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  <p:sldMasterId id="2147483750" r:id="rId3"/>
  </p:sldMasterIdLst>
  <p:notesMasterIdLst>
    <p:notesMasterId r:id="rId8"/>
  </p:notesMasterIdLst>
  <p:sldIdLst>
    <p:sldId id="256" r:id="rId4"/>
    <p:sldId id="312" r:id="rId5"/>
    <p:sldId id="315" r:id="rId6"/>
    <p:sldId id="289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7F489-72F9-4030-B28F-5C52D0BD4BC5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A7B7-06BC-48E2-8A0A-EB2E29ABF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0426"/>
            <a:ext cx="8636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7112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136EB1-8023-1CB5-7910-82D37CF78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FE0C32-197A-2C89-4E7F-2501E23E4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94A260-D6DF-75DC-03C2-2ABA54655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E2827-AD80-44C0-8A88-E8EFC5574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9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1D3F98-F05E-FA71-CAD6-F3444E245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8BDA79-6E50-8250-8A48-B869DAD22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EAA47F-4F1F-C379-E6C1-74544EAEDE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539C4-4E9D-411E-8C39-42E5974584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6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74639"/>
            <a:ext cx="2286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74639"/>
            <a:ext cx="668866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E9DB69-0F0B-790A-5B9F-F48710CB5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4BCACD-EECB-B314-2C5A-0678B0325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F8EDE1-32CA-008E-FAC5-0DF080E48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C25A-7CCF-4C31-A663-8753200FB8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9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77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5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2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4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32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F40F9-0DF4-72FD-9C01-611243F8E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4FFF82-3EB8-F050-47A4-5BBF2B71F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F32E44-311D-F031-9D5A-51D80E59E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A2C4B-A3D0-4DA9-878C-886F5CCE3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010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8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8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55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4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60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55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39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5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6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8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406901"/>
            <a:ext cx="8636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906713"/>
            <a:ext cx="8636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DEB610-EAC5-7C28-05C5-AB9145282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294FA-12B3-5206-B7F4-19AD3682F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F72594-706A-831D-8E62-50AA9A4B9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08DFA-30FD-41B0-BFD9-8848C3E3EE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561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2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6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8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28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16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61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47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09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78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90D08-D565-84E4-1199-CEA56ABD5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440A6-0977-1F79-317A-E002A3D60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2EE08-6E1E-4272-430D-5BA18F609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9A45F-724A-4B7E-B344-FB2491A9A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390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5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7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1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8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5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1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7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9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535113"/>
            <a:ext cx="4489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174875"/>
            <a:ext cx="4489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39" y="1535113"/>
            <a:ext cx="44908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39" y="2174875"/>
            <a:ext cx="44908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CDF80A-0E9F-0C1F-2CE6-F234E131FE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CEC6BD-0C04-454B-DAEF-A1C1FE185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3A9B87-16E2-8A5E-1F22-9E74FBB24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892E-7F8F-4E48-A399-6D87C8CD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22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735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59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85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54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7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B42B88-7F58-6FF1-F810-2BDB01D38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95787F-53EA-163B-7772-FBC98B5676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BCC741-0E1D-457A-327A-D9476AC873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EE5AA-4F35-4CB0-9628-9549D1D16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81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4B65F7-E6F7-04A2-CF19-087CE6916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DB8646-9968-1608-BBC6-3287B1ADA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6D1D7A-4105-BC2E-83EF-4732C5574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32661-1629-4819-9114-00256C59E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1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3050"/>
            <a:ext cx="3342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73051"/>
            <a:ext cx="567972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435101"/>
            <a:ext cx="3342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10B25-E13E-A82A-69BA-42CE5DCC2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EDCC3-1AD8-4506-815B-610133F3F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6AC53-1595-8CFA-4F0C-0CB23F118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99C3B-075B-46F0-86D2-0FF48EAF0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70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800600"/>
            <a:ext cx="6096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12775"/>
            <a:ext cx="6096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367338"/>
            <a:ext cx="6096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6DE7D-9877-E9BF-A8D3-5B3F7D309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DEB5C-8178-46A4-1E5A-7537CA25B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B69D7-43E0-6B9A-0B7D-43D2DA0F6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A4C3E-F0CE-417C-BC86-3CE89FD38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69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B3E79E-D31B-03F4-32E4-9124D49B1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9BA58C-EA9F-E86E-F3A0-CC4B4B140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E0B15B26-E46A-74F5-DF46-0E432FB181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D8D34C2F-7BAF-0728-C268-3B9618B1F8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475A0BB8-1BFF-B603-7B4A-FDDC65CE83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B08407A-C487-4660-A503-7F01056FE5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4E26B3E-D8A2-5CFB-BFC5-C3C5248858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2" y="0"/>
            <a:ext cx="1623665" cy="1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1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14BAAF-B3A4-1205-4551-9F659086CA9E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2" y="0"/>
            <a:ext cx="1623665" cy="1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20367F-FEAE-6AD4-D775-75D9A7D1D9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081" y="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1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8B6A2-6B82-4293-AEE6-720CDB7D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25384" b="15979"/>
          <a:stretch/>
        </p:blipFill>
        <p:spPr>
          <a:xfrm>
            <a:off x="5069840" y="3983536"/>
            <a:ext cx="3132645" cy="278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B1F7E-AADA-C759-FDAA-FF2E92357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959" y="79206"/>
            <a:ext cx="3718882" cy="969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861D4-4CC7-B6A5-2F95-CAB13B5D4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48" y="1164208"/>
            <a:ext cx="10144623" cy="2944623"/>
          </a:xfrm>
          <a:prstGeom prst="rect">
            <a:avLst/>
          </a:prstGeom>
        </p:spPr>
      </p:pic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383A22C-B3D6-F054-EED4-AEFF24B86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2" y="0"/>
            <a:ext cx="1623665" cy="1623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95565-1AE8-4493-71A0-B2F4B2E69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2322" y="4030417"/>
            <a:ext cx="418831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B39E6-A532-414F-BA7D-30A37E3DE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8706368" y="3608439"/>
            <a:ext cx="2625714" cy="387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10043-2D45-4587-BBB4-CCB478D82AE2}"/>
              </a:ext>
            </a:extLst>
          </p:cNvPr>
          <p:cNvSpPr txBox="1"/>
          <p:nvPr/>
        </p:nvSpPr>
        <p:spPr>
          <a:xfrm>
            <a:off x="1155112" y="1078923"/>
            <a:ext cx="96150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62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6AEA9-4616-48E9-BDD8-B19A7552121C}"/>
              </a:ext>
            </a:extLst>
          </p:cNvPr>
          <p:cNvGrpSpPr/>
          <p:nvPr/>
        </p:nvGrpSpPr>
        <p:grpSpPr>
          <a:xfrm>
            <a:off x="521109" y="164591"/>
            <a:ext cx="11454581" cy="6693409"/>
            <a:chOff x="521109" y="-611719"/>
            <a:chExt cx="11454581" cy="74697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14D32C-409B-4638-BE55-C9D4ABF1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09" y="-611719"/>
              <a:ext cx="11454581" cy="74697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BC7F59-0564-4D14-8D8B-2FDB1EBF2D3E}"/>
                </a:ext>
              </a:extLst>
            </p:cNvPr>
            <p:cNvSpPr txBox="1"/>
            <p:nvPr/>
          </p:nvSpPr>
          <p:spPr>
            <a:xfrm>
              <a:off x="2081060" y="2361653"/>
              <a:ext cx="8898193" cy="2369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Cây con có thể mọc lên từ rễ, thân, lá.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79F0FE-4BC2-46D5-8C6A-EE5105266568}"/>
                </a:ext>
              </a:extLst>
            </p:cNvPr>
            <p:cNvSpPr txBox="1"/>
            <p:nvPr/>
          </p:nvSpPr>
          <p:spPr>
            <a:xfrm>
              <a:off x="4900396" y="1115805"/>
              <a:ext cx="3298724" cy="103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7F37823-5CA5-41FF-8C18-918843101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54688" y1="53056" x2="57656" y2="61204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6146" y1="73704" x2="58229" y2="67037"/>
                        <a14:backgroundMark x1="58229" y1="67037" x2="58229" y2="67037"/>
                        <a14:backgroundMark x1="46042" y1="82500" x2="43854" y2="81204"/>
                        <a14:backgroundMark x1="51406" y1="83241" x2="55729" y2="82315"/>
                        <a14:backgroundMark x1="55729" y1="82315" x2="55729" y2="82315"/>
                        <a14:backgroundMark x1="71927" y1="6481" x2="71927" y2="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43056" b="15979"/>
          <a:stretch/>
        </p:blipFill>
        <p:spPr>
          <a:xfrm>
            <a:off x="238698" y="3429000"/>
            <a:ext cx="1862682" cy="3588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0BF2B-8B89-4121-A446-46C9F88A1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9372331" y="4345281"/>
            <a:ext cx="2020530" cy="29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640080" y="120300"/>
            <a:ext cx="1106424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sơ đồ các giai đoạn phát triển chính của 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27CAC3-C69C-DCCB-D5EE-4FEB9A82E6D3}"/>
              </a:ext>
            </a:extLst>
          </p:cNvPr>
          <p:cNvSpPr/>
          <p:nvPr/>
        </p:nvSpPr>
        <p:spPr>
          <a:xfrm>
            <a:off x="731520" y="2072640"/>
            <a:ext cx="2489200" cy="1148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A46818-6C02-87D9-CAED-3E5163EC49B4}"/>
              </a:ext>
            </a:extLst>
          </p:cNvPr>
          <p:cNvCxnSpPr/>
          <p:nvPr/>
        </p:nvCxnSpPr>
        <p:spPr>
          <a:xfrm>
            <a:off x="3342640" y="2621280"/>
            <a:ext cx="1320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0CD901-9169-B88A-6BEE-5AF8A3C306DC}"/>
              </a:ext>
            </a:extLst>
          </p:cNvPr>
          <p:cNvSpPr/>
          <p:nvPr/>
        </p:nvSpPr>
        <p:spPr>
          <a:xfrm>
            <a:off x="4734560" y="2082800"/>
            <a:ext cx="2489200" cy="1148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5571D6-BEE8-0253-89D2-96C784391958}"/>
              </a:ext>
            </a:extLst>
          </p:cNvPr>
          <p:cNvCxnSpPr/>
          <p:nvPr/>
        </p:nvCxnSpPr>
        <p:spPr>
          <a:xfrm>
            <a:off x="7305040" y="2580640"/>
            <a:ext cx="1320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741D3A-617C-FD68-BC94-E760A8FD8122}"/>
              </a:ext>
            </a:extLst>
          </p:cNvPr>
          <p:cNvSpPr/>
          <p:nvPr/>
        </p:nvSpPr>
        <p:spPr>
          <a:xfrm>
            <a:off x="8696960" y="2042160"/>
            <a:ext cx="2915920" cy="1148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trưởng thành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45</Words>
  <Application>Microsoft Office PowerPoint</Application>
  <PresentationFormat>Widescreen</PresentationFormat>
  <Paragraphs>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等线</vt:lpstr>
      <vt:lpstr>Default Design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54</cp:revision>
  <dcterms:created xsi:type="dcterms:W3CDTF">2024-10-08T15:41:43Z</dcterms:created>
  <dcterms:modified xsi:type="dcterms:W3CDTF">2025-12-12T02:20:40Z</dcterms:modified>
</cp:coreProperties>
</file>