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0" r:id="rId3"/>
  </p:sldMasterIdLst>
  <p:notesMasterIdLst>
    <p:notesMasterId r:id="rId16"/>
  </p:notesMasterIdLst>
  <p:sldIdLst>
    <p:sldId id="3240" r:id="rId4"/>
    <p:sldId id="445" r:id="rId5"/>
    <p:sldId id="258" r:id="rId6"/>
    <p:sldId id="262" r:id="rId7"/>
    <p:sldId id="312" r:id="rId8"/>
    <p:sldId id="257" r:id="rId9"/>
    <p:sldId id="3269" r:id="rId10"/>
    <p:sldId id="330" r:id="rId11"/>
    <p:sldId id="3256" r:id="rId12"/>
    <p:sldId id="358" r:id="rId13"/>
    <p:sldId id="361" r:id="rId14"/>
    <p:sldId id="4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BCDE95"/>
    <a:srgbClr val="EEECEE"/>
    <a:srgbClr val="F4E5DE"/>
    <a:srgbClr val="FAFFB3"/>
    <a:srgbClr val="F6286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877" autoAdjust="0"/>
  </p:normalViewPr>
  <p:slideViewPr>
    <p:cSldViewPr snapToGrid="0">
      <p:cViewPr varScale="1">
        <p:scale>
          <a:sx n="73" d="100"/>
          <a:sy n="73" d="100"/>
        </p:scale>
        <p:origin x="40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18858-A6B2-4ECE-A6F8-047866D203D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737D9-52EC-4AA2-A758-BD2F1DB83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8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bìa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quá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. Logo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 Wonderful World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835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6" name="Google Shape;5636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7" name="Google Shape;5637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" name="Google Shape;5928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9" name="Google Shape;5929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" name="Google Shape;5928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9" name="Google Shape;5929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2399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" name="Google Shape;5928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9" name="Google Shape;5929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61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" name="Google Shape;5928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9" name="Google Shape;5929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7646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" name="Google Shape;5928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9" name="Google Shape;5929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196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460E-6300-5EAD-BD53-4C8A30154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4FCF4-1212-341F-31BC-84928940C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69623-DA77-C8E6-3196-90C84E83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3073-ED0F-4049-B26F-EBE4B71C4FD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76150-4F7C-6141-93F4-1A6A1BCE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58161-DFE2-D725-48F8-312DB8BF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759-63D3-4DE2-AB3E-72FFABCA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3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1FDD-A80D-DA8D-2968-2DC8FCC2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212F6-DC34-C6D3-46C7-C42E9910D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9A831-2DD0-325C-1A49-2185E596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3073-ED0F-4049-B26F-EBE4B71C4FD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0D7F2-A207-C75A-E0FC-C93E24FA3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9D333-2425-6675-275D-A885507E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759-63D3-4DE2-AB3E-72FFABCA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81389C-9C58-6B45-2770-23CDD8E19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AE0BF-13C8-34E9-77E4-6D0687221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95EDC-6F49-7F42-2B40-CC90840A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3073-ED0F-4049-B26F-EBE4B71C4FD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B2AD6-D7AD-97D1-4767-9A159548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62BF2-4F55-9CF6-9F08-2884E24B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759-63D3-4DE2-AB3E-72FFABCA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7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" name="Google Shape;2520;p16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1" name="Google Shape;2521;p16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2" name="Google Shape;2522;p16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23" name="Google Shape;2523;p16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524" name="Google Shape;2524;p16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25" name="Google Shape;2525;p16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526" name="Google Shape;2526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7" name="Google Shape;2527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8" name="Google Shape;2528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29" name="Google Shape;2529;p16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530" name="Google Shape;2530;p16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1" name="Google Shape;2531;p16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32" name="Google Shape;2532;p16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533" name="Google Shape;2533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4" name="Google Shape;2534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5" name="Google Shape;2535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36" name="Google Shape;2536;p16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37" name="Google Shape;2537;p16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538" name="Google Shape;2538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9" name="Google Shape;2539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0" name="Google Shape;2540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41" name="Google Shape;2541;p16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542" name="Google Shape;2542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3" name="Google Shape;2543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4" name="Google Shape;2544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45" name="Google Shape;2545;p16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46" name="Google Shape;2546;p16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547" name="Google Shape;2547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8" name="Google Shape;2548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9" name="Google Shape;2549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50" name="Google Shape;2550;p16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551" name="Google Shape;2551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2" name="Google Shape;2552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53" name="Google Shape;2553;p16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554" name="Google Shape;2554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5" name="Google Shape;2555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6" name="Google Shape;2556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57" name="Google Shape;2557;p16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2558" name="Google Shape;2558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9" name="Google Shape;2559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0" name="Google Shape;2560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61" name="Google Shape;2561;p16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562" name="Google Shape;2562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3" name="Google Shape;2563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64" name="Google Shape;2564;p16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65" name="Google Shape;2565;p16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2566" name="Google Shape;2566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7" name="Google Shape;2567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8" name="Google Shape;2568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69" name="Google Shape;2569;p16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570" name="Google Shape;2570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72" name="Google Shape;2572;p16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573" name="Google Shape;2573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4" name="Google Shape;2574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5" name="Google Shape;2575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76" name="Google Shape;2576;p16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577" name="Google Shape;2577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8" name="Google Shape;2578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79" name="Google Shape;2579;p16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580" name="Google Shape;2580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2" name="Google Shape;2582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83" name="Google Shape;2583;p16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84" name="Google Shape;2584;p16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2585" name="Google Shape;2585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6" name="Google Shape;2586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7" name="Google Shape;2587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88" name="Google Shape;2588;p16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589" name="Google Shape;2589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0" name="Google Shape;2590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91" name="Google Shape;2591;p16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592" name="Google Shape;2592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3" name="Google Shape;2593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4" name="Google Shape;2594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95" name="Google Shape;2595;p16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6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7" name="Google Shape;2597;p16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2598" name="Google Shape;2598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9" name="Google Shape;2599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0" name="Google Shape;2600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01" name="Google Shape;2601;p16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602" name="Google Shape;2602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3" name="Google Shape;2603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04" name="Google Shape;2604;p16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605" name="Google Shape;2605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6" name="Google Shape;2606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7" name="Google Shape;2607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08" name="Google Shape;2608;p16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09" name="Google Shape;2609;p16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610" name="Google Shape;2610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1" name="Google Shape;2611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12" name="Google Shape;2612;p16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13" name="Google Shape;2613;p16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614" name="Google Shape;2614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5" name="Google Shape;2615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6" name="Google Shape;2616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7" name="Google Shape;2617;p16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618" name="Google Shape;2618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9" name="Google Shape;2619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20" name="Google Shape;2620;p16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621" name="Google Shape;2621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2" name="Google Shape;2622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3" name="Google Shape;2623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4" name="Google Shape;2624;p16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25" name="Google Shape;2625;p16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626" name="Google Shape;2626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7" name="Google Shape;2627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8" name="Google Shape;2628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29" name="Google Shape;2629;p16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630" name="Google Shape;2630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1" name="Google Shape;2631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2" name="Google Shape;2632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33" name="Google Shape;2633;p16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634" name="Google Shape;2634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5" name="Google Shape;2635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36" name="Google Shape;2636;p16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637" name="Google Shape;2637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8" name="Google Shape;2638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9" name="Google Shape;2639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40" name="Google Shape;2640;p16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641" name="Google Shape;2641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2" name="Google Shape;2642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43" name="Google Shape;2643;p16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644" name="Google Shape;2644;p1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5" name="Google Shape;2645;p1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6" name="Google Shape;2646;p1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47" name="Google Shape;2647;p16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648" name="Google Shape;2648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9" name="Google Shape;2649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50" name="Google Shape;2650;p16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651" name="Google Shape;2651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2" name="Google Shape;2652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3" name="Google Shape;2653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54" name="Google Shape;2654;p16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655" name="Google Shape;2655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6" name="Google Shape;2656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57" name="Google Shape;2657;p16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58" name="Google Shape;2658;p16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659" name="Google Shape;2659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0" name="Google Shape;2660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1" name="Google Shape;2661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62" name="Google Shape;2662;p16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663" name="Google Shape;2663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4" name="Google Shape;2664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5" name="Google Shape;2665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66" name="Google Shape;2666;p16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667" name="Google Shape;2667;p1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8" name="Google Shape;2668;p1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9" name="Google Shape;2669;p1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70" name="Google Shape;2670;p16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671" name="Google Shape;2671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2" name="Google Shape;2672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73" name="Google Shape;2673;p16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674" name="Google Shape;2674;p1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5" name="Google Shape;2675;p1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76" name="Google Shape;2676;p16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6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78" name="Google Shape;2678;p16"/>
          <p:cNvSpPr txBox="1">
            <a:spLocks noGrp="1"/>
          </p:cNvSpPr>
          <p:nvPr>
            <p:ph type="title"/>
          </p:nvPr>
        </p:nvSpPr>
        <p:spPr>
          <a:xfrm>
            <a:off x="960000" y="2323700"/>
            <a:ext cx="268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79" name="Google Shape;2679;p16"/>
          <p:cNvSpPr txBox="1">
            <a:spLocks noGrp="1"/>
          </p:cNvSpPr>
          <p:nvPr>
            <p:ph type="title" idx="2" hasCustomPrompt="1"/>
          </p:nvPr>
        </p:nvSpPr>
        <p:spPr>
          <a:xfrm>
            <a:off x="899200" y="1612200"/>
            <a:ext cx="97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0" name="Google Shape;2680;p16"/>
          <p:cNvSpPr txBox="1">
            <a:spLocks noGrp="1"/>
          </p:cNvSpPr>
          <p:nvPr>
            <p:ph type="subTitle" idx="1"/>
          </p:nvPr>
        </p:nvSpPr>
        <p:spPr>
          <a:xfrm>
            <a:off x="960000" y="2730100"/>
            <a:ext cx="2682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1" name="Google Shape;2681;p16"/>
          <p:cNvSpPr txBox="1">
            <a:spLocks noGrp="1"/>
          </p:cNvSpPr>
          <p:nvPr>
            <p:ph type="title" idx="3"/>
          </p:nvPr>
        </p:nvSpPr>
        <p:spPr>
          <a:xfrm>
            <a:off x="4754800" y="2323700"/>
            <a:ext cx="268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82" name="Google Shape;2682;p16"/>
          <p:cNvSpPr txBox="1">
            <a:spLocks noGrp="1"/>
          </p:cNvSpPr>
          <p:nvPr>
            <p:ph type="title" idx="4" hasCustomPrompt="1"/>
          </p:nvPr>
        </p:nvSpPr>
        <p:spPr>
          <a:xfrm>
            <a:off x="4694000" y="1595084"/>
            <a:ext cx="97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3" name="Google Shape;2683;p16"/>
          <p:cNvSpPr txBox="1">
            <a:spLocks noGrp="1"/>
          </p:cNvSpPr>
          <p:nvPr>
            <p:ph type="subTitle" idx="5"/>
          </p:nvPr>
        </p:nvSpPr>
        <p:spPr>
          <a:xfrm>
            <a:off x="4754800" y="2730100"/>
            <a:ext cx="2682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4" name="Google Shape;2684;p16"/>
          <p:cNvSpPr txBox="1">
            <a:spLocks noGrp="1"/>
          </p:cNvSpPr>
          <p:nvPr>
            <p:ph type="title" idx="6"/>
          </p:nvPr>
        </p:nvSpPr>
        <p:spPr>
          <a:xfrm>
            <a:off x="8549600" y="2323700"/>
            <a:ext cx="268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85" name="Google Shape;2685;p16"/>
          <p:cNvSpPr txBox="1">
            <a:spLocks noGrp="1"/>
          </p:cNvSpPr>
          <p:nvPr>
            <p:ph type="title" idx="7" hasCustomPrompt="1"/>
          </p:nvPr>
        </p:nvSpPr>
        <p:spPr>
          <a:xfrm>
            <a:off x="8488800" y="1595217"/>
            <a:ext cx="97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6" name="Google Shape;2686;p16"/>
          <p:cNvSpPr txBox="1">
            <a:spLocks noGrp="1"/>
          </p:cNvSpPr>
          <p:nvPr>
            <p:ph type="subTitle" idx="8"/>
          </p:nvPr>
        </p:nvSpPr>
        <p:spPr>
          <a:xfrm>
            <a:off x="8549600" y="2730100"/>
            <a:ext cx="2682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7" name="Google Shape;2687;p16"/>
          <p:cNvSpPr txBox="1">
            <a:spLocks noGrp="1"/>
          </p:cNvSpPr>
          <p:nvPr>
            <p:ph type="title" idx="9"/>
          </p:nvPr>
        </p:nvSpPr>
        <p:spPr>
          <a:xfrm>
            <a:off x="960000" y="4581733"/>
            <a:ext cx="268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88" name="Google Shape;2688;p16"/>
          <p:cNvSpPr txBox="1">
            <a:spLocks noGrp="1"/>
          </p:cNvSpPr>
          <p:nvPr>
            <p:ph type="title" idx="13" hasCustomPrompt="1"/>
          </p:nvPr>
        </p:nvSpPr>
        <p:spPr>
          <a:xfrm>
            <a:off x="899200" y="3870533"/>
            <a:ext cx="97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9" name="Google Shape;2689;p16"/>
          <p:cNvSpPr txBox="1">
            <a:spLocks noGrp="1"/>
          </p:cNvSpPr>
          <p:nvPr>
            <p:ph type="subTitle" idx="14"/>
          </p:nvPr>
        </p:nvSpPr>
        <p:spPr>
          <a:xfrm>
            <a:off x="960000" y="4988133"/>
            <a:ext cx="2682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0" name="Google Shape;2690;p16"/>
          <p:cNvSpPr txBox="1">
            <a:spLocks noGrp="1"/>
          </p:cNvSpPr>
          <p:nvPr>
            <p:ph type="title" idx="15"/>
          </p:nvPr>
        </p:nvSpPr>
        <p:spPr>
          <a:xfrm>
            <a:off x="4754800" y="4581733"/>
            <a:ext cx="268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91" name="Google Shape;2691;p16"/>
          <p:cNvSpPr txBox="1">
            <a:spLocks noGrp="1"/>
          </p:cNvSpPr>
          <p:nvPr>
            <p:ph type="title" idx="16" hasCustomPrompt="1"/>
          </p:nvPr>
        </p:nvSpPr>
        <p:spPr>
          <a:xfrm>
            <a:off x="4694000" y="3853417"/>
            <a:ext cx="97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92" name="Google Shape;2692;p16"/>
          <p:cNvSpPr txBox="1">
            <a:spLocks noGrp="1"/>
          </p:cNvSpPr>
          <p:nvPr>
            <p:ph type="subTitle" idx="17"/>
          </p:nvPr>
        </p:nvSpPr>
        <p:spPr>
          <a:xfrm>
            <a:off x="4754800" y="4988133"/>
            <a:ext cx="2682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3" name="Google Shape;2693;p16"/>
          <p:cNvSpPr txBox="1">
            <a:spLocks noGrp="1"/>
          </p:cNvSpPr>
          <p:nvPr>
            <p:ph type="title" idx="18"/>
          </p:nvPr>
        </p:nvSpPr>
        <p:spPr>
          <a:xfrm>
            <a:off x="8549600" y="4581733"/>
            <a:ext cx="2682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94" name="Google Shape;2694;p16"/>
          <p:cNvSpPr txBox="1">
            <a:spLocks noGrp="1"/>
          </p:cNvSpPr>
          <p:nvPr>
            <p:ph type="title" idx="19" hasCustomPrompt="1"/>
          </p:nvPr>
        </p:nvSpPr>
        <p:spPr>
          <a:xfrm>
            <a:off x="8488800" y="3853417"/>
            <a:ext cx="97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95" name="Google Shape;2695;p16"/>
          <p:cNvSpPr txBox="1">
            <a:spLocks noGrp="1"/>
          </p:cNvSpPr>
          <p:nvPr>
            <p:ph type="subTitle" idx="20"/>
          </p:nvPr>
        </p:nvSpPr>
        <p:spPr>
          <a:xfrm>
            <a:off x="8549600" y="4988133"/>
            <a:ext cx="2682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6" name="Google Shape;2696;p16"/>
          <p:cNvSpPr txBox="1">
            <a:spLocks noGrp="1"/>
          </p:cNvSpPr>
          <p:nvPr>
            <p:ph type="title" idx="21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6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3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3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74" name="Google Shape;274;p3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5" name="Google Shape;275;p3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76" name="Google Shape;276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9" name="Google Shape;279;p3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80" name="Google Shape;280;p3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" name="Google Shape;282;p3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83" name="Google Shape;283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6" name="Google Shape;286;p3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7" name="Google Shape;287;p3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88" name="Google Shape;288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1" name="Google Shape;291;p3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92" name="Google Shape;292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5" name="Google Shape;295;p3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6" name="Google Shape;296;p3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97" name="Google Shape;297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0" name="Google Shape;300;p3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01" name="Google Shape;301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3" name="Google Shape;303;p3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04" name="Google Shape;304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" name="Google Shape;307;p3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08" name="Google Shape;308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1" name="Google Shape;311;p3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12" name="Google Shape;312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4" name="Google Shape;314;p3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5" name="Google Shape;315;p3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16" name="Google Shape;316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9" name="Google Shape;319;p3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20" name="Google Shape;320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" name="Google Shape;322;p3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23" name="Google Shape;323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6" name="Google Shape;326;p3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27" name="Google Shape;327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" name="Google Shape;329;p3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30" name="Google Shape;330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3" name="Google Shape;333;p3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4" name="Google Shape;334;p3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35" name="Google Shape;335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" name="Google Shape;338;p3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39" name="Google Shape;339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1" name="Google Shape;341;p3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42" name="Google Shape;342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5" name="Google Shape;345;p3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7" name="Google Shape;347;p3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48" name="Google Shape;348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1" name="Google Shape;351;p3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52" name="Google Shape;352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4" name="Google Shape;354;p3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55" name="Google Shape;355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8" name="Google Shape;358;p3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9" name="Google Shape;359;p3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2" name="Google Shape;362;p3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3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64" name="Google Shape;364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7" name="Google Shape;367;p3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68" name="Google Shape;368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" name="Google Shape;370;p3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71" name="Google Shape;371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4" name="Google Shape;374;p3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5" name="Google Shape;375;p3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" name="Google Shape;379;p3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80" name="Google Shape;380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3" name="Google Shape;383;p3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84" name="Google Shape;384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6" name="Google Shape;386;p3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87" name="Google Shape;387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0" name="Google Shape;390;p3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91" name="Google Shape;391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" name="Google Shape;393;p3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94" name="Google Shape;394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7" name="Google Shape;397;p3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98" name="Google Shape;398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0" name="Google Shape;400;p3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01" name="Google Shape;401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" name="Google Shape;404;p3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05" name="Google Shape;405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7" name="Google Shape;407;p3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8" name="Google Shape;408;p3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09" name="Google Shape;409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" name="Google Shape;412;p3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13" name="Google Shape;413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" name="Google Shape;416;p3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17" name="Google Shape;417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" name="Google Shape;420;p3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21" name="Google Shape;421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3" name="Google Shape;423;p3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24" name="Google Shape;424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6" name="Google Shape;426;p3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8" name="Google Shape;428;p3"/>
          <p:cNvSpPr txBox="1">
            <a:spLocks noGrp="1"/>
          </p:cNvSpPr>
          <p:nvPr>
            <p:ph type="title"/>
          </p:nvPr>
        </p:nvSpPr>
        <p:spPr>
          <a:xfrm>
            <a:off x="2295467" y="2535000"/>
            <a:ext cx="7623600" cy="15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29" name="Google Shape;429;p3"/>
          <p:cNvSpPr txBox="1">
            <a:spLocks noGrp="1"/>
          </p:cNvSpPr>
          <p:nvPr>
            <p:ph type="title" idx="2" hasCustomPrompt="1"/>
          </p:nvPr>
        </p:nvSpPr>
        <p:spPr>
          <a:xfrm>
            <a:off x="4766067" y="1162800"/>
            <a:ext cx="268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0" name="Google Shape;430;p3"/>
          <p:cNvSpPr txBox="1">
            <a:spLocks noGrp="1"/>
          </p:cNvSpPr>
          <p:nvPr>
            <p:ph type="subTitle" idx="1"/>
          </p:nvPr>
        </p:nvSpPr>
        <p:spPr>
          <a:xfrm>
            <a:off x="3048000" y="4383033"/>
            <a:ext cx="6096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20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80C2EE">
            <a:alpha val="317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1666" y="971465"/>
            <a:ext cx="12233273" cy="5886917"/>
            <a:chOff x="125" y="347604"/>
            <a:chExt cx="9143865" cy="4415188"/>
          </a:xfrm>
        </p:grpSpPr>
        <p:sp>
          <p:nvSpPr>
            <p:cNvPr id="10" name="Google Shape;10;p2"/>
            <p:cNvSpPr/>
            <p:nvPr/>
          </p:nvSpPr>
          <p:spPr>
            <a:xfrm>
              <a:off x="125" y="557245"/>
              <a:ext cx="3328632" cy="3622216"/>
            </a:xfrm>
            <a:custGeom>
              <a:avLst/>
              <a:gdLst/>
              <a:ahLst/>
              <a:cxnLst/>
              <a:rect l="l" t="t" r="r" b="b"/>
              <a:pathLst>
                <a:path w="107540" h="117025" extrusionOk="0">
                  <a:moveTo>
                    <a:pt x="4246" y="1"/>
                  </a:moveTo>
                  <a:cubicBezTo>
                    <a:pt x="2825" y="1"/>
                    <a:pt x="1403" y="102"/>
                    <a:pt x="0" y="306"/>
                  </a:cubicBezTo>
                  <a:lnTo>
                    <a:pt x="0" y="117025"/>
                  </a:lnTo>
                  <a:cubicBezTo>
                    <a:pt x="1155" y="117025"/>
                    <a:pt x="2280" y="116934"/>
                    <a:pt x="3374" y="116812"/>
                  </a:cubicBezTo>
                  <a:cubicBezTo>
                    <a:pt x="36262" y="113621"/>
                    <a:pt x="69241" y="111554"/>
                    <a:pt x="102282" y="110642"/>
                  </a:cubicBezTo>
                  <a:cubicBezTo>
                    <a:pt x="104896" y="102283"/>
                    <a:pt x="107540" y="93286"/>
                    <a:pt x="104318" y="85140"/>
                  </a:cubicBezTo>
                  <a:cubicBezTo>
                    <a:pt x="103589" y="83073"/>
                    <a:pt x="102403" y="81097"/>
                    <a:pt x="100488" y="79790"/>
                  </a:cubicBezTo>
                  <a:cubicBezTo>
                    <a:pt x="99242" y="78891"/>
                    <a:pt x="97639" y="78336"/>
                    <a:pt x="96047" y="78336"/>
                  </a:cubicBezTo>
                  <a:cubicBezTo>
                    <a:pt x="95271" y="78336"/>
                    <a:pt x="94498" y="78468"/>
                    <a:pt x="93771" y="78757"/>
                  </a:cubicBezTo>
                  <a:cubicBezTo>
                    <a:pt x="95139" y="72526"/>
                    <a:pt x="92859" y="65717"/>
                    <a:pt x="87935" y="61158"/>
                  </a:cubicBezTo>
                  <a:cubicBezTo>
                    <a:pt x="83779" y="57334"/>
                    <a:pt x="77849" y="55135"/>
                    <a:pt x="71919" y="55135"/>
                  </a:cubicBezTo>
                  <a:cubicBezTo>
                    <a:pt x="70779" y="55135"/>
                    <a:pt x="69639" y="55216"/>
                    <a:pt x="68512" y="55383"/>
                  </a:cubicBezTo>
                  <a:cubicBezTo>
                    <a:pt x="68056" y="51766"/>
                    <a:pt x="68330" y="48392"/>
                    <a:pt x="65989" y="45383"/>
                  </a:cubicBezTo>
                  <a:cubicBezTo>
                    <a:pt x="64621" y="43650"/>
                    <a:pt x="62706" y="42100"/>
                    <a:pt x="60457" y="41370"/>
                  </a:cubicBezTo>
                  <a:cubicBezTo>
                    <a:pt x="59743" y="41151"/>
                    <a:pt x="58824" y="41037"/>
                    <a:pt x="57858" y="41037"/>
                  </a:cubicBezTo>
                  <a:cubicBezTo>
                    <a:pt x="55740" y="41037"/>
                    <a:pt x="53401" y="41588"/>
                    <a:pt x="52524" y="42799"/>
                  </a:cubicBezTo>
                  <a:lnTo>
                    <a:pt x="52524" y="42799"/>
                  </a:lnTo>
                  <a:cubicBezTo>
                    <a:pt x="53679" y="37905"/>
                    <a:pt x="52463" y="32008"/>
                    <a:pt x="49636" y="27723"/>
                  </a:cubicBezTo>
                  <a:cubicBezTo>
                    <a:pt x="47752" y="24866"/>
                    <a:pt x="44195" y="23042"/>
                    <a:pt x="40761" y="21887"/>
                  </a:cubicBezTo>
                  <a:cubicBezTo>
                    <a:pt x="39531" y="21447"/>
                    <a:pt x="38185" y="21218"/>
                    <a:pt x="36850" y="21218"/>
                  </a:cubicBezTo>
                  <a:cubicBezTo>
                    <a:pt x="34489" y="21218"/>
                    <a:pt x="32159" y="21934"/>
                    <a:pt x="30548" y="23467"/>
                  </a:cubicBezTo>
                  <a:cubicBezTo>
                    <a:pt x="30548" y="15960"/>
                    <a:pt x="26231" y="8543"/>
                    <a:pt x="19332" y="4197"/>
                  </a:cubicBezTo>
                  <a:cubicBezTo>
                    <a:pt x="14960" y="1434"/>
                    <a:pt x="9602" y="1"/>
                    <a:pt x="4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652292" y="347604"/>
              <a:ext cx="6491699" cy="4415188"/>
            </a:xfrm>
            <a:custGeom>
              <a:avLst/>
              <a:gdLst/>
              <a:ahLst/>
              <a:cxnLst/>
              <a:rect l="l" t="t" r="r" b="b"/>
              <a:pathLst>
                <a:path w="209731" h="142644" extrusionOk="0">
                  <a:moveTo>
                    <a:pt x="112119" y="1"/>
                  </a:moveTo>
                  <a:cubicBezTo>
                    <a:pt x="110126" y="1"/>
                    <a:pt x="108130" y="129"/>
                    <a:pt x="106142" y="392"/>
                  </a:cubicBezTo>
                  <a:cubicBezTo>
                    <a:pt x="88057" y="2763"/>
                    <a:pt x="71765" y="16897"/>
                    <a:pt x="67935" y="34769"/>
                  </a:cubicBezTo>
                  <a:cubicBezTo>
                    <a:pt x="64597" y="33280"/>
                    <a:pt x="60944" y="32544"/>
                    <a:pt x="57288" y="32544"/>
                  </a:cubicBezTo>
                  <a:cubicBezTo>
                    <a:pt x="52289" y="32544"/>
                    <a:pt x="47285" y="33920"/>
                    <a:pt x="43071" y="36623"/>
                  </a:cubicBezTo>
                  <a:cubicBezTo>
                    <a:pt x="35776" y="41304"/>
                    <a:pt x="31126" y="49785"/>
                    <a:pt x="31004" y="58447"/>
                  </a:cubicBezTo>
                  <a:cubicBezTo>
                    <a:pt x="28635" y="58002"/>
                    <a:pt x="26218" y="57780"/>
                    <a:pt x="23800" y="57780"/>
                  </a:cubicBezTo>
                  <a:cubicBezTo>
                    <a:pt x="15172" y="57780"/>
                    <a:pt x="6529" y="60599"/>
                    <a:pt x="0" y="66107"/>
                  </a:cubicBezTo>
                  <a:cubicBezTo>
                    <a:pt x="791" y="66685"/>
                    <a:pt x="1551" y="67262"/>
                    <a:pt x="2280" y="67931"/>
                  </a:cubicBezTo>
                  <a:cubicBezTo>
                    <a:pt x="7204" y="72490"/>
                    <a:pt x="9454" y="79299"/>
                    <a:pt x="8116" y="85530"/>
                  </a:cubicBezTo>
                  <a:cubicBezTo>
                    <a:pt x="8834" y="85241"/>
                    <a:pt x="9600" y="85109"/>
                    <a:pt x="10374" y="85109"/>
                  </a:cubicBezTo>
                  <a:cubicBezTo>
                    <a:pt x="11960" y="85109"/>
                    <a:pt x="13577" y="85664"/>
                    <a:pt x="14864" y="86563"/>
                  </a:cubicBezTo>
                  <a:cubicBezTo>
                    <a:pt x="16718" y="87870"/>
                    <a:pt x="17904" y="89846"/>
                    <a:pt x="18694" y="91883"/>
                  </a:cubicBezTo>
                  <a:cubicBezTo>
                    <a:pt x="21885" y="100029"/>
                    <a:pt x="19271" y="109056"/>
                    <a:pt x="16627" y="117354"/>
                  </a:cubicBezTo>
                  <a:lnTo>
                    <a:pt x="16445" y="117354"/>
                  </a:lnTo>
                  <a:lnTo>
                    <a:pt x="53649" y="142643"/>
                  </a:lnTo>
                  <a:cubicBezTo>
                    <a:pt x="104562" y="126260"/>
                    <a:pt x="154836" y="107779"/>
                    <a:pt x="204229" y="87262"/>
                  </a:cubicBezTo>
                  <a:cubicBezTo>
                    <a:pt x="206205" y="86472"/>
                    <a:pt x="208181" y="85591"/>
                    <a:pt x="209731" y="84162"/>
                  </a:cubicBezTo>
                  <a:lnTo>
                    <a:pt x="209731" y="37626"/>
                  </a:lnTo>
                  <a:cubicBezTo>
                    <a:pt x="206077" y="34248"/>
                    <a:pt x="201502" y="32086"/>
                    <a:pt x="196834" y="32086"/>
                  </a:cubicBezTo>
                  <a:cubicBezTo>
                    <a:pt x="195328" y="32086"/>
                    <a:pt x="193812" y="32312"/>
                    <a:pt x="192314" y="32794"/>
                  </a:cubicBezTo>
                  <a:cubicBezTo>
                    <a:pt x="191007" y="24556"/>
                    <a:pt x="184563" y="17322"/>
                    <a:pt x="176569" y="15012"/>
                  </a:cubicBezTo>
                  <a:cubicBezTo>
                    <a:pt x="174657" y="14464"/>
                    <a:pt x="172678" y="14200"/>
                    <a:pt x="170698" y="14200"/>
                  </a:cubicBezTo>
                  <a:cubicBezTo>
                    <a:pt x="164338" y="14200"/>
                    <a:pt x="157968" y="16924"/>
                    <a:pt x="153772" y="21699"/>
                  </a:cubicBezTo>
                  <a:cubicBezTo>
                    <a:pt x="144299" y="8464"/>
                    <a:pt x="128319" y="1"/>
                    <a:pt x="112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95700" y="4563470"/>
            <a:ext cx="12286895" cy="2294303"/>
            <a:chOff x="125" y="2880286"/>
            <a:chExt cx="9142942" cy="2263221"/>
          </a:xfrm>
        </p:grpSpPr>
        <p:sp>
          <p:nvSpPr>
            <p:cNvPr id="13" name="Google Shape;13;p2"/>
            <p:cNvSpPr/>
            <p:nvPr/>
          </p:nvSpPr>
          <p:spPr>
            <a:xfrm>
              <a:off x="125" y="2880286"/>
              <a:ext cx="9142942" cy="2263221"/>
            </a:xfrm>
            <a:custGeom>
              <a:avLst/>
              <a:gdLst/>
              <a:ahLst/>
              <a:cxnLst/>
              <a:rect l="l" t="t" r="r" b="b"/>
              <a:pathLst>
                <a:path w="284960" h="89846" extrusionOk="0">
                  <a:moveTo>
                    <a:pt x="254899" y="1"/>
                  </a:moveTo>
                  <a:cubicBezTo>
                    <a:pt x="179295" y="1"/>
                    <a:pt x="124911" y="25407"/>
                    <a:pt x="56688" y="32550"/>
                  </a:cubicBezTo>
                  <a:cubicBezTo>
                    <a:pt x="37873" y="34525"/>
                    <a:pt x="18937" y="35225"/>
                    <a:pt x="0" y="35680"/>
                  </a:cubicBezTo>
                  <a:lnTo>
                    <a:pt x="0" y="89845"/>
                  </a:lnTo>
                  <a:lnTo>
                    <a:pt x="284960" y="89845"/>
                  </a:lnTo>
                  <a:lnTo>
                    <a:pt x="284960" y="1333"/>
                  </a:lnTo>
                  <a:cubicBezTo>
                    <a:pt x="274545" y="415"/>
                    <a:pt x="264549" y="1"/>
                    <a:pt x="254899" y="1"/>
                  </a:cubicBezTo>
                  <a:close/>
                </a:path>
              </a:pathLst>
            </a:custGeom>
            <a:solidFill>
              <a:srgbClr val="3E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5" y="2928825"/>
              <a:ext cx="9142942" cy="2200846"/>
            </a:xfrm>
            <a:custGeom>
              <a:avLst/>
              <a:gdLst/>
              <a:ahLst/>
              <a:cxnLst/>
              <a:rect l="l" t="t" r="r" b="b"/>
              <a:pathLst>
                <a:path w="284960" h="75365" extrusionOk="0">
                  <a:moveTo>
                    <a:pt x="13869" y="1"/>
                  </a:moveTo>
                  <a:cubicBezTo>
                    <a:pt x="9243" y="1"/>
                    <a:pt x="4619" y="96"/>
                    <a:pt x="0" y="287"/>
                  </a:cubicBezTo>
                  <a:lnTo>
                    <a:pt x="0" y="75364"/>
                  </a:lnTo>
                  <a:lnTo>
                    <a:pt x="284960" y="75364"/>
                  </a:lnTo>
                  <a:lnTo>
                    <a:pt x="284960" y="41200"/>
                  </a:lnTo>
                  <a:cubicBezTo>
                    <a:pt x="276395" y="42313"/>
                    <a:pt x="267772" y="42815"/>
                    <a:pt x="259127" y="42815"/>
                  </a:cubicBezTo>
                  <a:cubicBezTo>
                    <a:pt x="232611" y="42815"/>
                    <a:pt x="205890" y="38096"/>
                    <a:pt x="180034" y="31838"/>
                  </a:cubicBezTo>
                  <a:cubicBezTo>
                    <a:pt x="141310" y="22446"/>
                    <a:pt x="103315" y="9649"/>
                    <a:pt x="63861" y="3722"/>
                  </a:cubicBezTo>
                  <a:cubicBezTo>
                    <a:pt x="47316" y="1246"/>
                    <a:pt x="30583" y="1"/>
                    <a:pt x="13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5" y="3337975"/>
              <a:ext cx="9142942" cy="1805525"/>
            </a:xfrm>
            <a:custGeom>
              <a:avLst/>
              <a:gdLst/>
              <a:ahLst/>
              <a:cxnLst/>
              <a:rect l="l" t="t" r="r" b="b"/>
              <a:pathLst>
                <a:path w="284960" h="72221" extrusionOk="0">
                  <a:moveTo>
                    <a:pt x="284960" y="0"/>
                  </a:moveTo>
                  <a:cubicBezTo>
                    <a:pt x="274017" y="1186"/>
                    <a:pt x="260157" y="4347"/>
                    <a:pt x="248303" y="7569"/>
                  </a:cubicBezTo>
                  <a:cubicBezTo>
                    <a:pt x="219335" y="15411"/>
                    <a:pt x="190976" y="26110"/>
                    <a:pt x="161888" y="33344"/>
                  </a:cubicBezTo>
                  <a:cubicBezTo>
                    <a:pt x="132130" y="40754"/>
                    <a:pt x="101723" y="44469"/>
                    <a:pt x="71304" y="44469"/>
                  </a:cubicBezTo>
                  <a:cubicBezTo>
                    <a:pt x="47441" y="44469"/>
                    <a:pt x="23571" y="42183"/>
                    <a:pt x="0" y="37600"/>
                  </a:cubicBezTo>
                  <a:lnTo>
                    <a:pt x="0" y="72220"/>
                  </a:lnTo>
                  <a:lnTo>
                    <a:pt x="284960" y="7222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133000" y="908533"/>
            <a:ext cx="5936400" cy="3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742600" y="5270952"/>
            <a:ext cx="47068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-150565" y="4394382"/>
            <a:ext cx="1374180" cy="2349604"/>
            <a:chOff x="-48389" y="3295786"/>
            <a:chExt cx="1030635" cy="1762203"/>
          </a:xfrm>
        </p:grpSpPr>
        <p:sp>
          <p:nvSpPr>
            <p:cNvPr id="19" name="Google Shape;19;p2"/>
            <p:cNvSpPr/>
            <p:nvPr/>
          </p:nvSpPr>
          <p:spPr>
            <a:xfrm>
              <a:off x="204177" y="4128321"/>
              <a:ext cx="45224" cy="45744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69" y="935"/>
                    <a:pt x="2469" y="1168"/>
                    <a:pt x="2469" y="1468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0" y="668"/>
                    <a:pt x="0" y="1435"/>
                  </a:cubicBezTo>
                  <a:cubicBezTo>
                    <a:pt x="0" y="2235"/>
                    <a:pt x="634" y="2903"/>
                    <a:pt x="1435" y="2903"/>
                  </a:cubicBezTo>
                  <a:cubicBezTo>
                    <a:pt x="2235" y="2903"/>
                    <a:pt x="2869" y="2235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92062" y="3904058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2002" y="535"/>
                    <a:pt x="2202" y="735"/>
                  </a:cubicBezTo>
                  <a:cubicBezTo>
                    <a:pt x="2369" y="935"/>
                    <a:pt x="2502" y="1168"/>
                    <a:pt x="2469" y="1469"/>
                  </a:cubicBezTo>
                  <a:cubicBezTo>
                    <a:pt x="2469" y="2002"/>
                    <a:pt x="2035" y="2469"/>
                    <a:pt x="1468" y="2469"/>
                  </a:cubicBezTo>
                  <a:cubicBezTo>
                    <a:pt x="901" y="2469"/>
                    <a:pt x="434" y="2002"/>
                    <a:pt x="434" y="1435"/>
                  </a:cubicBezTo>
                  <a:cubicBezTo>
                    <a:pt x="434" y="868"/>
                    <a:pt x="901" y="434"/>
                    <a:pt x="1468" y="434"/>
                  </a:cubicBezTo>
                  <a:close/>
                  <a:moveTo>
                    <a:pt x="1468" y="1"/>
                  </a:moveTo>
                  <a:cubicBezTo>
                    <a:pt x="668" y="1"/>
                    <a:pt x="34" y="635"/>
                    <a:pt x="34" y="1435"/>
                  </a:cubicBezTo>
                  <a:cubicBezTo>
                    <a:pt x="1" y="2236"/>
                    <a:pt x="668" y="2903"/>
                    <a:pt x="1468" y="2903"/>
                  </a:cubicBezTo>
                  <a:cubicBezTo>
                    <a:pt x="2236" y="2903"/>
                    <a:pt x="2903" y="2236"/>
                    <a:pt x="2903" y="1469"/>
                  </a:cubicBezTo>
                  <a:cubicBezTo>
                    <a:pt x="2903" y="1068"/>
                    <a:pt x="2769" y="701"/>
                    <a:pt x="2469" y="434"/>
                  </a:cubicBezTo>
                  <a:cubicBezTo>
                    <a:pt x="2202" y="168"/>
                    <a:pt x="1835" y="1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856" y="4925601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1969" y="534"/>
                    <a:pt x="2169" y="734"/>
                  </a:cubicBezTo>
                  <a:cubicBezTo>
                    <a:pt x="2369" y="934"/>
                    <a:pt x="2469" y="1201"/>
                    <a:pt x="2469" y="1468"/>
                  </a:cubicBezTo>
                  <a:cubicBezTo>
                    <a:pt x="2469" y="2035"/>
                    <a:pt x="2002" y="2468"/>
                    <a:pt x="1435" y="2468"/>
                  </a:cubicBezTo>
                  <a:cubicBezTo>
                    <a:pt x="868" y="2468"/>
                    <a:pt x="434" y="2035"/>
                    <a:pt x="434" y="1468"/>
                  </a:cubicBezTo>
                  <a:cubicBezTo>
                    <a:pt x="434" y="901"/>
                    <a:pt x="901" y="434"/>
                    <a:pt x="1468" y="434"/>
                  </a:cubicBezTo>
                  <a:close/>
                  <a:moveTo>
                    <a:pt x="1435" y="0"/>
                  </a:moveTo>
                  <a:cubicBezTo>
                    <a:pt x="668" y="0"/>
                    <a:pt x="1" y="667"/>
                    <a:pt x="1" y="1468"/>
                  </a:cubicBezTo>
                  <a:cubicBezTo>
                    <a:pt x="1" y="2235"/>
                    <a:pt x="635" y="2902"/>
                    <a:pt x="1435" y="2902"/>
                  </a:cubicBezTo>
                  <a:cubicBezTo>
                    <a:pt x="2236" y="2902"/>
                    <a:pt x="2903" y="2268"/>
                    <a:pt x="2903" y="1468"/>
                  </a:cubicBezTo>
                  <a:cubicBezTo>
                    <a:pt x="2903" y="1067"/>
                    <a:pt x="2736" y="701"/>
                    <a:pt x="2469" y="434"/>
                  </a:cubicBezTo>
                  <a:cubicBezTo>
                    <a:pt x="2202" y="167"/>
                    <a:pt x="1835" y="33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02568" y="4847103"/>
              <a:ext cx="239703" cy="128518"/>
            </a:xfrm>
            <a:custGeom>
              <a:avLst/>
              <a:gdLst/>
              <a:ahLst/>
              <a:cxnLst/>
              <a:rect l="l" t="t" r="r" b="b"/>
              <a:pathLst>
                <a:path w="15212" h="8156" extrusionOk="0">
                  <a:moveTo>
                    <a:pt x="8310" y="0"/>
                  </a:moveTo>
                  <a:cubicBezTo>
                    <a:pt x="4196" y="0"/>
                    <a:pt x="1" y="2112"/>
                    <a:pt x="1" y="2112"/>
                  </a:cubicBezTo>
                  <a:cubicBezTo>
                    <a:pt x="1" y="2112"/>
                    <a:pt x="434" y="5081"/>
                    <a:pt x="4837" y="7383"/>
                  </a:cubicBezTo>
                  <a:cubicBezTo>
                    <a:pt x="5885" y="7943"/>
                    <a:pt x="7026" y="8155"/>
                    <a:pt x="8157" y="8155"/>
                  </a:cubicBezTo>
                  <a:cubicBezTo>
                    <a:pt x="11741" y="8155"/>
                    <a:pt x="15211" y="6015"/>
                    <a:pt x="15211" y="6015"/>
                  </a:cubicBezTo>
                  <a:cubicBezTo>
                    <a:pt x="15211" y="6015"/>
                    <a:pt x="13710" y="411"/>
                    <a:pt x="9307" y="44"/>
                  </a:cubicBezTo>
                  <a:cubicBezTo>
                    <a:pt x="8977" y="14"/>
                    <a:pt x="8644" y="0"/>
                    <a:pt x="8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5101" y="4897628"/>
              <a:ext cx="160853" cy="47950"/>
            </a:xfrm>
            <a:custGeom>
              <a:avLst/>
              <a:gdLst/>
              <a:ahLst/>
              <a:cxnLst/>
              <a:rect l="l" t="t" r="r" b="b"/>
              <a:pathLst>
                <a:path w="10208" h="3043" extrusionOk="0">
                  <a:moveTo>
                    <a:pt x="194" y="1"/>
                  </a:moveTo>
                  <a:cubicBezTo>
                    <a:pt x="109" y="1"/>
                    <a:pt x="34" y="87"/>
                    <a:pt x="34" y="174"/>
                  </a:cubicBezTo>
                  <a:cubicBezTo>
                    <a:pt x="1" y="307"/>
                    <a:pt x="101" y="407"/>
                    <a:pt x="234" y="407"/>
                  </a:cubicBezTo>
                  <a:cubicBezTo>
                    <a:pt x="301" y="407"/>
                    <a:pt x="7473" y="908"/>
                    <a:pt x="9841" y="2976"/>
                  </a:cubicBezTo>
                  <a:cubicBezTo>
                    <a:pt x="9874" y="3009"/>
                    <a:pt x="9908" y="3043"/>
                    <a:pt x="9974" y="3043"/>
                  </a:cubicBezTo>
                  <a:cubicBezTo>
                    <a:pt x="10041" y="3043"/>
                    <a:pt x="10074" y="3009"/>
                    <a:pt x="10141" y="2943"/>
                  </a:cubicBezTo>
                  <a:cubicBezTo>
                    <a:pt x="10208" y="2876"/>
                    <a:pt x="10208" y="2742"/>
                    <a:pt x="10108" y="2676"/>
                  </a:cubicBezTo>
                  <a:cubicBezTo>
                    <a:pt x="7639" y="507"/>
                    <a:pt x="534" y="7"/>
                    <a:pt x="234" y="7"/>
                  </a:cubicBezTo>
                  <a:cubicBezTo>
                    <a:pt x="221" y="3"/>
                    <a:pt x="207" y="1"/>
                    <a:pt x="19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01604" y="4351055"/>
              <a:ext cx="240223" cy="128707"/>
            </a:xfrm>
            <a:custGeom>
              <a:avLst/>
              <a:gdLst/>
              <a:ahLst/>
              <a:cxnLst/>
              <a:rect l="l" t="t" r="r" b="b"/>
              <a:pathLst>
                <a:path w="15245" h="8168" extrusionOk="0">
                  <a:moveTo>
                    <a:pt x="8454" y="1"/>
                  </a:moveTo>
                  <a:cubicBezTo>
                    <a:pt x="4288" y="1"/>
                    <a:pt x="0" y="2233"/>
                    <a:pt x="0" y="2233"/>
                  </a:cubicBezTo>
                  <a:cubicBezTo>
                    <a:pt x="0" y="2233"/>
                    <a:pt x="467" y="5201"/>
                    <a:pt x="4870" y="7436"/>
                  </a:cubicBezTo>
                  <a:cubicBezTo>
                    <a:pt x="5903" y="7964"/>
                    <a:pt x="7018" y="8167"/>
                    <a:pt x="8120" y="8167"/>
                  </a:cubicBezTo>
                  <a:cubicBezTo>
                    <a:pt x="11750" y="8167"/>
                    <a:pt x="15244" y="5969"/>
                    <a:pt x="15244" y="5969"/>
                  </a:cubicBezTo>
                  <a:cubicBezTo>
                    <a:pt x="15244" y="5969"/>
                    <a:pt x="13677" y="365"/>
                    <a:pt x="9273" y="31"/>
                  </a:cubicBezTo>
                  <a:cubicBezTo>
                    <a:pt x="9002" y="10"/>
                    <a:pt x="8728" y="1"/>
                    <a:pt x="8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4658" y="4402005"/>
              <a:ext cx="160853" cy="46264"/>
            </a:xfrm>
            <a:custGeom>
              <a:avLst/>
              <a:gdLst/>
              <a:ahLst/>
              <a:cxnLst/>
              <a:rect l="l" t="t" r="r" b="b"/>
              <a:pathLst>
                <a:path w="10208" h="2936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67" y="434"/>
                    <a:pt x="201" y="434"/>
                  </a:cubicBezTo>
                  <a:cubicBezTo>
                    <a:pt x="267" y="434"/>
                    <a:pt x="7473" y="834"/>
                    <a:pt x="9841" y="2869"/>
                  </a:cubicBezTo>
                  <a:cubicBezTo>
                    <a:pt x="9874" y="2902"/>
                    <a:pt x="9941" y="2936"/>
                    <a:pt x="9974" y="2936"/>
                  </a:cubicBezTo>
                  <a:cubicBezTo>
                    <a:pt x="10041" y="2936"/>
                    <a:pt x="10108" y="2902"/>
                    <a:pt x="10141" y="2869"/>
                  </a:cubicBezTo>
                  <a:cubicBezTo>
                    <a:pt x="10208" y="2769"/>
                    <a:pt x="10208" y="2635"/>
                    <a:pt x="10108" y="2569"/>
                  </a:cubicBezTo>
                  <a:cubicBezTo>
                    <a:pt x="7639" y="434"/>
                    <a:pt x="534" y="34"/>
                    <a:pt x="2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712" y="4690453"/>
              <a:ext cx="238127" cy="128565"/>
            </a:xfrm>
            <a:custGeom>
              <a:avLst/>
              <a:gdLst/>
              <a:ahLst/>
              <a:cxnLst/>
              <a:rect l="l" t="t" r="r" b="b"/>
              <a:pathLst>
                <a:path w="15112" h="8159" extrusionOk="0">
                  <a:moveTo>
                    <a:pt x="7036" y="1"/>
                  </a:moveTo>
                  <a:cubicBezTo>
                    <a:pt x="6612" y="1"/>
                    <a:pt x="6189" y="22"/>
                    <a:pt x="5772" y="70"/>
                  </a:cubicBezTo>
                  <a:cubicBezTo>
                    <a:pt x="1368" y="537"/>
                    <a:pt x="1" y="6174"/>
                    <a:pt x="1" y="6174"/>
                  </a:cubicBezTo>
                  <a:cubicBezTo>
                    <a:pt x="1" y="6174"/>
                    <a:pt x="3376" y="8159"/>
                    <a:pt x="6891" y="8159"/>
                  </a:cubicBezTo>
                  <a:cubicBezTo>
                    <a:pt x="8090" y="8159"/>
                    <a:pt x="9305" y="7928"/>
                    <a:pt x="10408" y="7309"/>
                  </a:cubicBezTo>
                  <a:cubicBezTo>
                    <a:pt x="14745" y="4907"/>
                    <a:pt x="15112" y="1938"/>
                    <a:pt x="15112" y="1938"/>
                  </a:cubicBezTo>
                  <a:cubicBezTo>
                    <a:pt x="15112" y="1938"/>
                    <a:pt x="11046" y="1"/>
                    <a:pt x="7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5040" y="4739906"/>
              <a:ext cx="159797" cy="51527"/>
            </a:xfrm>
            <a:custGeom>
              <a:avLst/>
              <a:gdLst/>
              <a:ahLst/>
              <a:cxnLst/>
              <a:rect l="l" t="t" r="r" b="b"/>
              <a:pathLst>
                <a:path w="10141" h="3270" extrusionOk="0">
                  <a:moveTo>
                    <a:pt x="9874" y="1"/>
                  </a:moveTo>
                  <a:cubicBezTo>
                    <a:pt x="9574" y="34"/>
                    <a:pt x="2502" y="701"/>
                    <a:pt x="100" y="2903"/>
                  </a:cubicBezTo>
                  <a:cubicBezTo>
                    <a:pt x="0" y="2970"/>
                    <a:pt x="0" y="3103"/>
                    <a:pt x="67" y="3203"/>
                  </a:cubicBezTo>
                  <a:cubicBezTo>
                    <a:pt x="134" y="3237"/>
                    <a:pt x="167" y="3270"/>
                    <a:pt x="234" y="3270"/>
                  </a:cubicBezTo>
                  <a:cubicBezTo>
                    <a:pt x="267" y="3270"/>
                    <a:pt x="334" y="3237"/>
                    <a:pt x="367" y="3203"/>
                  </a:cubicBezTo>
                  <a:cubicBezTo>
                    <a:pt x="2669" y="1102"/>
                    <a:pt x="9841" y="435"/>
                    <a:pt x="9941" y="435"/>
                  </a:cubicBezTo>
                  <a:cubicBezTo>
                    <a:pt x="10041" y="401"/>
                    <a:pt x="10141" y="301"/>
                    <a:pt x="10107" y="201"/>
                  </a:cubicBezTo>
                  <a:cubicBezTo>
                    <a:pt x="10107" y="68"/>
                    <a:pt x="10007" y="1"/>
                    <a:pt x="98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5541" y="4267954"/>
              <a:ext cx="30491" cy="790034"/>
            </a:xfrm>
            <a:custGeom>
              <a:avLst/>
              <a:gdLst/>
              <a:ahLst/>
              <a:cxnLst/>
              <a:rect l="l" t="t" r="r" b="b"/>
              <a:pathLst>
                <a:path w="1935" h="50137" extrusionOk="0">
                  <a:moveTo>
                    <a:pt x="834" y="0"/>
                  </a:moveTo>
                  <a:cubicBezTo>
                    <a:pt x="734" y="0"/>
                    <a:pt x="634" y="67"/>
                    <a:pt x="634" y="200"/>
                  </a:cubicBezTo>
                  <a:cubicBezTo>
                    <a:pt x="634" y="467"/>
                    <a:pt x="0" y="29488"/>
                    <a:pt x="1501" y="49936"/>
                  </a:cubicBezTo>
                  <a:cubicBezTo>
                    <a:pt x="1501" y="50036"/>
                    <a:pt x="1601" y="50136"/>
                    <a:pt x="1701" y="50136"/>
                  </a:cubicBezTo>
                  <a:cubicBezTo>
                    <a:pt x="1735" y="50136"/>
                    <a:pt x="1735" y="50136"/>
                    <a:pt x="1735" y="50103"/>
                  </a:cubicBezTo>
                  <a:cubicBezTo>
                    <a:pt x="1835" y="50103"/>
                    <a:pt x="1935" y="50003"/>
                    <a:pt x="1935" y="49903"/>
                  </a:cubicBezTo>
                  <a:cubicBezTo>
                    <a:pt x="400" y="29455"/>
                    <a:pt x="1034" y="501"/>
                    <a:pt x="1034" y="200"/>
                  </a:cubicBezTo>
                  <a:cubicBezTo>
                    <a:pt x="1034" y="100"/>
                    <a:pt x="967" y="0"/>
                    <a:pt x="8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66556" y="4506933"/>
              <a:ext cx="252829" cy="536890"/>
            </a:xfrm>
            <a:custGeom>
              <a:avLst/>
              <a:gdLst/>
              <a:ahLst/>
              <a:cxnLst/>
              <a:rect l="l" t="t" r="r" b="b"/>
              <a:pathLst>
                <a:path w="16045" h="34072" extrusionOk="0">
                  <a:moveTo>
                    <a:pt x="15824" y="1"/>
                  </a:moveTo>
                  <a:cubicBezTo>
                    <a:pt x="15775" y="1"/>
                    <a:pt x="15723" y="17"/>
                    <a:pt x="15678" y="47"/>
                  </a:cubicBezTo>
                  <a:cubicBezTo>
                    <a:pt x="15511" y="147"/>
                    <a:pt x="0" y="11822"/>
                    <a:pt x="3936" y="33905"/>
                  </a:cubicBezTo>
                  <a:cubicBezTo>
                    <a:pt x="3970" y="34005"/>
                    <a:pt x="4036" y="34071"/>
                    <a:pt x="4136" y="34071"/>
                  </a:cubicBezTo>
                  <a:lnTo>
                    <a:pt x="4170" y="34071"/>
                  </a:lnTo>
                  <a:cubicBezTo>
                    <a:pt x="4303" y="34038"/>
                    <a:pt x="4370" y="33938"/>
                    <a:pt x="4370" y="33838"/>
                  </a:cubicBezTo>
                  <a:cubicBezTo>
                    <a:pt x="467" y="11989"/>
                    <a:pt x="15778" y="481"/>
                    <a:pt x="15945" y="381"/>
                  </a:cubicBezTo>
                  <a:cubicBezTo>
                    <a:pt x="16012" y="314"/>
                    <a:pt x="16045" y="180"/>
                    <a:pt x="15978" y="80"/>
                  </a:cubicBezTo>
                  <a:cubicBezTo>
                    <a:pt x="15941" y="25"/>
                    <a:pt x="15885" y="1"/>
                    <a:pt x="158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9201" y="4445470"/>
              <a:ext cx="153604" cy="225569"/>
            </a:xfrm>
            <a:custGeom>
              <a:avLst/>
              <a:gdLst/>
              <a:ahLst/>
              <a:cxnLst/>
              <a:rect l="l" t="t" r="r" b="b"/>
              <a:pathLst>
                <a:path w="9748" h="14315" extrusionOk="0">
                  <a:moveTo>
                    <a:pt x="6378" y="0"/>
                  </a:moveTo>
                  <a:cubicBezTo>
                    <a:pt x="5462" y="0"/>
                    <a:pt x="0" y="5946"/>
                    <a:pt x="541" y="8617"/>
                  </a:cubicBezTo>
                  <a:cubicBezTo>
                    <a:pt x="1075" y="11386"/>
                    <a:pt x="3943" y="14054"/>
                    <a:pt x="3943" y="14054"/>
                  </a:cubicBezTo>
                  <a:cubicBezTo>
                    <a:pt x="4076" y="14232"/>
                    <a:pt x="4280" y="14315"/>
                    <a:pt x="4535" y="14315"/>
                  </a:cubicBezTo>
                  <a:cubicBezTo>
                    <a:pt x="6143" y="14315"/>
                    <a:pt x="9748" y="11028"/>
                    <a:pt x="9748" y="7716"/>
                  </a:cubicBezTo>
                  <a:cubicBezTo>
                    <a:pt x="9748" y="3880"/>
                    <a:pt x="6979" y="678"/>
                    <a:pt x="6479" y="44"/>
                  </a:cubicBezTo>
                  <a:cubicBezTo>
                    <a:pt x="6457" y="15"/>
                    <a:pt x="6423" y="0"/>
                    <a:pt x="6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6581" y="4603539"/>
              <a:ext cx="221314" cy="142007"/>
            </a:xfrm>
            <a:custGeom>
              <a:avLst/>
              <a:gdLst/>
              <a:ahLst/>
              <a:cxnLst/>
              <a:rect l="l" t="t" r="r" b="b"/>
              <a:pathLst>
                <a:path w="14045" h="9012" extrusionOk="0">
                  <a:moveTo>
                    <a:pt x="5375" y="1"/>
                  </a:moveTo>
                  <a:cubicBezTo>
                    <a:pt x="1902" y="1"/>
                    <a:pt x="1" y="6026"/>
                    <a:pt x="1" y="6026"/>
                  </a:cubicBezTo>
                  <a:cubicBezTo>
                    <a:pt x="1" y="6026"/>
                    <a:pt x="3389" y="9011"/>
                    <a:pt x="6651" y="9011"/>
                  </a:cubicBezTo>
                  <a:cubicBezTo>
                    <a:pt x="7259" y="9011"/>
                    <a:pt x="7863" y="8907"/>
                    <a:pt x="8440" y="8661"/>
                  </a:cubicBezTo>
                  <a:cubicBezTo>
                    <a:pt x="12076" y="7093"/>
                    <a:pt x="14044" y="3624"/>
                    <a:pt x="13610" y="3391"/>
                  </a:cubicBezTo>
                  <a:cubicBezTo>
                    <a:pt x="13177" y="3157"/>
                    <a:pt x="10008" y="1022"/>
                    <a:pt x="6105" y="88"/>
                  </a:cubicBezTo>
                  <a:cubicBezTo>
                    <a:pt x="5855" y="29"/>
                    <a:pt x="5611" y="1"/>
                    <a:pt x="5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76127" y="4695338"/>
              <a:ext cx="169803" cy="192462"/>
            </a:xfrm>
            <a:custGeom>
              <a:avLst/>
              <a:gdLst/>
              <a:ahLst/>
              <a:cxnLst/>
              <a:rect l="l" t="t" r="r" b="b"/>
              <a:pathLst>
                <a:path w="10776" h="12214" extrusionOk="0">
                  <a:moveTo>
                    <a:pt x="3270" y="1"/>
                  </a:moveTo>
                  <a:cubicBezTo>
                    <a:pt x="3270" y="1"/>
                    <a:pt x="1" y="3570"/>
                    <a:pt x="1902" y="7072"/>
                  </a:cubicBezTo>
                  <a:cubicBezTo>
                    <a:pt x="3720" y="10448"/>
                    <a:pt x="7939" y="12213"/>
                    <a:pt x="9363" y="12213"/>
                  </a:cubicBezTo>
                  <a:cubicBezTo>
                    <a:pt x="9402" y="12213"/>
                    <a:pt x="9439" y="12212"/>
                    <a:pt x="9474" y="12209"/>
                  </a:cubicBezTo>
                  <a:cubicBezTo>
                    <a:pt x="10775" y="12109"/>
                    <a:pt x="10408" y="7606"/>
                    <a:pt x="9641" y="4170"/>
                  </a:cubicBezTo>
                  <a:cubicBezTo>
                    <a:pt x="8974" y="1135"/>
                    <a:pt x="3270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6283" y="4681123"/>
              <a:ext cx="179777" cy="155243"/>
            </a:xfrm>
            <a:custGeom>
              <a:avLst/>
              <a:gdLst/>
              <a:ahLst/>
              <a:cxnLst/>
              <a:rect l="l" t="t" r="r" b="b"/>
              <a:pathLst>
                <a:path w="11409" h="9852" extrusionOk="0">
                  <a:moveTo>
                    <a:pt x="7243" y="0"/>
                  </a:moveTo>
                  <a:cubicBezTo>
                    <a:pt x="6240" y="0"/>
                    <a:pt x="5177" y="257"/>
                    <a:pt x="4203" y="1003"/>
                  </a:cubicBezTo>
                  <a:cubicBezTo>
                    <a:pt x="1068" y="3404"/>
                    <a:pt x="0" y="8008"/>
                    <a:pt x="301" y="9275"/>
                  </a:cubicBezTo>
                  <a:cubicBezTo>
                    <a:pt x="397" y="9682"/>
                    <a:pt x="912" y="9852"/>
                    <a:pt x="1677" y="9852"/>
                  </a:cubicBezTo>
                  <a:cubicBezTo>
                    <a:pt x="3295" y="9852"/>
                    <a:pt x="6030" y="9091"/>
                    <a:pt x="8273" y="8208"/>
                  </a:cubicBezTo>
                  <a:cubicBezTo>
                    <a:pt x="11142" y="7074"/>
                    <a:pt x="11409" y="1270"/>
                    <a:pt x="11409" y="1270"/>
                  </a:cubicBezTo>
                  <a:cubicBezTo>
                    <a:pt x="11409" y="1270"/>
                    <a:pt x="9473" y="0"/>
                    <a:pt x="7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08428" y="4562375"/>
              <a:ext cx="211844" cy="143094"/>
            </a:xfrm>
            <a:custGeom>
              <a:avLst/>
              <a:gdLst/>
              <a:ahLst/>
              <a:cxnLst/>
              <a:rect l="l" t="t" r="r" b="b"/>
              <a:pathLst>
                <a:path w="13444" h="9081" extrusionOk="0">
                  <a:moveTo>
                    <a:pt x="4306" y="0"/>
                  </a:moveTo>
                  <a:cubicBezTo>
                    <a:pt x="2815" y="0"/>
                    <a:pt x="1596" y="266"/>
                    <a:pt x="1102" y="565"/>
                  </a:cubicBezTo>
                  <a:cubicBezTo>
                    <a:pt x="1" y="1266"/>
                    <a:pt x="2369" y="5069"/>
                    <a:pt x="4637" y="7770"/>
                  </a:cubicBezTo>
                  <a:cubicBezTo>
                    <a:pt x="5485" y="8788"/>
                    <a:pt x="6979" y="9081"/>
                    <a:pt x="8420" y="9081"/>
                  </a:cubicBezTo>
                  <a:cubicBezTo>
                    <a:pt x="10381" y="9081"/>
                    <a:pt x="12243" y="8538"/>
                    <a:pt x="12243" y="8538"/>
                  </a:cubicBezTo>
                  <a:cubicBezTo>
                    <a:pt x="12243" y="8538"/>
                    <a:pt x="13444" y="3834"/>
                    <a:pt x="10175" y="1633"/>
                  </a:cubicBezTo>
                  <a:cubicBezTo>
                    <a:pt x="8373" y="401"/>
                    <a:pt x="6135" y="0"/>
                    <a:pt x="4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6671" y="4576527"/>
              <a:ext cx="41537" cy="63093"/>
            </a:xfrm>
            <a:custGeom>
              <a:avLst/>
              <a:gdLst/>
              <a:ahLst/>
              <a:cxnLst/>
              <a:rect l="l" t="t" r="r" b="b"/>
              <a:pathLst>
                <a:path w="2636" h="4004" extrusionOk="0">
                  <a:moveTo>
                    <a:pt x="300" y="1"/>
                  </a:moveTo>
                  <a:cubicBezTo>
                    <a:pt x="167" y="1"/>
                    <a:pt x="67" y="101"/>
                    <a:pt x="67" y="201"/>
                  </a:cubicBezTo>
                  <a:cubicBezTo>
                    <a:pt x="67" y="301"/>
                    <a:pt x="0" y="2169"/>
                    <a:pt x="2269" y="3970"/>
                  </a:cubicBezTo>
                  <a:cubicBezTo>
                    <a:pt x="2302" y="4004"/>
                    <a:pt x="2369" y="4004"/>
                    <a:pt x="2402" y="4004"/>
                  </a:cubicBezTo>
                  <a:cubicBezTo>
                    <a:pt x="2469" y="4004"/>
                    <a:pt x="2535" y="3970"/>
                    <a:pt x="2569" y="3937"/>
                  </a:cubicBezTo>
                  <a:cubicBezTo>
                    <a:pt x="2635" y="3837"/>
                    <a:pt x="2635" y="3704"/>
                    <a:pt x="2535" y="3637"/>
                  </a:cubicBezTo>
                  <a:cubicBezTo>
                    <a:pt x="434" y="1969"/>
                    <a:pt x="501" y="234"/>
                    <a:pt x="501" y="234"/>
                  </a:cubicBezTo>
                  <a:cubicBezTo>
                    <a:pt x="501" y="134"/>
                    <a:pt x="401" y="34"/>
                    <a:pt x="3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7281" y="4677451"/>
              <a:ext cx="93048" cy="31562"/>
            </a:xfrm>
            <a:custGeom>
              <a:avLst/>
              <a:gdLst/>
              <a:ahLst/>
              <a:cxnLst/>
              <a:rect l="l" t="t" r="r" b="b"/>
              <a:pathLst>
                <a:path w="5905" h="2003" extrusionOk="0">
                  <a:moveTo>
                    <a:pt x="5652" y="0"/>
                  </a:moveTo>
                  <a:cubicBezTo>
                    <a:pt x="5613" y="0"/>
                    <a:pt x="5573" y="11"/>
                    <a:pt x="5537" y="35"/>
                  </a:cubicBezTo>
                  <a:cubicBezTo>
                    <a:pt x="3496" y="1473"/>
                    <a:pt x="1033" y="1572"/>
                    <a:pt x="371" y="1572"/>
                  </a:cubicBezTo>
                  <a:cubicBezTo>
                    <a:pt x="265" y="1572"/>
                    <a:pt x="205" y="1569"/>
                    <a:pt x="200" y="1569"/>
                  </a:cubicBezTo>
                  <a:cubicBezTo>
                    <a:pt x="100" y="1569"/>
                    <a:pt x="0" y="1669"/>
                    <a:pt x="0" y="1769"/>
                  </a:cubicBezTo>
                  <a:cubicBezTo>
                    <a:pt x="0" y="1903"/>
                    <a:pt x="67" y="1970"/>
                    <a:pt x="200" y="2003"/>
                  </a:cubicBezTo>
                  <a:lnTo>
                    <a:pt x="400" y="2003"/>
                  </a:lnTo>
                  <a:cubicBezTo>
                    <a:pt x="1168" y="2003"/>
                    <a:pt x="3636" y="1869"/>
                    <a:pt x="5804" y="368"/>
                  </a:cubicBezTo>
                  <a:cubicBezTo>
                    <a:pt x="5871" y="302"/>
                    <a:pt x="5904" y="202"/>
                    <a:pt x="5838" y="102"/>
                  </a:cubicBezTo>
                  <a:cubicBezTo>
                    <a:pt x="5795" y="37"/>
                    <a:pt x="5724" y="0"/>
                    <a:pt x="56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959" y="4711492"/>
              <a:ext cx="27875" cy="79528"/>
            </a:xfrm>
            <a:custGeom>
              <a:avLst/>
              <a:gdLst/>
              <a:ahLst/>
              <a:cxnLst/>
              <a:rect l="l" t="t" r="r" b="b"/>
              <a:pathLst>
                <a:path w="1769" h="5047" extrusionOk="0">
                  <a:moveTo>
                    <a:pt x="1535" y="1"/>
                  </a:moveTo>
                  <a:cubicBezTo>
                    <a:pt x="1514" y="1"/>
                    <a:pt x="1491" y="4"/>
                    <a:pt x="1468" y="10"/>
                  </a:cubicBezTo>
                  <a:cubicBezTo>
                    <a:pt x="0" y="510"/>
                    <a:pt x="100" y="4413"/>
                    <a:pt x="134" y="4846"/>
                  </a:cubicBezTo>
                  <a:cubicBezTo>
                    <a:pt x="134" y="4947"/>
                    <a:pt x="234" y="5047"/>
                    <a:pt x="334" y="5047"/>
                  </a:cubicBezTo>
                  <a:cubicBezTo>
                    <a:pt x="467" y="5047"/>
                    <a:pt x="567" y="4947"/>
                    <a:pt x="534" y="4846"/>
                  </a:cubicBezTo>
                  <a:cubicBezTo>
                    <a:pt x="500" y="3279"/>
                    <a:pt x="734" y="710"/>
                    <a:pt x="1601" y="410"/>
                  </a:cubicBezTo>
                  <a:cubicBezTo>
                    <a:pt x="1735" y="377"/>
                    <a:pt x="1768" y="243"/>
                    <a:pt x="1735" y="143"/>
                  </a:cubicBezTo>
                  <a:cubicBezTo>
                    <a:pt x="1707" y="61"/>
                    <a:pt x="1635" y="1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3413" y="4697702"/>
              <a:ext cx="69396" cy="47068"/>
            </a:xfrm>
            <a:custGeom>
              <a:avLst/>
              <a:gdLst/>
              <a:ahLst/>
              <a:cxnLst/>
              <a:rect l="l" t="t" r="r" b="b"/>
              <a:pathLst>
                <a:path w="4404" h="2987" extrusionOk="0">
                  <a:moveTo>
                    <a:pt x="578" y="0"/>
                  </a:moveTo>
                  <a:cubicBezTo>
                    <a:pt x="439" y="0"/>
                    <a:pt x="302" y="16"/>
                    <a:pt x="167" y="51"/>
                  </a:cubicBezTo>
                  <a:cubicBezTo>
                    <a:pt x="67" y="84"/>
                    <a:pt x="0" y="184"/>
                    <a:pt x="34" y="284"/>
                  </a:cubicBezTo>
                  <a:cubicBezTo>
                    <a:pt x="61" y="395"/>
                    <a:pt x="135" y="460"/>
                    <a:pt x="216" y="460"/>
                  </a:cubicBezTo>
                  <a:cubicBezTo>
                    <a:pt x="233" y="460"/>
                    <a:pt x="250" y="457"/>
                    <a:pt x="267" y="451"/>
                  </a:cubicBezTo>
                  <a:cubicBezTo>
                    <a:pt x="370" y="425"/>
                    <a:pt x="476" y="412"/>
                    <a:pt x="584" y="412"/>
                  </a:cubicBezTo>
                  <a:cubicBezTo>
                    <a:pt x="2111" y="412"/>
                    <a:pt x="4003" y="2888"/>
                    <a:pt x="4003" y="2919"/>
                  </a:cubicBezTo>
                  <a:cubicBezTo>
                    <a:pt x="4070" y="2953"/>
                    <a:pt x="4136" y="2986"/>
                    <a:pt x="4170" y="2986"/>
                  </a:cubicBezTo>
                  <a:cubicBezTo>
                    <a:pt x="4237" y="2986"/>
                    <a:pt x="4270" y="2986"/>
                    <a:pt x="4303" y="2953"/>
                  </a:cubicBezTo>
                  <a:cubicBezTo>
                    <a:pt x="4403" y="2886"/>
                    <a:pt x="4403" y="2753"/>
                    <a:pt x="4337" y="2653"/>
                  </a:cubicBezTo>
                  <a:cubicBezTo>
                    <a:pt x="4275" y="2529"/>
                    <a:pt x="2323" y="0"/>
                    <a:pt x="5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2877" y="4598480"/>
              <a:ext cx="55734" cy="53765"/>
            </a:xfrm>
            <a:custGeom>
              <a:avLst/>
              <a:gdLst/>
              <a:ahLst/>
              <a:cxnLst/>
              <a:rect l="l" t="t" r="r" b="b"/>
              <a:pathLst>
                <a:path w="3537" h="3412" extrusionOk="0">
                  <a:moveTo>
                    <a:pt x="3304" y="0"/>
                  </a:moveTo>
                  <a:cubicBezTo>
                    <a:pt x="3204" y="0"/>
                    <a:pt x="3131" y="65"/>
                    <a:pt x="3103" y="176"/>
                  </a:cubicBezTo>
                  <a:cubicBezTo>
                    <a:pt x="3103" y="209"/>
                    <a:pt x="2436" y="2677"/>
                    <a:pt x="201" y="3011"/>
                  </a:cubicBezTo>
                  <a:cubicBezTo>
                    <a:pt x="68" y="3011"/>
                    <a:pt x="1" y="3111"/>
                    <a:pt x="34" y="3245"/>
                  </a:cubicBezTo>
                  <a:cubicBezTo>
                    <a:pt x="34" y="3345"/>
                    <a:pt x="134" y="3411"/>
                    <a:pt x="234" y="3411"/>
                  </a:cubicBezTo>
                  <a:lnTo>
                    <a:pt x="268" y="3411"/>
                  </a:lnTo>
                  <a:cubicBezTo>
                    <a:pt x="2769" y="3044"/>
                    <a:pt x="3470" y="376"/>
                    <a:pt x="3503" y="276"/>
                  </a:cubicBezTo>
                  <a:cubicBezTo>
                    <a:pt x="3537" y="176"/>
                    <a:pt x="3470" y="42"/>
                    <a:pt x="3370" y="9"/>
                  </a:cubicBezTo>
                  <a:cubicBezTo>
                    <a:pt x="3347" y="3"/>
                    <a:pt x="3325" y="0"/>
                    <a:pt x="33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2374" y="4589544"/>
              <a:ext cx="17365" cy="52709"/>
            </a:xfrm>
            <a:custGeom>
              <a:avLst/>
              <a:gdLst/>
              <a:ahLst/>
              <a:cxnLst/>
              <a:rect l="l" t="t" r="r" b="b"/>
              <a:pathLst>
                <a:path w="1102" h="3345" extrusionOk="0">
                  <a:moveTo>
                    <a:pt x="879" y="0"/>
                  </a:moveTo>
                  <a:cubicBezTo>
                    <a:pt x="791" y="0"/>
                    <a:pt x="696" y="60"/>
                    <a:pt x="668" y="142"/>
                  </a:cubicBezTo>
                  <a:cubicBezTo>
                    <a:pt x="635" y="209"/>
                    <a:pt x="1" y="2177"/>
                    <a:pt x="101" y="3178"/>
                  </a:cubicBezTo>
                  <a:cubicBezTo>
                    <a:pt x="101" y="3278"/>
                    <a:pt x="201" y="3345"/>
                    <a:pt x="301" y="3345"/>
                  </a:cubicBezTo>
                  <a:lnTo>
                    <a:pt x="334" y="3345"/>
                  </a:lnTo>
                  <a:cubicBezTo>
                    <a:pt x="435" y="3345"/>
                    <a:pt x="501" y="3244"/>
                    <a:pt x="501" y="3144"/>
                  </a:cubicBezTo>
                  <a:cubicBezTo>
                    <a:pt x="401" y="2244"/>
                    <a:pt x="1068" y="276"/>
                    <a:pt x="1068" y="276"/>
                  </a:cubicBezTo>
                  <a:cubicBezTo>
                    <a:pt x="1102" y="176"/>
                    <a:pt x="1035" y="42"/>
                    <a:pt x="935" y="9"/>
                  </a:cubicBezTo>
                  <a:cubicBezTo>
                    <a:pt x="917" y="3"/>
                    <a:pt x="898" y="0"/>
                    <a:pt x="8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0269" y="4707930"/>
              <a:ext cx="29971" cy="64165"/>
            </a:xfrm>
            <a:custGeom>
              <a:avLst/>
              <a:gdLst/>
              <a:ahLst/>
              <a:cxnLst/>
              <a:rect l="l" t="t" r="r" b="b"/>
              <a:pathLst>
                <a:path w="1902" h="4072" extrusionOk="0">
                  <a:moveTo>
                    <a:pt x="247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69"/>
                    <a:pt x="0" y="202"/>
                    <a:pt x="34" y="302"/>
                  </a:cubicBezTo>
                  <a:cubicBezTo>
                    <a:pt x="434" y="1036"/>
                    <a:pt x="1501" y="3138"/>
                    <a:pt x="1435" y="3838"/>
                  </a:cubicBezTo>
                  <a:cubicBezTo>
                    <a:pt x="1435" y="3972"/>
                    <a:pt x="1535" y="4072"/>
                    <a:pt x="1635" y="4072"/>
                  </a:cubicBezTo>
                  <a:cubicBezTo>
                    <a:pt x="1768" y="4072"/>
                    <a:pt x="1868" y="4005"/>
                    <a:pt x="1868" y="3872"/>
                  </a:cubicBezTo>
                  <a:cubicBezTo>
                    <a:pt x="1902" y="2938"/>
                    <a:pt x="567" y="402"/>
                    <a:pt x="401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7200" y="4693573"/>
              <a:ext cx="47856" cy="37519"/>
            </a:xfrm>
            <a:custGeom>
              <a:avLst/>
              <a:gdLst/>
              <a:ahLst/>
              <a:cxnLst/>
              <a:rect l="l" t="t" r="r" b="b"/>
              <a:pathLst>
                <a:path w="3037" h="2381" extrusionOk="0">
                  <a:moveTo>
                    <a:pt x="2790" y="0"/>
                  </a:moveTo>
                  <a:cubicBezTo>
                    <a:pt x="2709" y="0"/>
                    <a:pt x="2628" y="38"/>
                    <a:pt x="2603" y="113"/>
                  </a:cubicBezTo>
                  <a:cubicBezTo>
                    <a:pt x="2236" y="1113"/>
                    <a:pt x="201" y="1981"/>
                    <a:pt x="168" y="1981"/>
                  </a:cubicBezTo>
                  <a:cubicBezTo>
                    <a:pt x="68" y="2047"/>
                    <a:pt x="1" y="2147"/>
                    <a:pt x="68" y="2281"/>
                  </a:cubicBezTo>
                  <a:cubicBezTo>
                    <a:pt x="101" y="2348"/>
                    <a:pt x="168" y="2381"/>
                    <a:pt x="234" y="2381"/>
                  </a:cubicBezTo>
                  <a:lnTo>
                    <a:pt x="334" y="2381"/>
                  </a:lnTo>
                  <a:cubicBezTo>
                    <a:pt x="434" y="2348"/>
                    <a:pt x="2536" y="1447"/>
                    <a:pt x="3003" y="279"/>
                  </a:cubicBezTo>
                  <a:cubicBezTo>
                    <a:pt x="3036" y="179"/>
                    <a:pt x="2970" y="46"/>
                    <a:pt x="2870" y="13"/>
                  </a:cubicBezTo>
                  <a:cubicBezTo>
                    <a:pt x="2845" y="4"/>
                    <a:pt x="2817" y="0"/>
                    <a:pt x="27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60773" y="4659911"/>
              <a:ext cx="49416" cy="15994"/>
            </a:xfrm>
            <a:custGeom>
              <a:avLst/>
              <a:gdLst/>
              <a:ahLst/>
              <a:cxnLst/>
              <a:rect l="l" t="t" r="r" b="b"/>
              <a:pathLst>
                <a:path w="3136" h="1015" extrusionOk="0">
                  <a:moveTo>
                    <a:pt x="2914" y="1"/>
                  </a:moveTo>
                  <a:cubicBezTo>
                    <a:pt x="2856" y="1"/>
                    <a:pt x="2791" y="25"/>
                    <a:pt x="2735" y="80"/>
                  </a:cubicBezTo>
                  <a:cubicBezTo>
                    <a:pt x="2709" y="107"/>
                    <a:pt x="2254" y="583"/>
                    <a:pt x="1183" y="583"/>
                  </a:cubicBezTo>
                  <a:cubicBezTo>
                    <a:pt x="917" y="583"/>
                    <a:pt x="612" y="554"/>
                    <a:pt x="267" y="481"/>
                  </a:cubicBezTo>
                  <a:cubicBezTo>
                    <a:pt x="167" y="481"/>
                    <a:pt x="34" y="547"/>
                    <a:pt x="34" y="647"/>
                  </a:cubicBezTo>
                  <a:cubicBezTo>
                    <a:pt x="0" y="781"/>
                    <a:pt x="67" y="881"/>
                    <a:pt x="200" y="914"/>
                  </a:cubicBezTo>
                  <a:cubicBezTo>
                    <a:pt x="534" y="981"/>
                    <a:pt x="834" y="1014"/>
                    <a:pt x="1134" y="1014"/>
                  </a:cubicBezTo>
                  <a:cubicBezTo>
                    <a:pt x="2435" y="1014"/>
                    <a:pt x="3036" y="381"/>
                    <a:pt x="3036" y="347"/>
                  </a:cubicBezTo>
                  <a:cubicBezTo>
                    <a:pt x="3136" y="281"/>
                    <a:pt x="3136" y="147"/>
                    <a:pt x="3036" y="47"/>
                  </a:cubicBezTo>
                  <a:cubicBezTo>
                    <a:pt x="3006" y="17"/>
                    <a:pt x="2962" y="1"/>
                    <a:pt x="2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0913" y="4640006"/>
              <a:ext cx="62053" cy="23810"/>
            </a:xfrm>
            <a:custGeom>
              <a:avLst/>
              <a:gdLst/>
              <a:ahLst/>
              <a:cxnLst/>
              <a:rect l="l" t="t" r="r" b="b"/>
              <a:pathLst>
                <a:path w="3938" h="1511" extrusionOk="0">
                  <a:moveTo>
                    <a:pt x="202" y="1"/>
                  </a:moveTo>
                  <a:cubicBezTo>
                    <a:pt x="102" y="1"/>
                    <a:pt x="29" y="65"/>
                    <a:pt x="1" y="176"/>
                  </a:cubicBezTo>
                  <a:cubicBezTo>
                    <a:pt x="1" y="276"/>
                    <a:pt x="68" y="409"/>
                    <a:pt x="168" y="409"/>
                  </a:cubicBezTo>
                  <a:cubicBezTo>
                    <a:pt x="201" y="409"/>
                    <a:pt x="2836" y="1010"/>
                    <a:pt x="3570" y="1477"/>
                  </a:cubicBezTo>
                  <a:cubicBezTo>
                    <a:pt x="3637" y="1510"/>
                    <a:pt x="3670" y="1510"/>
                    <a:pt x="3704" y="1510"/>
                  </a:cubicBezTo>
                  <a:cubicBezTo>
                    <a:pt x="3770" y="1510"/>
                    <a:pt x="3837" y="1477"/>
                    <a:pt x="3870" y="1410"/>
                  </a:cubicBezTo>
                  <a:cubicBezTo>
                    <a:pt x="3937" y="1310"/>
                    <a:pt x="3904" y="1210"/>
                    <a:pt x="3804" y="1143"/>
                  </a:cubicBezTo>
                  <a:cubicBezTo>
                    <a:pt x="3003" y="610"/>
                    <a:pt x="368" y="42"/>
                    <a:pt x="268" y="9"/>
                  </a:cubicBezTo>
                  <a:cubicBezTo>
                    <a:pt x="245" y="3"/>
                    <a:pt x="223" y="1"/>
                    <a:pt x="2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71399" y="4632363"/>
              <a:ext cx="105796" cy="86367"/>
            </a:xfrm>
            <a:custGeom>
              <a:avLst/>
              <a:gdLst/>
              <a:ahLst/>
              <a:cxnLst/>
              <a:rect l="l" t="t" r="r" b="b"/>
              <a:pathLst>
                <a:path w="6714" h="5481" extrusionOk="0">
                  <a:moveTo>
                    <a:pt x="3588" y="0"/>
                  </a:moveTo>
                  <a:cubicBezTo>
                    <a:pt x="2894" y="0"/>
                    <a:pt x="2335" y="161"/>
                    <a:pt x="2335" y="161"/>
                  </a:cubicBezTo>
                  <a:cubicBezTo>
                    <a:pt x="34" y="861"/>
                    <a:pt x="0" y="4130"/>
                    <a:pt x="2903" y="5231"/>
                  </a:cubicBezTo>
                  <a:cubicBezTo>
                    <a:pt x="3362" y="5403"/>
                    <a:pt x="3775" y="5481"/>
                    <a:pt x="4140" y="5481"/>
                  </a:cubicBezTo>
                  <a:cubicBezTo>
                    <a:pt x="6107" y="5481"/>
                    <a:pt x="6713" y="3234"/>
                    <a:pt x="6038" y="1461"/>
                  </a:cubicBezTo>
                  <a:cubicBezTo>
                    <a:pt x="5589" y="263"/>
                    <a:pt x="4477" y="0"/>
                    <a:pt x="3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99783" y="4647303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700" y="0"/>
                    <a:pt x="617" y="15"/>
                    <a:pt x="534" y="46"/>
                  </a:cubicBezTo>
                  <a:cubicBezTo>
                    <a:pt x="134" y="213"/>
                    <a:pt x="34" y="714"/>
                    <a:pt x="34" y="747"/>
                  </a:cubicBezTo>
                  <a:cubicBezTo>
                    <a:pt x="1" y="880"/>
                    <a:pt x="67" y="980"/>
                    <a:pt x="201" y="1014"/>
                  </a:cubicBezTo>
                  <a:lnTo>
                    <a:pt x="234" y="1014"/>
                  </a:lnTo>
                  <a:cubicBezTo>
                    <a:pt x="334" y="1014"/>
                    <a:pt x="434" y="947"/>
                    <a:pt x="434" y="847"/>
                  </a:cubicBezTo>
                  <a:cubicBezTo>
                    <a:pt x="468" y="747"/>
                    <a:pt x="534" y="480"/>
                    <a:pt x="701" y="413"/>
                  </a:cubicBezTo>
                  <a:cubicBezTo>
                    <a:pt x="720" y="409"/>
                    <a:pt x="739" y="407"/>
                    <a:pt x="759" y="407"/>
                  </a:cubicBezTo>
                  <a:cubicBezTo>
                    <a:pt x="888" y="407"/>
                    <a:pt x="1053" y="489"/>
                    <a:pt x="1168" y="547"/>
                  </a:cubicBezTo>
                  <a:cubicBezTo>
                    <a:pt x="1198" y="577"/>
                    <a:pt x="1242" y="593"/>
                    <a:pt x="1287" y="593"/>
                  </a:cubicBezTo>
                  <a:cubicBezTo>
                    <a:pt x="1341" y="593"/>
                    <a:pt x="1398" y="569"/>
                    <a:pt x="1435" y="513"/>
                  </a:cubicBezTo>
                  <a:cubicBezTo>
                    <a:pt x="1502" y="413"/>
                    <a:pt x="1502" y="280"/>
                    <a:pt x="1402" y="213"/>
                  </a:cubicBezTo>
                  <a:cubicBezTo>
                    <a:pt x="1171" y="75"/>
                    <a:pt x="973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30278" y="4649951"/>
              <a:ext cx="23668" cy="15962"/>
            </a:xfrm>
            <a:custGeom>
              <a:avLst/>
              <a:gdLst/>
              <a:ahLst/>
              <a:cxnLst/>
              <a:rect l="l" t="t" r="r" b="b"/>
              <a:pathLst>
                <a:path w="1502" h="1013" extrusionOk="0">
                  <a:moveTo>
                    <a:pt x="761" y="0"/>
                  </a:moveTo>
                  <a:cubicBezTo>
                    <a:pt x="680" y="0"/>
                    <a:pt x="604" y="15"/>
                    <a:pt x="534" y="45"/>
                  </a:cubicBezTo>
                  <a:cubicBezTo>
                    <a:pt x="134" y="212"/>
                    <a:pt x="34" y="712"/>
                    <a:pt x="34" y="779"/>
                  </a:cubicBezTo>
                  <a:cubicBezTo>
                    <a:pt x="0" y="879"/>
                    <a:pt x="67" y="979"/>
                    <a:pt x="167" y="1013"/>
                  </a:cubicBezTo>
                  <a:lnTo>
                    <a:pt x="234" y="1013"/>
                  </a:lnTo>
                  <a:cubicBezTo>
                    <a:pt x="334" y="1013"/>
                    <a:pt x="401" y="946"/>
                    <a:pt x="434" y="846"/>
                  </a:cubicBezTo>
                  <a:cubicBezTo>
                    <a:pt x="434" y="746"/>
                    <a:pt x="534" y="512"/>
                    <a:pt x="701" y="446"/>
                  </a:cubicBezTo>
                  <a:cubicBezTo>
                    <a:pt x="731" y="430"/>
                    <a:pt x="763" y="424"/>
                    <a:pt x="796" y="424"/>
                  </a:cubicBezTo>
                  <a:cubicBezTo>
                    <a:pt x="908" y="424"/>
                    <a:pt x="1031" y="501"/>
                    <a:pt x="1135" y="579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7"/>
                    <a:pt x="1435" y="512"/>
                  </a:cubicBezTo>
                  <a:cubicBezTo>
                    <a:pt x="1502" y="412"/>
                    <a:pt x="1468" y="312"/>
                    <a:pt x="1368" y="245"/>
                  </a:cubicBezTo>
                  <a:cubicBezTo>
                    <a:pt x="1158" y="82"/>
                    <a:pt x="948" y="0"/>
                    <a:pt x="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36581" y="4668326"/>
              <a:ext cx="23668" cy="15994"/>
            </a:xfrm>
            <a:custGeom>
              <a:avLst/>
              <a:gdLst/>
              <a:ahLst/>
              <a:cxnLst/>
              <a:rect l="l" t="t" r="r" b="b"/>
              <a:pathLst>
                <a:path w="1502" h="1015" extrusionOk="0">
                  <a:moveTo>
                    <a:pt x="769" y="1"/>
                  </a:moveTo>
                  <a:cubicBezTo>
                    <a:pt x="685" y="1"/>
                    <a:pt x="607" y="16"/>
                    <a:pt x="534" y="47"/>
                  </a:cubicBezTo>
                  <a:cubicBezTo>
                    <a:pt x="134" y="214"/>
                    <a:pt x="34" y="714"/>
                    <a:pt x="1" y="747"/>
                  </a:cubicBezTo>
                  <a:cubicBezTo>
                    <a:pt x="1" y="881"/>
                    <a:pt x="67" y="981"/>
                    <a:pt x="168" y="1014"/>
                  </a:cubicBezTo>
                  <a:lnTo>
                    <a:pt x="201" y="1014"/>
                  </a:lnTo>
                  <a:cubicBezTo>
                    <a:pt x="301" y="1014"/>
                    <a:pt x="401" y="947"/>
                    <a:pt x="401" y="847"/>
                  </a:cubicBezTo>
                  <a:cubicBezTo>
                    <a:pt x="434" y="747"/>
                    <a:pt x="534" y="514"/>
                    <a:pt x="668" y="447"/>
                  </a:cubicBezTo>
                  <a:cubicBezTo>
                    <a:pt x="698" y="432"/>
                    <a:pt x="731" y="425"/>
                    <a:pt x="767" y="425"/>
                  </a:cubicBezTo>
                  <a:cubicBezTo>
                    <a:pt x="888" y="425"/>
                    <a:pt x="1032" y="503"/>
                    <a:pt x="1135" y="580"/>
                  </a:cubicBezTo>
                  <a:cubicBezTo>
                    <a:pt x="1170" y="604"/>
                    <a:pt x="1210" y="615"/>
                    <a:pt x="1249" y="615"/>
                  </a:cubicBezTo>
                  <a:cubicBezTo>
                    <a:pt x="1321" y="615"/>
                    <a:pt x="1392" y="578"/>
                    <a:pt x="1435" y="514"/>
                  </a:cubicBezTo>
                  <a:cubicBezTo>
                    <a:pt x="1502" y="414"/>
                    <a:pt x="1468" y="280"/>
                    <a:pt x="1368" y="214"/>
                  </a:cubicBezTo>
                  <a:cubicBezTo>
                    <a:pt x="1161" y="75"/>
                    <a:pt x="954" y="1"/>
                    <a:pt x="7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7142" y="4687789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61" y="1"/>
                  </a:moveTo>
                  <a:cubicBezTo>
                    <a:pt x="681" y="1"/>
                    <a:pt x="605" y="16"/>
                    <a:pt x="534" y="46"/>
                  </a:cubicBezTo>
                  <a:cubicBezTo>
                    <a:pt x="134" y="213"/>
                    <a:pt x="34" y="713"/>
                    <a:pt x="34" y="780"/>
                  </a:cubicBezTo>
                  <a:cubicBezTo>
                    <a:pt x="1" y="880"/>
                    <a:pt x="67" y="980"/>
                    <a:pt x="201" y="1013"/>
                  </a:cubicBezTo>
                  <a:lnTo>
                    <a:pt x="234" y="1013"/>
                  </a:lnTo>
                  <a:cubicBezTo>
                    <a:pt x="334" y="1013"/>
                    <a:pt x="401" y="947"/>
                    <a:pt x="434" y="847"/>
                  </a:cubicBezTo>
                  <a:cubicBezTo>
                    <a:pt x="434" y="780"/>
                    <a:pt x="534" y="513"/>
                    <a:pt x="701" y="446"/>
                  </a:cubicBezTo>
                  <a:cubicBezTo>
                    <a:pt x="731" y="431"/>
                    <a:pt x="763" y="425"/>
                    <a:pt x="796" y="425"/>
                  </a:cubicBezTo>
                  <a:cubicBezTo>
                    <a:pt x="908" y="425"/>
                    <a:pt x="1032" y="502"/>
                    <a:pt x="1135" y="580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8"/>
                    <a:pt x="1435" y="513"/>
                  </a:cubicBezTo>
                  <a:cubicBezTo>
                    <a:pt x="1502" y="413"/>
                    <a:pt x="1468" y="313"/>
                    <a:pt x="1368" y="246"/>
                  </a:cubicBezTo>
                  <a:cubicBezTo>
                    <a:pt x="1158" y="83"/>
                    <a:pt x="948" y="1"/>
                    <a:pt x="7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2909" y="4692517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699" y="0"/>
                    <a:pt x="617" y="15"/>
                    <a:pt x="534" y="46"/>
                  </a:cubicBezTo>
                  <a:cubicBezTo>
                    <a:pt x="167" y="213"/>
                    <a:pt x="34" y="680"/>
                    <a:pt x="34" y="747"/>
                  </a:cubicBezTo>
                  <a:cubicBezTo>
                    <a:pt x="0" y="847"/>
                    <a:pt x="100" y="980"/>
                    <a:pt x="200" y="980"/>
                  </a:cubicBezTo>
                  <a:cubicBezTo>
                    <a:pt x="200" y="1014"/>
                    <a:pt x="234" y="1014"/>
                    <a:pt x="234" y="1014"/>
                  </a:cubicBezTo>
                  <a:cubicBezTo>
                    <a:pt x="334" y="1014"/>
                    <a:pt x="434" y="913"/>
                    <a:pt x="434" y="847"/>
                  </a:cubicBezTo>
                  <a:cubicBezTo>
                    <a:pt x="467" y="747"/>
                    <a:pt x="534" y="480"/>
                    <a:pt x="701" y="413"/>
                  </a:cubicBezTo>
                  <a:cubicBezTo>
                    <a:pt x="719" y="409"/>
                    <a:pt x="738" y="406"/>
                    <a:pt x="759" y="406"/>
                  </a:cubicBezTo>
                  <a:cubicBezTo>
                    <a:pt x="888" y="406"/>
                    <a:pt x="1053" y="489"/>
                    <a:pt x="1168" y="547"/>
                  </a:cubicBezTo>
                  <a:cubicBezTo>
                    <a:pt x="1198" y="576"/>
                    <a:pt x="1241" y="593"/>
                    <a:pt x="1286" y="593"/>
                  </a:cubicBezTo>
                  <a:cubicBezTo>
                    <a:pt x="1341" y="593"/>
                    <a:pt x="1398" y="568"/>
                    <a:pt x="1435" y="513"/>
                  </a:cubicBezTo>
                  <a:cubicBezTo>
                    <a:pt x="1501" y="413"/>
                    <a:pt x="1501" y="280"/>
                    <a:pt x="1401" y="213"/>
                  </a:cubicBezTo>
                  <a:cubicBezTo>
                    <a:pt x="1171" y="75"/>
                    <a:pt x="972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90847" y="4672629"/>
              <a:ext cx="23668" cy="13788"/>
            </a:xfrm>
            <a:custGeom>
              <a:avLst/>
              <a:gdLst/>
              <a:ahLst/>
              <a:cxnLst/>
              <a:rect l="l" t="t" r="r" b="b"/>
              <a:pathLst>
                <a:path w="1502" h="875" extrusionOk="0">
                  <a:moveTo>
                    <a:pt x="911" y="1"/>
                  </a:moveTo>
                  <a:cubicBezTo>
                    <a:pt x="832" y="1"/>
                    <a:pt x="762" y="16"/>
                    <a:pt x="701" y="41"/>
                  </a:cubicBezTo>
                  <a:cubicBezTo>
                    <a:pt x="301" y="107"/>
                    <a:pt x="67" y="541"/>
                    <a:pt x="67" y="574"/>
                  </a:cubicBezTo>
                  <a:cubicBezTo>
                    <a:pt x="1" y="674"/>
                    <a:pt x="34" y="808"/>
                    <a:pt x="134" y="841"/>
                  </a:cubicBezTo>
                  <a:cubicBezTo>
                    <a:pt x="167" y="875"/>
                    <a:pt x="201" y="875"/>
                    <a:pt x="234" y="875"/>
                  </a:cubicBezTo>
                  <a:cubicBezTo>
                    <a:pt x="301" y="875"/>
                    <a:pt x="401" y="841"/>
                    <a:pt x="434" y="774"/>
                  </a:cubicBezTo>
                  <a:cubicBezTo>
                    <a:pt x="468" y="674"/>
                    <a:pt x="634" y="474"/>
                    <a:pt x="801" y="441"/>
                  </a:cubicBezTo>
                  <a:cubicBezTo>
                    <a:pt x="826" y="433"/>
                    <a:pt x="853" y="428"/>
                    <a:pt x="882" y="428"/>
                  </a:cubicBezTo>
                  <a:cubicBezTo>
                    <a:pt x="966" y="428"/>
                    <a:pt x="1060" y="466"/>
                    <a:pt x="1135" y="541"/>
                  </a:cubicBezTo>
                  <a:cubicBezTo>
                    <a:pt x="1170" y="565"/>
                    <a:pt x="1210" y="576"/>
                    <a:pt x="1249" y="576"/>
                  </a:cubicBezTo>
                  <a:cubicBezTo>
                    <a:pt x="1321" y="576"/>
                    <a:pt x="1392" y="539"/>
                    <a:pt x="1435" y="474"/>
                  </a:cubicBezTo>
                  <a:cubicBezTo>
                    <a:pt x="1502" y="374"/>
                    <a:pt x="1502" y="241"/>
                    <a:pt x="1402" y="174"/>
                  </a:cubicBezTo>
                  <a:cubicBezTo>
                    <a:pt x="1211" y="47"/>
                    <a:pt x="1048" y="1"/>
                    <a:pt x="9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7648" y="3922426"/>
              <a:ext cx="156897" cy="226640"/>
            </a:xfrm>
            <a:custGeom>
              <a:avLst/>
              <a:gdLst/>
              <a:ahLst/>
              <a:cxnLst/>
              <a:rect l="l" t="t" r="r" b="b"/>
              <a:pathLst>
                <a:path w="9957" h="14383" extrusionOk="0">
                  <a:moveTo>
                    <a:pt x="6143" y="1"/>
                  </a:moveTo>
                  <a:cubicBezTo>
                    <a:pt x="5235" y="1"/>
                    <a:pt x="0" y="6205"/>
                    <a:pt x="637" y="8849"/>
                  </a:cubicBezTo>
                  <a:cubicBezTo>
                    <a:pt x="1304" y="11618"/>
                    <a:pt x="4273" y="14153"/>
                    <a:pt x="4273" y="14153"/>
                  </a:cubicBezTo>
                  <a:cubicBezTo>
                    <a:pt x="4400" y="14309"/>
                    <a:pt x="4587" y="14382"/>
                    <a:pt x="4815" y="14382"/>
                  </a:cubicBezTo>
                  <a:cubicBezTo>
                    <a:pt x="6389" y="14382"/>
                    <a:pt x="9956" y="10931"/>
                    <a:pt x="9811" y="7582"/>
                  </a:cubicBezTo>
                  <a:cubicBezTo>
                    <a:pt x="9644" y="3745"/>
                    <a:pt x="6742" y="643"/>
                    <a:pt x="6241" y="43"/>
                  </a:cubicBezTo>
                  <a:cubicBezTo>
                    <a:pt x="6219" y="14"/>
                    <a:pt x="6186" y="1"/>
                    <a:pt x="6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71804" y="4077768"/>
              <a:ext cx="219203" cy="141282"/>
            </a:xfrm>
            <a:custGeom>
              <a:avLst/>
              <a:gdLst/>
              <a:ahLst/>
              <a:cxnLst/>
              <a:rect l="l" t="t" r="r" b="b"/>
              <a:pathLst>
                <a:path w="13911" h="8966" extrusionOk="0">
                  <a:moveTo>
                    <a:pt x="5232" y="0"/>
                  </a:moveTo>
                  <a:cubicBezTo>
                    <a:pt x="1678" y="0"/>
                    <a:pt x="1" y="6231"/>
                    <a:pt x="1" y="6231"/>
                  </a:cubicBezTo>
                  <a:cubicBezTo>
                    <a:pt x="1" y="6231"/>
                    <a:pt x="3346" y="8965"/>
                    <a:pt x="6519" y="8965"/>
                  </a:cubicBezTo>
                  <a:cubicBezTo>
                    <a:pt x="7201" y="8965"/>
                    <a:pt x="7875" y="8839"/>
                    <a:pt x="8507" y="8532"/>
                  </a:cubicBezTo>
                  <a:cubicBezTo>
                    <a:pt x="12109" y="6831"/>
                    <a:pt x="13911" y="3262"/>
                    <a:pt x="13477" y="3062"/>
                  </a:cubicBezTo>
                  <a:cubicBezTo>
                    <a:pt x="13010" y="2828"/>
                    <a:pt x="9774" y="827"/>
                    <a:pt x="5838" y="60"/>
                  </a:cubicBezTo>
                  <a:cubicBezTo>
                    <a:pt x="5630" y="19"/>
                    <a:pt x="5428" y="0"/>
                    <a:pt x="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13462" y="4173318"/>
              <a:ext cx="174514" cy="188381"/>
            </a:xfrm>
            <a:custGeom>
              <a:avLst/>
              <a:gdLst/>
              <a:ahLst/>
              <a:cxnLst/>
              <a:rect l="l" t="t" r="r" b="b"/>
              <a:pathLst>
                <a:path w="11075" h="11955" extrusionOk="0">
                  <a:moveTo>
                    <a:pt x="3102" y="1"/>
                  </a:moveTo>
                  <a:cubicBezTo>
                    <a:pt x="3102" y="1"/>
                    <a:pt x="0" y="3704"/>
                    <a:pt x="2035" y="7106"/>
                  </a:cubicBezTo>
                  <a:cubicBezTo>
                    <a:pt x="3942" y="10348"/>
                    <a:pt x="8090" y="11955"/>
                    <a:pt x="9603" y="11955"/>
                  </a:cubicBezTo>
                  <a:cubicBezTo>
                    <a:pt x="9677" y="11955"/>
                    <a:pt x="9746" y="11951"/>
                    <a:pt x="9807" y="11943"/>
                  </a:cubicBezTo>
                  <a:cubicBezTo>
                    <a:pt x="11075" y="11776"/>
                    <a:pt x="10574" y="7339"/>
                    <a:pt x="9640" y="3904"/>
                  </a:cubicBezTo>
                  <a:cubicBezTo>
                    <a:pt x="8840" y="902"/>
                    <a:pt x="3102" y="1"/>
                    <a:pt x="3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714" y="4162113"/>
              <a:ext cx="175050" cy="158599"/>
            </a:xfrm>
            <a:custGeom>
              <a:avLst/>
              <a:gdLst/>
              <a:ahLst/>
              <a:cxnLst/>
              <a:rect l="l" t="t" r="r" b="b"/>
              <a:pathLst>
                <a:path w="11109" h="10065" extrusionOk="0">
                  <a:moveTo>
                    <a:pt x="7135" y="0"/>
                  </a:moveTo>
                  <a:cubicBezTo>
                    <a:pt x="6068" y="0"/>
                    <a:pt x="4926" y="278"/>
                    <a:pt x="3903" y="1112"/>
                  </a:cubicBezTo>
                  <a:cubicBezTo>
                    <a:pt x="868" y="3647"/>
                    <a:pt x="0" y="8284"/>
                    <a:pt x="367" y="9552"/>
                  </a:cubicBezTo>
                  <a:cubicBezTo>
                    <a:pt x="465" y="9912"/>
                    <a:pt x="903" y="10065"/>
                    <a:pt x="1556" y="10065"/>
                  </a:cubicBezTo>
                  <a:cubicBezTo>
                    <a:pt x="3139" y="10065"/>
                    <a:pt x="5982" y="9166"/>
                    <a:pt x="8273" y="8151"/>
                  </a:cubicBezTo>
                  <a:cubicBezTo>
                    <a:pt x="11108" y="6916"/>
                    <a:pt x="11108" y="1112"/>
                    <a:pt x="11108" y="1112"/>
                  </a:cubicBezTo>
                  <a:cubicBezTo>
                    <a:pt x="11108" y="1112"/>
                    <a:pt x="9270" y="0"/>
                    <a:pt x="7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923" y="4046438"/>
              <a:ext cx="213420" cy="140778"/>
            </a:xfrm>
            <a:custGeom>
              <a:avLst/>
              <a:gdLst/>
              <a:ahLst/>
              <a:cxnLst/>
              <a:rect l="l" t="t" r="r" b="b"/>
              <a:pathLst>
                <a:path w="13544" h="8934" extrusionOk="0">
                  <a:moveTo>
                    <a:pt x="4728" y="0"/>
                  </a:moveTo>
                  <a:cubicBezTo>
                    <a:pt x="3019" y="0"/>
                    <a:pt x="1598" y="349"/>
                    <a:pt x="1068" y="713"/>
                  </a:cubicBezTo>
                  <a:cubicBezTo>
                    <a:pt x="0" y="1447"/>
                    <a:pt x="2502" y="5183"/>
                    <a:pt x="4904" y="7785"/>
                  </a:cubicBezTo>
                  <a:cubicBezTo>
                    <a:pt x="5705" y="8662"/>
                    <a:pt x="7001" y="8934"/>
                    <a:pt x="8297" y="8934"/>
                  </a:cubicBezTo>
                  <a:cubicBezTo>
                    <a:pt x="10402" y="8934"/>
                    <a:pt x="12509" y="8219"/>
                    <a:pt x="12509" y="8219"/>
                  </a:cubicBezTo>
                  <a:cubicBezTo>
                    <a:pt x="12509" y="8219"/>
                    <a:pt x="13543" y="3482"/>
                    <a:pt x="10174" y="1414"/>
                  </a:cubicBezTo>
                  <a:cubicBezTo>
                    <a:pt x="8480" y="357"/>
                    <a:pt x="6456" y="0"/>
                    <a:pt x="4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32504" y="4157354"/>
              <a:ext cx="91992" cy="34903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29222" y="4189960"/>
              <a:ext cx="27355" cy="80095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8636" y="4174374"/>
              <a:ext cx="70972" cy="44688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5492" y="4185390"/>
              <a:ext cx="32067" cy="63109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3479" y="4172656"/>
              <a:ext cx="46264" cy="39583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4510" y="4110611"/>
              <a:ext cx="107356" cy="85831"/>
            </a:xfrm>
            <a:custGeom>
              <a:avLst/>
              <a:gdLst/>
              <a:ahLst/>
              <a:cxnLst/>
              <a:rect l="l" t="t" r="r" b="b"/>
              <a:pathLst>
                <a:path w="6813" h="5447" extrusionOk="0">
                  <a:moveTo>
                    <a:pt x="3702" y="0"/>
                  </a:moveTo>
                  <a:cubicBezTo>
                    <a:pt x="2923" y="0"/>
                    <a:pt x="2269" y="211"/>
                    <a:pt x="2269" y="211"/>
                  </a:cubicBezTo>
                  <a:cubicBezTo>
                    <a:pt x="1" y="1011"/>
                    <a:pt x="101" y="4280"/>
                    <a:pt x="3070" y="5247"/>
                  </a:cubicBezTo>
                  <a:cubicBezTo>
                    <a:pt x="3489" y="5384"/>
                    <a:pt x="3867" y="5446"/>
                    <a:pt x="4205" y="5446"/>
                  </a:cubicBezTo>
                  <a:cubicBezTo>
                    <a:pt x="6257" y="5446"/>
                    <a:pt x="6812" y="3149"/>
                    <a:pt x="6039" y="1345"/>
                  </a:cubicBezTo>
                  <a:cubicBezTo>
                    <a:pt x="5583" y="258"/>
                    <a:pt x="4566" y="0"/>
                    <a:pt x="3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2365" y="4166290"/>
              <a:ext cx="23148" cy="16514"/>
            </a:xfrm>
            <a:custGeom>
              <a:avLst/>
              <a:gdLst/>
              <a:ahLst/>
              <a:cxnLst/>
              <a:rect l="l" t="t" r="r" b="b"/>
              <a:pathLst>
                <a:path w="1469" h="1048" extrusionOk="0">
                  <a:moveTo>
                    <a:pt x="735" y="1"/>
                  </a:moveTo>
                  <a:cubicBezTo>
                    <a:pt x="652" y="1"/>
                    <a:pt x="573" y="16"/>
                    <a:pt x="501" y="47"/>
                  </a:cubicBezTo>
                  <a:cubicBezTo>
                    <a:pt x="101" y="247"/>
                    <a:pt x="1" y="747"/>
                    <a:pt x="1" y="780"/>
                  </a:cubicBezTo>
                  <a:cubicBezTo>
                    <a:pt x="1" y="914"/>
                    <a:pt x="67" y="1014"/>
                    <a:pt x="167" y="1014"/>
                  </a:cubicBezTo>
                  <a:cubicBezTo>
                    <a:pt x="201" y="1047"/>
                    <a:pt x="201" y="1047"/>
                    <a:pt x="201" y="1047"/>
                  </a:cubicBezTo>
                  <a:cubicBezTo>
                    <a:pt x="301" y="1047"/>
                    <a:pt x="401" y="947"/>
                    <a:pt x="401" y="847"/>
                  </a:cubicBezTo>
                  <a:cubicBezTo>
                    <a:pt x="434" y="780"/>
                    <a:pt x="501" y="514"/>
                    <a:pt x="668" y="447"/>
                  </a:cubicBezTo>
                  <a:cubicBezTo>
                    <a:pt x="699" y="431"/>
                    <a:pt x="732" y="425"/>
                    <a:pt x="766" y="425"/>
                  </a:cubicBezTo>
                  <a:cubicBezTo>
                    <a:pt x="879" y="425"/>
                    <a:pt x="1007" y="496"/>
                    <a:pt x="1135" y="547"/>
                  </a:cubicBezTo>
                  <a:cubicBezTo>
                    <a:pt x="1158" y="571"/>
                    <a:pt x="1190" y="582"/>
                    <a:pt x="1225" y="582"/>
                  </a:cubicBezTo>
                  <a:cubicBezTo>
                    <a:pt x="1288" y="582"/>
                    <a:pt x="1359" y="545"/>
                    <a:pt x="1402" y="480"/>
                  </a:cubicBezTo>
                  <a:cubicBezTo>
                    <a:pt x="1468" y="380"/>
                    <a:pt x="1435" y="280"/>
                    <a:pt x="1335" y="213"/>
                  </a:cubicBezTo>
                  <a:cubicBezTo>
                    <a:pt x="1128" y="75"/>
                    <a:pt x="920" y="1"/>
                    <a:pt x="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68132" y="4169835"/>
              <a:ext cx="23668" cy="16120"/>
            </a:xfrm>
            <a:custGeom>
              <a:avLst/>
              <a:gdLst/>
              <a:ahLst/>
              <a:cxnLst/>
              <a:rect l="l" t="t" r="r" b="b"/>
              <a:pathLst>
                <a:path w="1502" h="1023" extrusionOk="0">
                  <a:moveTo>
                    <a:pt x="791" y="0"/>
                  </a:moveTo>
                  <a:cubicBezTo>
                    <a:pt x="692" y="0"/>
                    <a:pt x="596" y="19"/>
                    <a:pt x="501" y="55"/>
                  </a:cubicBezTo>
                  <a:cubicBezTo>
                    <a:pt x="134" y="222"/>
                    <a:pt x="34" y="722"/>
                    <a:pt x="34" y="789"/>
                  </a:cubicBezTo>
                  <a:cubicBezTo>
                    <a:pt x="0" y="889"/>
                    <a:pt x="100" y="989"/>
                    <a:pt x="200" y="1022"/>
                  </a:cubicBezTo>
                  <a:lnTo>
                    <a:pt x="234" y="1022"/>
                  </a:lnTo>
                  <a:cubicBezTo>
                    <a:pt x="334" y="1022"/>
                    <a:pt x="434" y="956"/>
                    <a:pt x="434" y="856"/>
                  </a:cubicBezTo>
                  <a:cubicBezTo>
                    <a:pt x="467" y="789"/>
                    <a:pt x="534" y="522"/>
                    <a:pt x="701" y="422"/>
                  </a:cubicBezTo>
                  <a:cubicBezTo>
                    <a:pt x="731" y="407"/>
                    <a:pt x="763" y="400"/>
                    <a:pt x="795" y="400"/>
                  </a:cubicBezTo>
                  <a:cubicBezTo>
                    <a:pt x="908" y="400"/>
                    <a:pt x="1031" y="478"/>
                    <a:pt x="1134" y="555"/>
                  </a:cubicBezTo>
                  <a:cubicBezTo>
                    <a:pt x="1170" y="579"/>
                    <a:pt x="1209" y="590"/>
                    <a:pt x="1249" y="590"/>
                  </a:cubicBezTo>
                  <a:cubicBezTo>
                    <a:pt x="1321" y="590"/>
                    <a:pt x="1391" y="553"/>
                    <a:pt x="1435" y="489"/>
                  </a:cubicBezTo>
                  <a:cubicBezTo>
                    <a:pt x="1501" y="389"/>
                    <a:pt x="1468" y="255"/>
                    <a:pt x="1368" y="189"/>
                  </a:cubicBezTo>
                  <a:cubicBezTo>
                    <a:pt x="1154" y="60"/>
                    <a:pt x="968" y="0"/>
                    <a:pt x="79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014" y="4151665"/>
              <a:ext cx="23668" cy="14308"/>
            </a:xfrm>
            <a:custGeom>
              <a:avLst/>
              <a:gdLst/>
              <a:ahLst/>
              <a:cxnLst/>
              <a:rect l="l" t="t" r="r" b="b"/>
              <a:pathLst>
                <a:path w="1502" h="908" extrusionOk="0">
                  <a:moveTo>
                    <a:pt x="895" y="1"/>
                  </a:moveTo>
                  <a:cubicBezTo>
                    <a:pt x="817" y="1"/>
                    <a:pt x="750" y="16"/>
                    <a:pt x="701" y="41"/>
                  </a:cubicBezTo>
                  <a:cubicBezTo>
                    <a:pt x="301" y="141"/>
                    <a:pt x="101" y="574"/>
                    <a:pt x="68" y="608"/>
                  </a:cubicBezTo>
                  <a:cubicBezTo>
                    <a:pt x="1" y="708"/>
                    <a:pt x="68" y="841"/>
                    <a:pt x="168" y="875"/>
                  </a:cubicBezTo>
                  <a:cubicBezTo>
                    <a:pt x="201" y="908"/>
                    <a:pt x="234" y="908"/>
                    <a:pt x="268" y="908"/>
                  </a:cubicBezTo>
                  <a:cubicBezTo>
                    <a:pt x="334" y="908"/>
                    <a:pt x="401" y="875"/>
                    <a:pt x="435" y="774"/>
                  </a:cubicBezTo>
                  <a:cubicBezTo>
                    <a:pt x="468" y="708"/>
                    <a:pt x="635" y="474"/>
                    <a:pt x="801" y="441"/>
                  </a:cubicBezTo>
                  <a:cubicBezTo>
                    <a:pt x="828" y="432"/>
                    <a:pt x="858" y="428"/>
                    <a:pt x="888" y="428"/>
                  </a:cubicBezTo>
                  <a:cubicBezTo>
                    <a:pt x="973" y="428"/>
                    <a:pt x="1071" y="459"/>
                    <a:pt x="1168" y="508"/>
                  </a:cubicBezTo>
                  <a:cubicBezTo>
                    <a:pt x="1192" y="531"/>
                    <a:pt x="1224" y="542"/>
                    <a:pt x="1259" y="542"/>
                  </a:cubicBezTo>
                  <a:cubicBezTo>
                    <a:pt x="1321" y="542"/>
                    <a:pt x="1392" y="505"/>
                    <a:pt x="1435" y="441"/>
                  </a:cubicBezTo>
                  <a:cubicBezTo>
                    <a:pt x="1502" y="341"/>
                    <a:pt x="1469" y="241"/>
                    <a:pt x="1369" y="174"/>
                  </a:cubicBezTo>
                  <a:cubicBezTo>
                    <a:pt x="1199" y="47"/>
                    <a:pt x="1030" y="1"/>
                    <a:pt x="89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93832" y="4262691"/>
              <a:ext cx="178485" cy="182078"/>
            </a:xfrm>
            <a:custGeom>
              <a:avLst/>
              <a:gdLst/>
              <a:ahLst/>
              <a:cxnLst/>
              <a:rect l="l" t="t" r="r" b="b"/>
              <a:pathLst>
                <a:path w="11327" h="11555" extrusionOk="0">
                  <a:moveTo>
                    <a:pt x="788" y="0"/>
                  </a:moveTo>
                  <a:cubicBezTo>
                    <a:pt x="0" y="0"/>
                    <a:pt x="473" y="8713"/>
                    <a:pt x="2865" y="10241"/>
                  </a:cubicBezTo>
                  <a:cubicBezTo>
                    <a:pt x="4707" y="11418"/>
                    <a:pt x="7430" y="11555"/>
                    <a:pt x="8601" y="11555"/>
                  </a:cubicBezTo>
                  <a:cubicBezTo>
                    <a:pt x="8957" y="11555"/>
                    <a:pt x="9170" y="11542"/>
                    <a:pt x="9170" y="11542"/>
                  </a:cubicBezTo>
                  <a:cubicBezTo>
                    <a:pt x="9195" y="11545"/>
                    <a:pt x="9220" y="11547"/>
                    <a:pt x="9245" y="11547"/>
                  </a:cubicBezTo>
                  <a:cubicBezTo>
                    <a:pt x="10757" y="11547"/>
                    <a:pt x="11327" y="5595"/>
                    <a:pt x="8603" y="2969"/>
                  </a:cubicBezTo>
                  <a:cubicBezTo>
                    <a:pt x="5801" y="334"/>
                    <a:pt x="1564" y="101"/>
                    <a:pt x="797" y="1"/>
                  </a:cubicBezTo>
                  <a:cubicBezTo>
                    <a:pt x="794" y="0"/>
                    <a:pt x="791" y="0"/>
                    <a:pt x="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16789" y="4271579"/>
              <a:ext cx="198324" cy="183512"/>
            </a:xfrm>
            <a:custGeom>
              <a:avLst/>
              <a:gdLst/>
              <a:ahLst/>
              <a:cxnLst/>
              <a:rect l="l" t="t" r="r" b="b"/>
              <a:pathLst>
                <a:path w="12586" h="11646" extrusionOk="0">
                  <a:moveTo>
                    <a:pt x="10999" y="0"/>
                  </a:moveTo>
                  <a:cubicBezTo>
                    <a:pt x="10991" y="0"/>
                    <a:pt x="10983" y="1"/>
                    <a:pt x="10975" y="4"/>
                  </a:cubicBezTo>
                  <a:cubicBezTo>
                    <a:pt x="10474" y="170"/>
                    <a:pt x="6772" y="1004"/>
                    <a:pt x="3369" y="3173"/>
                  </a:cubicBezTo>
                  <a:cubicBezTo>
                    <a:pt x="0" y="5341"/>
                    <a:pt x="3469" y="11645"/>
                    <a:pt x="3469" y="11645"/>
                  </a:cubicBezTo>
                  <a:cubicBezTo>
                    <a:pt x="3469" y="11645"/>
                    <a:pt x="9807" y="11145"/>
                    <a:pt x="11208" y="7409"/>
                  </a:cubicBezTo>
                  <a:cubicBezTo>
                    <a:pt x="12585" y="3737"/>
                    <a:pt x="11481" y="0"/>
                    <a:pt x="10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63044" y="4425645"/>
              <a:ext cx="219203" cy="131355"/>
            </a:xfrm>
            <a:custGeom>
              <a:avLst/>
              <a:gdLst/>
              <a:ahLst/>
              <a:cxnLst/>
              <a:rect l="l" t="t" r="r" b="b"/>
              <a:pathLst>
                <a:path w="13911" h="8336" extrusionOk="0">
                  <a:moveTo>
                    <a:pt x="5686" y="0"/>
                  </a:moveTo>
                  <a:cubicBezTo>
                    <a:pt x="3103" y="0"/>
                    <a:pt x="1" y="2170"/>
                    <a:pt x="1" y="2170"/>
                  </a:cubicBezTo>
                  <a:cubicBezTo>
                    <a:pt x="1" y="2170"/>
                    <a:pt x="334" y="7006"/>
                    <a:pt x="4137" y="8040"/>
                  </a:cubicBezTo>
                  <a:cubicBezTo>
                    <a:pt x="4906" y="8248"/>
                    <a:pt x="5693" y="8336"/>
                    <a:pt x="6467" y="8336"/>
                  </a:cubicBezTo>
                  <a:cubicBezTo>
                    <a:pt x="9548" y="8336"/>
                    <a:pt x="12410" y="6939"/>
                    <a:pt x="13077" y="6139"/>
                  </a:cubicBezTo>
                  <a:cubicBezTo>
                    <a:pt x="13911" y="5105"/>
                    <a:pt x="10441" y="2270"/>
                    <a:pt x="7406" y="435"/>
                  </a:cubicBezTo>
                  <a:cubicBezTo>
                    <a:pt x="6896" y="125"/>
                    <a:pt x="6306" y="0"/>
                    <a:pt x="5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7358" y="4465091"/>
              <a:ext cx="151918" cy="214601"/>
            </a:xfrm>
            <a:custGeom>
              <a:avLst/>
              <a:gdLst/>
              <a:ahLst/>
              <a:cxnLst/>
              <a:rect l="l" t="t" r="r" b="b"/>
              <a:pathLst>
                <a:path w="9641" h="13619" extrusionOk="0">
                  <a:moveTo>
                    <a:pt x="5604" y="0"/>
                  </a:moveTo>
                  <a:cubicBezTo>
                    <a:pt x="5604" y="0"/>
                    <a:pt x="901" y="1068"/>
                    <a:pt x="467" y="5004"/>
                  </a:cubicBezTo>
                  <a:cubicBezTo>
                    <a:pt x="0" y="8940"/>
                    <a:pt x="2602" y="12909"/>
                    <a:pt x="3703" y="13543"/>
                  </a:cubicBezTo>
                  <a:cubicBezTo>
                    <a:pt x="3790" y="13594"/>
                    <a:pt x="3884" y="13619"/>
                    <a:pt x="3984" y="13619"/>
                  </a:cubicBezTo>
                  <a:cubicBezTo>
                    <a:pt x="5181" y="13619"/>
                    <a:pt x="7211" y="10090"/>
                    <a:pt x="8473" y="7072"/>
                  </a:cubicBezTo>
                  <a:cubicBezTo>
                    <a:pt x="9641" y="4203"/>
                    <a:pt x="5604" y="0"/>
                    <a:pt x="5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29627" y="4426007"/>
              <a:ext cx="216051" cy="132221"/>
            </a:xfrm>
            <a:custGeom>
              <a:avLst/>
              <a:gdLst/>
              <a:ahLst/>
              <a:cxnLst/>
              <a:rect l="l" t="t" r="r" b="b"/>
              <a:pathLst>
                <a:path w="13711" h="8391" extrusionOk="0">
                  <a:moveTo>
                    <a:pt x="8335" y="1"/>
                  </a:moveTo>
                  <a:cubicBezTo>
                    <a:pt x="8004" y="1"/>
                    <a:pt x="7661" y="35"/>
                    <a:pt x="7306" y="112"/>
                  </a:cubicBezTo>
                  <a:cubicBezTo>
                    <a:pt x="3437" y="979"/>
                    <a:pt x="535" y="4682"/>
                    <a:pt x="268" y="5949"/>
                  </a:cubicBezTo>
                  <a:cubicBezTo>
                    <a:pt x="1" y="7217"/>
                    <a:pt x="4404" y="8151"/>
                    <a:pt x="7907" y="8384"/>
                  </a:cubicBezTo>
                  <a:cubicBezTo>
                    <a:pt x="7966" y="8388"/>
                    <a:pt x="8024" y="8390"/>
                    <a:pt x="8083" y="8390"/>
                  </a:cubicBezTo>
                  <a:cubicBezTo>
                    <a:pt x="11110" y="8390"/>
                    <a:pt x="13711" y="3414"/>
                    <a:pt x="13711" y="3414"/>
                  </a:cubicBezTo>
                  <a:cubicBezTo>
                    <a:pt x="13711" y="3414"/>
                    <a:pt x="11619" y="1"/>
                    <a:pt x="8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36871" y="4417639"/>
              <a:ext cx="70988" cy="22754"/>
            </a:xfrm>
            <a:custGeom>
              <a:avLst/>
              <a:gdLst/>
              <a:ahLst/>
              <a:cxnLst/>
              <a:rect l="l" t="t" r="r" b="b"/>
              <a:pathLst>
                <a:path w="4505" h="1444" extrusionOk="0">
                  <a:moveTo>
                    <a:pt x="230" y="1"/>
                  </a:moveTo>
                  <a:cubicBezTo>
                    <a:pt x="176" y="1"/>
                    <a:pt x="118" y="26"/>
                    <a:pt x="68" y="76"/>
                  </a:cubicBezTo>
                  <a:cubicBezTo>
                    <a:pt x="1" y="142"/>
                    <a:pt x="1" y="276"/>
                    <a:pt x="68" y="343"/>
                  </a:cubicBezTo>
                  <a:cubicBezTo>
                    <a:pt x="134" y="409"/>
                    <a:pt x="1135" y="1443"/>
                    <a:pt x="3303" y="1443"/>
                  </a:cubicBezTo>
                  <a:cubicBezTo>
                    <a:pt x="3603" y="1443"/>
                    <a:pt x="3937" y="1410"/>
                    <a:pt x="4304" y="1377"/>
                  </a:cubicBezTo>
                  <a:cubicBezTo>
                    <a:pt x="4437" y="1343"/>
                    <a:pt x="4504" y="1243"/>
                    <a:pt x="4504" y="1110"/>
                  </a:cubicBezTo>
                  <a:cubicBezTo>
                    <a:pt x="4471" y="1010"/>
                    <a:pt x="4371" y="943"/>
                    <a:pt x="4271" y="943"/>
                  </a:cubicBezTo>
                  <a:cubicBezTo>
                    <a:pt x="3925" y="990"/>
                    <a:pt x="3604" y="1011"/>
                    <a:pt x="3308" y="1011"/>
                  </a:cubicBezTo>
                  <a:cubicBezTo>
                    <a:pt x="1311" y="1011"/>
                    <a:pt x="397" y="76"/>
                    <a:pt x="368" y="76"/>
                  </a:cubicBez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4067" y="4421295"/>
              <a:ext cx="78866" cy="24881"/>
            </a:xfrm>
            <a:custGeom>
              <a:avLst/>
              <a:gdLst/>
              <a:ahLst/>
              <a:cxnLst/>
              <a:rect l="l" t="t" r="r" b="b"/>
              <a:pathLst>
                <a:path w="5005" h="1579" extrusionOk="0">
                  <a:moveTo>
                    <a:pt x="3749" y="1"/>
                  </a:moveTo>
                  <a:cubicBezTo>
                    <a:pt x="2554" y="1"/>
                    <a:pt x="695" y="181"/>
                    <a:pt x="68" y="1278"/>
                  </a:cubicBezTo>
                  <a:cubicBezTo>
                    <a:pt x="1" y="1378"/>
                    <a:pt x="34" y="1478"/>
                    <a:pt x="134" y="1545"/>
                  </a:cubicBezTo>
                  <a:cubicBezTo>
                    <a:pt x="168" y="1578"/>
                    <a:pt x="201" y="1578"/>
                    <a:pt x="234" y="1578"/>
                  </a:cubicBezTo>
                  <a:cubicBezTo>
                    <a:pt x="301" y="1578"/>
                    <a:pt x="368" y="1545"/>
                    <a:pt x="401" y="1478"/>
                  </a:cubicBezTo>
                  <a:cubicBezTo>
                    <a:pt x="911" y="587"/>
                    <a:pt x="2528" y="425"/>
                    <a:pt x="3645" y="425"/>
                  </a:cubicBezTo>
                  <a:cubicBezTo>
                    <a:pt x="4284" y="425"/>
                    <a:pt x="4759" y="477"/>
                    <a:pt x="4771" y="477"/>
                  </a:cubicBezTo>
                  <a:cubicBezTo>
                    <a:pt x="4871" y="477"/>
                    <a:pt x="5004" y="411"/>
                    <a:pt x="5004" y="277"/>
                  </a:cubicBezTo>
                  <a:cubicBezTo>
                    <a:pt x="5004" y="177"/>
                    <a:pt x="4938" y="77"/>
                    <a:pt x="4804" y="44"/>
                  </a:cubicBezTo>
                  <a:cubicBezTo>
                    <a:pt x="4760" y="44"/>
                    <a:pt x="4334" y="1"/>
                    <a:pt x="3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45172" y="4335973"/>
              <a:ext cx="29971" cy="74438"/>
            </a:xfrm>
            <a:custGeom>
              <a:avLst/>
              <a:gdLst/>
              <a:ahLst/>
              <a:cxnLst/>
              <a:rect l="l" t="t" r="r" b="b"/>
              <a:pathLst>
                <a:path w="1902" h="4724" extrusionOk="0">
                  <a:moveTo>
                    <a:pt x="252" y="1"/>
                  </a:moveTo>
                  <a:cubicBezTo>
                    <a:pt x="212" y="1"/>
                    <a:pt x="170" y="8"/>
                    <a:pt x="134" y="21"/>
                  </a:cubicBezTo>
                  <a:cubicBezTo>
                    <a:pt x="34" y="87"/>
                    <a:pt x="0" y="221"/>
                    <a:pt x="67" y="321"/>
                  </a:cubicBezTo>
                  <a:cubicBezTo>
                    <a:pt x="67" y="354"/>
                    <a:pt x="1401" y="2556"/>
                    <a:pt x="100" y="4390"/>
                  </a:cubicBezTo>
                  <a:cubicBezTo>
                    <a:pt x="34" y="4490"/>
                    <a:pt x="67" y="4591"/>
                    <a:pt x="134" y="4657"/>
                  </a:cubicBezTo>
                  <a:cubicBezTo>
                    <a:pt x="167" y="4691"/>
                    <a:pt x="234" y="4724"/>
                    <a:pt x="267" y="4724"/>
                  </a:cubicBezTo>
                  <a:cubicBezTo>
                    <a:pt x="334" y="4724"/>
                    <a:pt x="401" y="4691"/>
                    <a:pt x="434" y="4624"/>
                  </a:cubicBezTo>
                  <a:cubicBezTo>
                    <a:pt x="1902" y="2556"/>
                    <a:pt x="467" y="187"/>
                    <a:pt x="434" y="87"/>
                  </a:cubicBezTo>
                  <a:cubicBezTo>
                    <a:pt x="392" y="24"/>
                    <a:pt x="323" y="1"/>
                    <a:pt x="25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97861" y="4372141"/>
              <a:ext cx="34698" cy="45114"/>
            </a:xfrm>
            <a:custGeom>
              <a:avLst/>
              <a:gdLst/>
              <a:ahLst/>
              <a:cxnLst/>
              <a:rect l="l" t="t" r="r" b="b"/>
              <a:pathLst>
                <a:path w="2202" h="2863" extrusionOk="0">
                  <a:moveTo>
                    <a:pt x="223" y="0"/>
                  </a:moveTo>
                  <a:cubicBezTo>
                    <a:pt x="192" y="0"/>
                    <a:pt x="162" y="9"/>
                    <a:pt x="134" y="27"/>
                  </a:cubicBezTo>
                  <a:cubicBezTo>
                    <a:pt x="34" y="94"/>
                    <a:pt x="0" y="194"/>
                    <a:pt x="67" y="294"/>
                  </a:cubicBezTo>
                  <a:cubicBezTo>
                    <a:pt x="100" y="394"/>
                    <a:pt x="1068" y="2229"/>
                    <a:pt x="1835" y="2829"/>
                  </a:cubicBezTo>
                  <a:cubicBezTo>
                    <a:pt x="1868" y="2863"/>
                    <a:pt x="1935" y="2863"/>
                    <a:pt x="1968" y="2863"/>
                  </a:cubicBezTo>
                  <a:cubicBezTo>
                    <a:pt x="2035" y="2863"/>
                    <a:pt x="2102" y="2863"/>
                    <a:pt x="2135" y="2796"/>
                  </a:cubicBezTo>
                  <a:cubicBezTo>
                    <a:pt x="2202" y="2696"/>
                    <a:pt x="2202" y="2562"/>
                    <a:pt x="2102" y="2496"/>
                  </a:cubicBezTo>
                  <a:cubicBezTo>
                    <a:pt x="1368" y="1962"/>
                    <a:pt x="434" y="127"/>
                    <a:pt x="434" y="127"/>
                  </a:cubicBezTo>
                  <a:cubicBezTo>
                    <a:pt x="386" y="55"/>
                    <a:pt x="303" y="0"/>
                    <a:pt x="22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66731" y="4377294"/>
              <a:ext cx="31547" cy="42593"/>
            </a:xfrm>
            <a:custGeom>
              <a:avLst/>
              <a:gdLst/>
              <a:ahLst/>
              <a:cxnLst/>
              <a:rect l="l" t="t" r="r" b="b"/>
              <a:pathLst>
                <a:path w="2002" h="2703" extrusionOk="0">
                  <a:moveTo>
                    <a:pt x="1735" y="0"/>
                  </a:moveTo>
                  <a:cubicBezTo>
                    <a:pt x="1601" y="0"/>
                    <a:pt x="1534" y="101"/>
                    <a:pt x="1534" y="234"/>
                  </a:cubicBezTo>
                  <a:cubicBezTo>
                    <a:pt x="1534" y="234"/>
                    <a:pt x="1601" y="1268"/>
                    <a:pt x="133" y="2302"/>
                  </a:cubicBezTo>
                  <a:cubicBezTo>
                    <a:pt x="33" y="2369"/>
                    <a:pt x="0" y="2502"/>
                    <a:pt x="67" y="2602"/>
                  </a:cubicBezTo>
                  <a:cubicBezTo>
                    <a:pt x="133" y="2669"/>
                    <a:pt x="200" y="2702"/>
                    <a:pt x="234" y="2702"/>
                  </a:cubicBezTo>
                  <a:cubicBezTo>
                    <a:pt x="300" y="2702"/>
                    <a:pt x="334" y="2669"/>
                    <a:pt x="367" y="2636"/>
                  </a:cubicBezTo>
                  <a:cubicBezTo>
                    <a:pt x="2001" y="1502"/>
                    <a:pt x="1968" y="267"/>
                    <a:pt x="1968" y="201"/>
                  </a:cubicBezTo>
                  <a:cubicBezTo>
                    <a:pt x="1935" y="101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92409" y="4401202"/>
              <a:ext cx="121632" cy="85941"/>
            </a:xfrm>
            <a:custGeom>
              <a:avLst/>
              <a:gdLst/>
              <a:ahLst/>
              <a:cxnLst/>
              <a:rect l="l" t="t" r="r" b="b"/>
              <a:pathLst>
                <a:path w="7719" h="5454" extrusionOk="0">
                  <a:moveTo>
                    <a:pt x="3504" y="1"/>
                  </a:moveTo>
                  <a:cubicBezTo>
                    <a:pt x="1900" y="1"/>
                    <a:pt x="847" y="1986"/>
                    <a:pt x="847" y="1986"/>
                  </a:cubicBezTo>
                  <a:cubicBezTo>
                    <a:pt x="1" y="3678"/>
                    <a:pt x="1271" y="5453"/>
                    <a:pt x="3245" y="5453"/>
                  </a:cubicBezTo>
                  <a:cubicBezTo>
                    <a:pt x="3762" y="5453"/>
                    <a:pt x="4328" y="5332"/>
                    <a:pt x="4916" y="5055"/>
                  </a:cubicBezTo>
                  <a:cubicBezTo>
                    <a:pt x="7718" y="3687"/>
                    <a:pt x="6417" y="1052"/>
                    <a:pt x="4349" y="185"/>
                  </a:cubicBezTo>
                  <a:cubicBezTo>
                    <a:pt x="4054" y="56"/>
                    <a:pt x="3771" y="1"/>
                    <a:pt x="3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35700" y="4413431"/>
              <a:ext cx="17901" cy="22754"/>
            </a:xfrm>
            <a:custGeom>
              <a:avLst/>
              <a:gdLst/>
              <a:ahLst/>
              <a:cxnLst/>
              <a:rect l="l" t="t" r="r" b="b"/>
              <a:pathLst>
                <a:path w="1136" h="1444" extrusionOk="0">
                  <a:moveTo>
                    <a:pt x="936" y="0"/>
                  </a:moveTo>
                  <a:cubicBezTo>
                    <a:pt x="915" y="0"/>
                    <a:pt x="892" y="3"/>
                    <a:pt x="868" y="9"/>
                  </a:cubicBezTo>
                  <a:cubicBezTo>
                    <a:pt x="501" y="76"/>
                    <a:pt x="268" y="243"/>
                    <a:pt x="168" y="476"/>
                  </a:cubicBezTo>
                  <a:cubicBezTo>
                    <a:pt x="1" y="876"/>
                    <a:pt x="301" y="1310"/>
                    <a:pt x="335" y="1343"/>
                  </a:cubicBezTo>
                  <a:cubicBezTo>
                    <a:pt x="368" y="1410"/>
                    <a:pt x="435" y="1443"/>
                    <a:pt x="501" y="1443"/>
                  </a:cubicBezTo>
                  <a:cubicBezTo>
                    <a:pt x="535" y="1443"/>
                    <a:pt x="568" y="1410"/>
                    <a:pt x="601" y="1410"/>
                  </a:cubicBezTo>
                  <a:cubicBezTo>
                    <a:pt x="701" y="1343"/>
                    <a:pt x="735" y="1210"/>
                    <a:pt x="668" y="1110"/>
                  </a:cubicBezTo>
                  <a:cubicBezTo>
                    <a:pt x="635" y="1043"/>
                    <a:pt x="501" y="810"/>
                    <a:pt x="568" y="643"/>
                  </a:cubicBezTo>
                  <a:cubicBezTo>
                    <a:pt x="601" y="509"/>
                    <a:pt x="802" y="443"/>
                    <a:pt x="968" y="409"/>
                  </a:cubicBezTo>
                  <a:cubicBezTo>
                    <a:pt x="1068" y="376"/>
                    <a:pt x="1135" y="276"/>
                    <a:pt x="1135" y="143"/>
                  </a:cubicBezTo>
                  <a:cubicBezTo>
                    <a:pt x="1108" y="60"/>
                    <a:pt x="1035" y="0"/>
                    <a:pt x="9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53052" y="4421342"/>
              <a:ext cx="18421" cy="22722"/>
            </a:xfrm>
            <a:custGeom>
              <a:avLst/>
              <a:gdLst/>
              <a:ahLst/>
              <a:cxnLst/>
              <a:rect l="l" t="t" r="r" b="b"/>
              <a:pathLst>
                <a:path w="1169" h="1442" extrusionOk="0">
                  <a:moveTo>
                    <a:pt x="941" y="1"/>
                  </a:moveTo>
                  <a:cubicBezTo>
                    <a:pt x="928" y="1"/>
                    <a:pt x="915" y="3"/>
                    <a:pt x="901" y="7"/>
                  </a:cubicBezTo>
                  <a:cubicBezTo>
                    <a:pt x="501" y="74"/>
                    <a:pt x="268" y="241"/>
                    <a:pt x="168" y="508"/>
                  </a:cubicBezTo>
                  <a:cubicBezTo>
                    <a:pt x="1" y="908"/>
                    <a:pt x="301" y="1308"/>
                    <a:pt x="334" y="1375"/>
                  </a:cubicBezTo>
                  <a:cubicBezTo>
                    <a:pt x="368" y="1408"/>
                    <a:pt x="434" y="1442"/>
                    <a:pt x="501" y="1442"/>
                  </a:cubicBezTo>
                  <a:cubicBezTo>
                    <a:pt x="534" y="1442"/>
                    <a:pt x="601" y="1442"/>
                    <a:pt x="635" y="1408"/>
                  </a:cubicBezTo>
                  <a:cubicBezTo>
                    <a:pt x="701" y="1342"/>
                    <a:pt x="735" y="1208"/>
                    <a:pt x="668" y="1108"/>
                  </a:cubicBezTo>
                  <a:cubicBezTo>
                    <a:pt x="635" y="1075"/>
                    <a:pt x="501" y="808"/>
                    <a:pt x="568" y="641"/>
                  </a:cubicBezTo>
                  <a:cubicBezTo>
                    <a:pt x="601" y="508"/>
                    <a:pt x="801" y="441"/>
                    <a:pt x="968" y="408"/>
                  </a:cubicBezTo>
                  <a:cubicBezTo>
                    <a:pt x="1068" y="408"/>
                    <a:pt x="1168" y="274"/>
                    <a:pt x="1135" y="174"/>
                  </a:cubicBezTo>
                  <a:cubicBezTo>
                    <a:pt x="1106" y="88"/>
                    <a:pt x="1027" y="1"/>
                    <a:pt x="9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9" name="Google Shape;79;p2"/>
            <p:cNvGrpSpPr/>
            <p:nvPr/>
          </p:nvGrpSpPr>
          <p:grpSpPr>
            <a:xfrm rot="2528074">
              <a:off x="50879" y="3373663"/>
              <a:ext cx="406480" cy="452516"/>
              <a:chOff x="28413" y="4563494"/>
              <a:chExt cx="406465" cy="452499"/>
            </a:xfrm>
          </p:grpSpPr>
          <p:sp>
            <p:nvSpPr>
              <p:cNvPr id="80" name="Google Shape;80;p2"/>
              <p:cNvSpPr/>
              <p:nvPr/>
            </p:nvSpPr>
            <p:spPr>
              <a:xfrm>
                <a:off x="28413" y="4603807"/>
                <a:ext cx="96121" cy="84744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378" extrusionOk="0">
                    <a:moveTo>
                      <a:pt x="1824" y="0"/>
                    </a:moveTo>
                    <a:cubicBezTo>
                      <a:pt x="1226" y="0"/>
                      <a:pt x="680" y="338"/>
                      <a:pt x="375" y="1339"/>
                    </a:cubicBezTo>
                    <a:cubicBezTo>
                      <a:pt x="1" y="2588"/>
                      <a:pt x="1928" y="3163"/>
                      <a:pt x="2961" y="3163"/>
                    </a:cubicBezTo>
                    <a:cubicBezTo>
                      <a:pt x="2971" y="3163"/>
                      <a:pt x="2980" y="3163"/>
                      <a:pt x="2990" y="3163"/>
                    </a:cubicBezTo>
                    <a:lnTo>
                      <a:pt x="2990" y="3163"/>
                    </a:lnTo>
                    <a:cubicBezTo>
                      <a:pt x="2604" y="3535"/>
                      <a:pt x="2250" y="4215"/>
                      <a:pt x="2710" y="5008"/>
                    </a:cubicBezTo>
                    <a:cubicBezTo>
                      <a:pt x="2860" y="5265"/>
                      <a:pt x="3076" y="5378"/>
                      <a:pt x="3319" y="5378"/>
                    </a:cubicBezTo>
                    <a:cubicBezTo>
                      <a:pt x="4430" y="5378"/>
                      <a:pt x="6099" y="3026"/>
                      <a:pt x="4512" y="1439"/>
                    </a:cubicBezTo>
                    <a:cubicBezTo>
                      <a:pt x="4512" y="1439"/>
                      <a:pt x="305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1790" y="4568237"/>
                <a:ext cx="69601" cy="87297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5540" extrusionOk="0">
                    <a:moveTo>
                      <a:pt x="1931" y="0"/>
                    </a:moveTo>
                    <a:cubicBezTo>
                      <a:pt x="0" y="0"/>
                      <a:pt x="256" y="3429"/>
                      <a:pt x="256" y="3429"/>
                    </a:cubicBezTo>
                    <a:cubicBezTo>
                      <a:pt x="383" y="4921"/>
                      <a:pt x="1701" y="5539"/>
                      <a:pt x="2781" y="5539"/>
                    </a:cubicBezTo>
                    <a:cubicBezTo>
                      <a:pt x="3681" y="5539"/>
                      <a:pt x="4417" y="5109"/>
                      <a:pt x="4159" y="4396"/>
                    </a:cubicBezTo>
                    <a:cubicBezTo>
                      <a:pt x="3880" y="3610"/>
                      <a:pt x="3256" y="3387"/>
                      <a:pt x="2748" y="3387"/>
                    </a:cubicBezTo>
                    <a:cubicBezTo>
                      <a:pt x="2689" y="3387"/>
                      <a:pt x="2632" y="3390"/>
                      <a:pt x="2577" y="3396"/>
                    </a:cubicBezTo>
                    <a:lnTo>
                      <a:pt x="2577" y="3396"/>
                    </a:lnTo>
                    <a:cubicBezTo>
                      <a:pt x="3242" y="2617"/>
                      <a:pt x="4075" y="756"/>
                      <a:pt x="2891" y="227"/>
                    </a:cubicBezTo>
                    <a:cubicBezTo>
                      <a:pt x="2523" y="69"/>
                      <a:pt x="2205" y="0"/>
                      <a:pt x="1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86361" y="4563494"/>
                <a:ext cx="25244" cy="51417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263" extrusionOk="0">
                    <a:moveTo>
                      <a:pt x="1357" y="0"/>
                    </a:moveTo>
                    <a:cubicBezTo>
                      <a:pt x="1327" y="0"/>
                      <a:pt x="1296" y="9"/>
                      <a:pt x="1268" y="27"/>
                    </a:cubicBezTo>
                    <a:cubicBezTo>
                      <a:pt x="735" y="294"/>
                      <a:pt x="401" y="694"/>
                      <a:pt x="268" y="1161"/>
                    </a:cubicBezTo>
                    <a:cubicBezTo>
                      <a:pt x="1" y="2129"/>
                      <a:pt x="601" y="3130"/>
                      <a:pt x="601" y="3163"/>
                    </a:cubicBezTo>
                    <a:cubicBezTo>
                      <a:pt x="668" y="3230"/>
                      <a:pt x="735" y="3263"/>
                      <a:pt x="801" y="3263"/>
                    </a:cubicBezTo>
                    <a:lnTo>
                      <a:pt x="901" y="3263"/>
                    </a:lnTo>
                    <a:cubicBezTo>
                      <a:pt x="1001" y="3196"/>
                      <a:pt x="1035" y="3063"/>
                      <a:pt x="968" y="2963"/>
                    </a:cubicBezTo>
                    <a:cubicBezTo>
                      <a:pt x="968" y="2963"/>
                      <a:pt x="468" y="2062"/>
                      <a:pt x="668" y="1295"/>
                    </a:cubicBezTo>
                    <a:cubicBezTo>
                      <a:pt x="768" y="895"/>
                      <a:pt x="1035" y="594"/>
                      <a:pt x="1468" y="394"/>
                    </a:cubicBezTo>
                    <a:cubicBezTo>
                      <a:pt x="1569" y="327"/>
                      <a:pt x="1602" y="227"/>
                      <a:pt x="1535" y="127"/>
                    </a:cubicBezTo>
                    <a:cubicBezTo>
                      <a:pt x="1511" y="55"/>
                      <a:pt x="1435" y="0"/>
                      <a:pt x="135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9562" y="4585163"/>
                <a:ext cx="46800" cy="32917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089" extrusionOk="0">
                    <a:moveTo>
                      <a:pt x="997" y="1"/>
                    </a:moveTo>
                    <a:cubicBezTo>
                      <a:pt x="487" y="1"/>
                      <a:pt x="128" y="293"/>
                      <a:pt x="101" y="320"/>
                    </a:cubicBezTo>
                    <a:cubicBezTo>
                      <a:pt x="1" y="387"/>
                      <a:pt x="1" y="520"/>
                      <a:pt x="67" y="620"/>
                    </a:cubicBezTo>
                    <a:cubicBezTo>
                      <a:pt x="109" y="662"/>
                      <a:pt x="175" y="690"/>
                      <a:pt x="244" y="690"/>
                    </a:cubicBezTo>
                    <a:cubicBezTo>
                      <a:pt x="286" y="690"/>
                      <a:pt x="329" y="679"/>
                      <a:pt x="368" y="654"/>
                    </a:cubicBezTo>
                    <a:cubicBezTo>
                      <a:pt x="368" y="626"/>
                      <a:pt x="637" y="420"/>
                      <a:pt x="1010" y="420"/>
                    </a:cubicBezTo>
                    <a:cubicBezTo>
                      <a:pt x="1091" y="420"/>
                      <a:pt x="1178" y="430"/>
                      <a:pt x="1268" y="454"/>
                    </a:cubicBezTo>
                    <a:cubicBezTo>
                      <a:pt x="1735" y="554"/>
                      <a:pt x="2202" y="1087"/>
                      <a:pt x="2536" y="1955"/>
                    </a:cubicBezTo>
                    <a:cubicBezTo>
                      <a:pt x="2569" y="2021"/>
                      <a:pt x="2669" y="2088"/>
                      <a:pt x="2736" y="2088"/>
                    </a:cubicBezTo>
                    <a:cubicBezTo>
                      <a:pt x="2769" y="2088"/>
                      <a:pt x="2803" y="2055"/>
                      <a:pt x="2803" y="2055"/>
                    </a:cubicBezTo>
                    <a:cubicBezTo>
                      <a:pt x="2936" y="2021"/>
                      <a:pt x="2970" y="1888"/>
                      <a:pt x="2936" y="1788"/>
                    </a:cubicBezTo>
                    <a:cubicBezTo>
                      <a:pt x="2536" y="787"/>
                      <a:pt x="2002" y="187"/>
                      <a:pt x="1368" y="53"/>
                    </a:cubicBezTo>
                    <a:cubicBezTo>
                      <a:pt x="1238" y="16"/>
                      <a:pt x="1113" y="1"/>
                      <a:pt x="99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8490" y="4626185"/>
                <a:ext cx="36810" cy="4708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988" extrusionOk="0">
                    <a:moveTo>
                      <a:pt x="757" y="1"/>
                    </a:moveTo>
                    <a:cubicBezTo>
                      <a:pt x="486" y="1"/>
                      <a:pt x="239" y="47"/>
                      <a:pt x="101" y="186"/>
                    </a:cubicBezTo>
                    <a:cubicBezTo>
                      <a:pt x="34" y="252"/>
                      <a:pt x="1" y="352"/>
                      <a:pt x="34" y="452"/>
                    </a:cubicBezTo>
                    <a:cubicBezTo>
                      <a:pt x="67" y="786"/>
                      <a:pt x="668" y="1153"/>
                      <a:pt x="1101" y="1386"/>
                    </a:cubicBezTo>
                    <a:cubicBezTo>
                      <a:pt x="868" y="1853"/>
                      <a:pt x="568" y="2521"/>
                      <a:pt x="768" y="2854"/>
                    </a:cubicBezTo>
                    <a:cubicBezTo>
                      <a:pt x="801" y="2888"/>
                      <a:pt x="901" y="2988"/>
                      <a:pt x="1068" y="2988"/>
                    </a:cubicBezTo>
                    <a:lnTo>
                      <a:pt x="1101" y="2988"/>
                    </a:lnTo>
                    <a:cubicBezTo>
                      <a:pt x="1802" y="2954"/>
                      <a:pt x="2236" y="2054"/>
                      <a:pt x="2302" y="1954"/>
                    </a:cubicBezTo>
                    <a:cubicBezTo>
                      <a:pt x="2336" y="1853"/>
                      <a:pt x="2302" y="1720"/>
                      <a:pt x="2202" y="1687"/>
                    </a:cubicBezTo>
                    <a:cubicBezTo>
                      <a:pt x="2174" y="1668"/>
                      <a:pt x="2144" y="1660"/>
                      <a:pt x="2113" y="1660"/>
                    </a:cubicBezTo>
                    <a:cubicBezTo>
                      <a:pt x="2035" y="1660"/>
                      <a:pt x="1959" y="1715"/>
                      <a:pt x="1935" y="1787"/>
                    </a:cubicBezTo>
                    <a:cubicBezTo>
                      <a:pt x="1835" y="1987"/>
                      <a:pt x="1468" y="2521"/>
                      <a:pt x="1101" y="2587"/>
                    </a:cubicBezTo>
                    <a:cubicBezTo>
                      <a:pt x="1101" y="2387"/>
                      <a:pt x="1302" y="1853"/>
                      <a:pt x="1568" y="1386"/>
                    </a:cubicBezTo>
                    <a:cubicBezTo>
                      <a:pt x="1602" y="1353"/>
                      <a:pt x="1602" y="1286"/>
                      <a:pt x="1602" y="1220"/>
                    </a:cubicBezTo>
                    <a:cubicBezTo>
                      <a:pt x="1568" y="1186"/>
                      <a:pt x="1535" y="1120"/>
                      <a:pt x="1468" y="1086"/>
                    </a:cubicBezTo>
                    <a:cubicBezTo>
                      <a:pt x="1035" y="886"/>
                      <a:pt x="601" y="586"/>
                      <a:pt x="468" y="452"/>
                    </a:cubicBezTo>
                    <a:cubicBezTo>
                      <a:pt x="521" y="435"/>
                      <a:pt x="599" y="426"/>
                      <a:pt x="693" y="426"/>
                    </a:cubicBezTo>
                    <a:cubicBezTo>
                      <a:pt x="951" y="426"/>
                      <a:pt x="1336" y="488"/>
                      <a:pt x="1702" y="586"/>
                    </a:cubicBezTo>
                    <a:cubicBezTo>
                      <a:pt x="1802" y="586"/>
                      <a:pt x="1935" y="519"/>
                      <a:pt x="1935" y="419"/>
                    </a:cubicBezTo>
                    <a:cubicBezTo>
                      <a:pt x="1969" y="319"/>
                      <a:pt x="1902" y="186"/>
                      <a:pt x="1802" y="152"/>
                    </a:cubicBezTo>
                    <a:cubicBezTo>
                      <a:pt x="1568" y="94"/>
                      <a:pt x="1139" y="1"/>
                      <a:pt x="75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05809" y="4593531"/>
                <a:ext cx="41553" cy="5398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3426" extrusionOk="0">
                    <a:moveTo>
                      <a:pt x="1326" y="1"/>
                    </a:moveTo>
                    <a:cubicBezTo>
                      <a:pt x="1285" y="1"/>
                      <a:pt x="1243" y="9"/>
                      <a:pt x="1202" y="23"/>
                    </a:cubicBezTo>
                    <a:cubicBezTo>
                      <a:pt x="768" y="156"/>
                      <a:pt x="234" y="1190"/>
                      <a:pt x="68" y="1490"/>
                    </a:cubicBezTo>
                    <a:cubicBezTo>
                      <a:pt x="1" y="1590"/>
                      <a:pt x="68" y="1724"/>
                      <a:pt x="168" y="1791"/>
                    </a:cubicBezTo>
                    <a:cubicBezTo>
                      <a:pt x="193" y="1799"/>
                      <a:pt x="220" y="1803"/>
                      <a:pt x="247" y="1803"/>
                    </a:cubicBezTo>
                    <a:cubicBezTo>
                      <a:pt x="328" y="1803"/>
                      <a:pt x="410" y="1766"/>
                      <a:pt x="435" y="1691"/>
                    </a:cubicBezTo>
                    <a:cubicBezTo>
                      <a:pt x="735" y="1090"/>
                      <a:pt x="1102" y="556"/>
                      <a:pt x="1269" y="423"/>
                    </a:cubicBezTo>
                    <a:lnTo>
                      <a:pt x="1269" y="423"/>
                    </a:lnTo>
                    <a:cubicBezTo>
                      <a:pt x="1335" y="656"/>
                      <a:pt x="1235" y="1424"/>
                      <a:pt x="1002" y="2191"/>
                    </a:cubicBezTo>
                    <a:cubicBezTo>
                      <a:pt x="968" y="2291"/>
                      <a:pt x="1035" y="2391"/>
                      <a:pt x="1135" y="2424"/>
                    </a:cubicBezTo>
                    <a:cubicBezTo>
                      <a:pt x="1469" y="2591"/>
                      <a:pt x="1836" y="2791"/>
                      <a:pt x="2069" y="2925"/>
                    </a:cubicBezTo>
                    <a:cubicBezTo>
                      <a:pt x="1769" y="2958"/>
                      <a:pt x="1335" y="2991"/>
                      <a:pt x="935" y="2991"/>
                    </a:cubicBezTo>
                    <a:cubicBezTo>
                      <a:pt x="802" y="2991"/>
                      <a:pt x="701" y="3092"/>
                      <a:pt x="701" y="3192"/>
                    </a:cubicBezTo>
                    <a:cubicBezTo>
                      <a:pt x="701" y="3325"/>
                      <a:pt x="802" y="3425"/>
                      <a:pt x="935" y="3425"/>
                    </a:cubicBezTo>
                    <a:cubicBezTo>
                      <a:pt x="2369" y="3392"/>
                      <a:pt x="2536" y="3225"/>
                      <a:pt x="2569" y="3125"/>
                    </a:cubicBezTo>
                    <a:cubicBezTo>
                      <a:pt x="2636" y="3058"/>
                      <a:pt x="2636" y="2991"/>
                      <a:pt x="2603" y="2891"/>
                    </a:cubicBezTo>
                    <a:cubicBezTo>
                      <a:pt x="2536" y="2725"/>
                      <a:pt x="2169" y="2458"/>
                      <a:pt x="1469" y="2124"/>
                    </a:cubicBezTo>
                    <a:cubicBezTo>
                      <a:pt x="1702" y="1290"/>
                      <a:pt x="1869" y="289"/>
                      <a:pt x="1502" y="56"/>
                    </a:cubicBezTo>
                    <a:cubicBezTo>
                      <a:pt x="1443" y="17"/>
                      <a:pt x="1385" y="1"/>
                      <a:pt x="132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41567" y="4730955"/>
                <a:ext cx="293310" cy="285037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18089" extrusionOk="0">
                    <a:moveTo>
                      <a:pt x="512" y="0"/>
                    </a:moveTo>
                    <a:cubicBezTo>
                      <a:pt x="423" y="0"/>
                      <a:pt x="328" y="60"/>
                      <a:pt x="300" y="142"/>
                    </a:cubicBezTo>
                    <a:cubicBezTo>
                      <a:pt x="300" y="176"/>
                      <a:pt x="167" y="476"/>
                      <a:pt x="100" y="976"/>
                    </a:cubicBezTo>
                    <a:cubicBezTo>
                      <a:pt x="67" y="1110"/>
                      <a:pt x="134" y="1210"/>
                      <a:pt x="267" y="1243"/>
                    </a:cubicBezTo>
                    <a:lnTo>
                      <a:pt x="300" y="1243"/>
                    </a:lnTo>
                    <a:cubicBezTo>
                      <a:pt x="401" y="1243"/>
                      <a:pt x="467" y="1176"/>
                      <a:pt x="501" y="1076"/>
                    </a:cubicBezTo>
                    <a:cubicBezTo>
                      <a:pt x="567" y="609"/>
                      <a:pt x="701" y="309"/>
                      <a:pt x="701" y="309"/>
                    </a:cubicBezTo>
                    <a:cubicBezTo>
                      <a:pt x="734" y="176"/>
                      <a:pt x="667" y="76"/>
                      <a:pt x="567" y="9"/>
                    </a:cubicBezTo>
                    <a:cubicBezTo>
                      <a:pt x="550" y="3"/>
                      <a:pt x="531" y="0"/>
                      <a:pt x="512" y="0"/>
                    </a:cubicBezTo>
                    <a:close/>
                    <a:moveTo>
                      <a:pt x="200" y="1643"/>
                    </a:moveTo>
                    <a:cubicBezTo>
                      <a:pt x="100" y="1643"/>
                      <a:pt x="0" y="1743"/>
                      <a:pt x="0" y="1844"/>
                    </a:cubicBezTo>
                    <a:lnTo>
                      <a:pt x="0" y="1944"/>
                    </a:lnTo>
                    <a:cubicBezTo>
                      <a:pt x="0" y="2210"/>
                      <a:pt x="34" y="2477"/>
                      <a:pt x="67" y="2711"/>
                    </a:cubicBezTo>
                    <a:cubicBezTo>
                      <a:pt x="100" y="2811"/>
                      <a:pt x="167" y="2911"/>
                      <a:pt x="267" y="2911"/>
                    </a:cubicBezTo>
                    <a:cubicBezTo>
                      <a:pt x="267" y="2911"/>
                      <a:pt x="300" y="2911"/>
                      <a:pt x="300" y="2878"/>
                    </a:cubicBezTo>
                    <a:cubicBezTo>
                      <a:pt x="434" y="2878"/>
                      <a:pt x="501" y="2778"/>
                      <a:pt x="467" y="2644"/>
                    </a:cubicBezTo>
                    <a:cubicBezTo>
                      <a:pt x="434" y="2444"/>
                      <a:pt x="434" y="2177"/>
                      <a:pt x="434" y="1944"/>
                    </a:cubicBezTo>
                    <a:lnTo>
                      <a:pt x="434" y="1844"/>
                    </a:lnTo>
                    <a:cubicBezTo>
                      <a:pt x="434" y="1743"/>
                      <a:pt x="334" y="1643"/>
                      <a:pt x="200" y="1643"/>
                    </a:cubicBezTo>
                    <a:close/>
                    <a:moveTo>
                      <a:pt x="5723" y="3138"/>
                    </a:moveTo>
                    <a:cubicBezTo>
                      <a:pt x="5706" y="3138"/>
                      <a:pt x="5689" y="3140"/>
                      <a:pt x="5671" y="3144"/>
                    </a:cubicBezTo>
                    <a:cubicBezTo>
                      <a:pt x="5404" y="3178"/>
                      <a:pt x="5104" y="3245"/>
                      <a:pt x="4804" y="3378"/>
                    </a:cubicBezTo>
                    <a:cubicBezTo>
                      <a:pt x="4704" y="3411"/>
                      <a:pt x="4670" y="3545"/>
                      <a:pt x="4704" y="3645"/>
                    </a:cubicBezTo>
                    <a:cubicBezTo>
                      <a:pt x="4737" y="3712"/>
                      <a:pt x="4804" y="3778"/>
                      <a:pt x="4904" y="3778"/>
                    </a:cubicBezTo>
                    <a:cubicBezTo>
                      <a:pt x="4937" y="3778"/>
                      <a:pt x="4937" y="3778"/>
                      <a:pt x="4970" y="3745"/>
                    </a:cubicBezTo>
                    <a:cubicBezTo>
                      <a:pt x="5237" y="3645"/>
                      <a:pt x="5504" y="3578"/>
                      <a:pt x="5738" y="3545"/>
                    </a:cubicBezTo>
                    <a:cubicBezTo>
                      <a:pt x="5838" y="3545"/>
                      <a:pt x="5904" y="3445"/>
                      <a:pt x="5904" y="3311"/>
                    </a:cubicBezTo>
                    <a:cubicBezTo>
                      <a:pt x="5904" y="3225"/>
                      <a:pt x="5829" y="3138"/>
                      <a:pt x="5723" y="3138"/>
                    </a:cubicBezTo>
                    <a:close/>
                    <a:moveTo>
                      <a:pt x="489" y="3269"/>
                    </a:moveTo>
                    <a:cubicBezTo>
                      <a:pt x="470" y="3269"/>
                      <a:pt x="452" y="3272"/>
                      <a:pt x="434" y="3278"/>
                    </a:cubicBezTo>
                    <a:cubicBezTo>
                      <a:pt x="334" y="3345"/>
                      <a:pt x="267" y="3478"/>
                      <a:pt x="334" y="3578"/>
                    </a:cubicBezTo>
                    <a:cubicBezTo>
                      <a:pt x="434" y="3845"/>
                      <a:pt x="601" y="4112"/>
                      <a:pt x="767" y="4312"/>
                    </a:cubicBezTo>
                    <a:cubicBezTo>
                      <a:pt x="834" y="4379"/>
                      <a:pt x="868" y="4412"/>
                      <a:pt x="934" y="4412"/>
                    </a:cubicBezTo>
                    <a:cubicBezTo>
                      <a:pt x="1001" y="4412"/>
                      <a:pt x="1034" y="4379"/>
                      <a:pt x="1068" y="4345"/>
                    </a:cubicBezTo>
                    <a:cubicBezTo>
                      <a:pt x="1168" y="4279"/>
                      <a:pt x="1168" y="4145"/>
                      <a:pt x="1101" y="4045"/>
                    </a:cubicBezTo>
                    <a:cubicBezTo>
                      <a:pt x="934" y="3878"/>
                      <a:pt x="801" y="3645"/>
                      <a:pt x="701" y="3411"/>
                    </a:cubicBezTo>
                    <a:cubicBezTo>
                      <a:pt x="673" y="3329"/>
                      <a:pt x="578" y="3269"/>
                      <a:pt x="489" y="3269"/>
                    </a:cubicBezTo>
                    <a:close/>
                    <a:moveTo>
                      <a:pt x="6439" y="3369"/>
                    </a:moveTo>
                    <a:cubicBezTo>
                      <a:pt x="6418" y="3369"/>
                      <a:pt x="6395" y="3372"/>
                      <a:pt x="6371" y="3378"/>
                    </a:cubicBezTo>
                    <a:cubicBezTo>
                      <a:pt x="6271" y="3411"/>
                      <a:pt x="6205" y="3545"/>
                      <a:pt x="6238" y="3645"/>
                    </a:cubicBezTo>
                    <a:cubicBezTo>
                      <a:pt x="6238" y="3745"/>
                      <a:pt x="6171" y="3945"/>
                      <a:pt x="5938" y="4179"/>
                    </a:cubicBezTo>
                    <a:cubicBezTo>
                      <a:pt x="5871" y="4245"/>
                      <a:pt x="5871" y="4379"/>
                      <a:pt x="5971" y="4479"/>
                    </a:cubicBezTo>
                    <a:cubicBezTo>
                      <a:pt x="6005" y="4512"/>
                      <a:pt x="6071" y="4512"/>
                      <a:pt x="6105" y="4512"/>
                    </a:cubicBezTo>
                    <a:cubicBezTo>
                      <a:pt x="6171" y="4512"/>
                      <a:pt x="6205" y="4512"/>
                      <a:pt x="6271" y="4445"/>
                    </a:cubicBezTo>
                    <a:cubicBezTo>
                      <a:pt x="6438" y="4245"/>
                      <a:pt x="6638" y="3945"/>
                      <a:pt x="6638" y="3645"/>
                    </a:cubicBezTo>
                    <a:cubicBezTo>
                      <a:pt x="6638" y="3611"/>
                      <a:pt x="6638" y="3578"/>
                      <a:pt x="6638" y="3511"/>
                    </a:cubicBezTo>
                    <a:cubicBezTo>
                      <a:pt x="6611" y="3429"/>
                      <a:pt x="6538" y="3369"/>
                      <a:pt x="6439" y="3369"/>
                    </a:cubicBezTo>
                    <a:close/>
                    <a:moveTo>
                      <a:pt x="4160" y="3775"/>
                    </a:moveTo>
                    <a:cubicBezTo>
                      <a:pt x="4118" y="3775"/>
                      <a:pt x="4075" y="3786"/>
                      <a:pt x="4036" y="3812"/>
                    </a:cubicBezTo>
                    <a:cubicBezTo>
                      <a:pt x="3803" y="4045"/>
                      <a:pt x="3603" y="4279"/>
                      <a:pt x="3469" y="4512"/>
                    </a:cubicBezTo>
                    <a:cubicBezTo>
                      <a:pt x="3403" y="4612"/>
                      <a:pt x="3436" y="4746"/>
                      <a:pt x="3569" y="4812"/>
                    </a:cubicBezTo>
                    <a:cubicBezTo>
                      <a:pt x="3569" y="4812"/>
                      <a:pt x="3603" y="4846"/>
                      <a:pt x="3636" y="4846"/>
                    </a:cubicBezTo>
                    <a:cubicBezTo>
                      <a:pt x="3736" y="4846"/>
                      <a:pt x="3803" y="4779"/>
                      <a:pt x="3836" y="4712"/>
                    </a:cubicBezTo>
                    <a:cubicBezTo>
                      <a:pt x="3936" y="4512"/>
                      <a:pt x="4103" y="4312"/>
                      <a:pt x="4303" y="4145"/>
                    </a:cubicBezTo>
                    <a:cubicBezTo>
                      <a:pt x="4403" y="4078"/>
                      <a:pt x="4403" y="3945"/>
                      <a:pt x="4337" y="3845"/>
                    </a:cubicBezTo>
                    <a:cubicBezTo>
                      <a:pt x="4295" y="3804"/>
                      <a:pt x="4229" y="3775"/>
                      <a:pt x="4160" y="3775"/>
                    </a:cubicBezTo>
                    <a:close/>
                    <a:moveTo>
                      <a:pt x="1554" y="4544"/>
                    </a:moveTo>
                    <a:cubicBezTo>
                      <a:pt x="1482" y="4544"/>
                      <a:pt x="1411" y="4581"/>
                      <a:pt x="1368" y="4646"/>
                    </a:cubicBezTo>
                    <a:cubicBezTo>
                      <a:pt x="1301" y="4746"/>
                      <a:pt x="1335" y="4879"/>
                      <a:pt x="1435" y="4946"/>
                    </a:cubicBezTo>
                    <a:cubicBezTo>
                      <a:pt x="1568" y="5012"/>
                      <a:pt x="1701" y="5113"/>
                      <a:pt x="1868" y="5213"/>
                    </a:cubicBezTo>
                    <a:cubicBezTo>
                      <a:pt x="1968" y="5246"/>
                      <a:pt x="2068" y="5313"/>
                      <a:pt x="2202" y="5346"/>
                    </a:cubicBezTo>
                    <a:cubicBezTo>
                      <a:pt x="2235" y="5379"/>
                      <a:pt x="2235" y="5379"/>
                      <a:pt x="2269" y="5379"/>
                    </a:cubicBezTo>
                    <a:cubicBezTo>
                      <a:pt x="2369" y="5379"/>
                      <a:pt x="2435" y="5313"/>
                      <a:pt x="2469" y="5246"/>
                    </a:cubicBezTo>
                    <a:cubicBezTo>
                      <a:pt x="2502" y="5146"/>
                      <a:pt x="2469" y="5012"/>
                      <a:pt x="2369" y="4979"/>
                    </a:cubicBezTo>
                    <a:cubicBezTo>
                      <a:pt x="2269" y="4946"/>
                      <a:pt x="2168" y="4879"/>
                      <a:pt x="2068" y="4846"/>
                    </a:cubicBezTo>
                    <a:cubicBezTo>
                      <a:pt x="1935" y="4746"/>
                      <a:pt x="1802" y="4679"/>
                      <a:pt x="1668" y="4579"/>
                    </a:cubicBezTo>
                    <a:cubicBezTo>
                      <a:pt x="1633" y="4555"/>
                      <a:pt x="1593" y="4544"/>
                      <a:pt x="1554" y="4544"/>
                    </a:cubicBezTo>
                    <a:close/>
                    <a:moveTo>
                      <a:pt x="5461" y="4644"/>
                    </a:moveTo>
                    <a:cubicBezTo>
                      <a:pt x="5426" y="4644"/>
                      <a:pt x="5394" y="4655"/>
                      <a:pt x="5371" y="4679"/>
                    </a:cubicBezTo>
                    <a:cubicBezTo>
                      <a:pt x="5137" y="4812"/>
                      <a:pt x="4904" y="4912"/>
                      <a:pt x="4637" y="5012"/>
                    </a:cubicBezTo>
                    <a:cubicBezTo>
                      <a:pt x="4537" y="5046"/>
                      <a:pt x="4470" y="5179"/>
                      <a:pt x="4537" y="5279"/>
                    </a:cubicBezTo>
                    <a:cubicBezTo>
                      <a:pt x="4570" y="5379"/>
                      <a:pt x="4637" y="5413"/>
                      <a:pt x="4704" y="5413"/>
                    </a:cubicBezTo>
                    <a:lnTo>
                      <a:pt x="4804" y="5413"/>
                    </a:lnTo>
                    <a:cubicBezTo>
                      <a:pt x="5071" y="5313"/>
                      <a:pt x="5337" y="5179"/>
                      <a:pt x="5571" y="5012"/>
                    </a:cubicBezTo>
                    <a:cubicBezTo>
                      <a:pt x="5671" y="4946"/>
                      <a:pt x="5704" y="4846"/>
                      <a:pt x="5638" y="4746"/>
                    </a:cubicBezTo>
                    <a:cubicBezTo>
                      <a:pt x="5595" y="4681"/>
                      <a:pt x="5524" y="4644"/>
                      <a:pt x="5461" y="4644"/>
                    </a:cubicBezTo>
                    <a:close/>
                    <a:moveTo>
                      <a:pt x="3102" y="5179"/>
                    </a:moveTo>
                    <a:cubicBezTo>
                      <a:pt x="3002" y="5179"/>
                      <a:pt x="2902" y="5246"/>
                      <a:pt x="2869" y="5346"/>
                    </a:cubicBezTo>
                    <a:cubicBezTo>
                      <a:pt x="2869" y="5479"/>
                      <a:pt x="2936" y="5580"/>
                      <a:pt x="3036" y="5580"/>
                    </a:cubicBezTo>
                    <a:cubicBezTo>
                      <a:pt x="3102" y="5613"/>
                      <a:pt x="3203" y="5613"/>
                      <a:pt x="3269" y="5613"/>
                    </a:cubicBezTo>
                    <a:cubicBezTo>
                      <a:pt x="3269" y="5846"/>
                      <a:pt x="3336" y="6080"/>
                      <a:pt x="3436" y="6313"/>
                    </a:cubicBezTo>
                    <a:cubicBezTo>
                      <a:pt x="3469" y="6380"/>
                      <a:pt x="3536" y="6447"/>
                      <a:pt x="3636" y="6447"/>
                    </a:cubicBezTo>
                    <a:cubicBezTo>
                      <a:pt x="3670" y="6447"/>
                      <a:pt x="3670" y="6447"/>
                      <a:pt x="3703" y="6413"/>
                    </a:cubicBezTo>
                    <a:cubicBezTo>
                      <a:pt x="3803" y="6380"/>
                      <a:pt x="3870" y="6247"/>
                      <a:pt x="3836" y="6147"/>
                    </a:cubicBezTo>
                    <a:cubicBezTo>
                      <a:pt x="3736" y="5980"/>
                      <a:pt x="3703" y="5813"/>
                      <a:pt x="3670" y="5613"/>
                    </a:cubicBezTo>
                    <a:lnTo>
                      <a:pt x="3936" y="5613"/>
                    </a:lnTo>
                    <a:cubicBezTo>
                      <a:pt x="4036" y="5580"/>
                      <a:pt x="4137" y="5479"/>
                      <a:pt x="4103" y="5379"/>
                    </a:cubicBezTo>
                    <a:cubicBezTo>
                      <a:pt x="4103" y="5279"/>
                      <a:pt x="4003" y="5179"/>
                      <a:pt x="3870" y="5179"/>
                    </a:cubicBezTo>
                    <a:cubicBezTo>
                      <a:pt x="3753" y="5196"/>
                      <a:pt x="3628" y="5204"/>
                      <a:pt x="3499" y="5204"/>
                    </a:cubicBezTo>
                    <a:cubicBezTo>
                      <a:pt x="3369" y="5204"/>
                      <a:pt x="3236" y="5196"/>
                      <a:pt x="3102" y="5179"/>
                    </a:cubicBezTo>
                    <a:close/>
                    <a:moveTo>
                      <a:pt x="4026" y="6746"/>
                    </a:moveTo>
                    <a:cubicBezTo>
                      <a:pt x="3992" y="6746"/>
                      <a:pt x="3960" y="6757"/>
                      <a:pt x="3936" y="6780"/>
                    </a:cubicBezTo>
                    <a:cubicBezTo>
                      <a:pt x="3836" y="6847"/>
                      <a:pt x="3803" y="6981"/>
                      <a:pt x="3870" y="7081"/>
                    </a:cubicBezTo>
                    <a:cubicBezTo>
                      <a:pt x="4036" y="7281"/>
                      <a:pt x="4203" y="7514"/>
                      <a:pt x="4437" y="7748"/>
                    </a:cubicBezTo>
                    <a:cubicBezTo>
                      <a:pt x="4470" y="7781"/>
                      <a:pt x="4537" y="7814"/>
                      <a:pt x="4570" y="7814"/>
                    </a:cubicBezTo>
                    <a:cubicBezTo>
                      <a:pt x="4637" y="7814"/>
                      <a:pt x="4670" y="7781"/>
                      <a:pt x="4704" y="7748"/>
                    </a:cubicBezTo>
                    <a:cubicBezTo>
                      <a:pt x="4804" y="7681"/>
                      <a:pt x="4804" y="7548"/>
                      <a:pt x="4737" y="7448"/>
                    </a:cubicBezTo>
                    <a:cubicBezTo>
                      <a:pt x="4537" y="7247"/>
                      <a:pt x="4370" y="7047"/>
                      <a:pt x="4203" y="6847"/>
                    </a:cubicBezTo>
                    <a:cubicBezTo>
                      <a:pt x="4160" y="6782"/>
                      <a:pt x="4089" y="6746"/>
                      <a:pt x="4026" y="6746"/>
                    </a:cubicBezTo>
                    <a:close/>
                    <a:moveTo>
                      <a:pt x="5186" y="7968"/>
                    </a:moveTo>
                    <a:cubicBezTo>
                      <a:pt x="5131" y="7968"/>
                      <a:pt x="5074" y="7993"/>
                      <a:pt x="5037" y="8048"/>
                    </a:cubicBezTo>
                    <a:cubicBezTo>
                      <a:pt x="4937" y="8115"/>
                      <a:pt x="4970" y="8248"/>
                      <a:pt x="5037" y="8315"/>
                    </a:cubicBezTo>
                    <a:cubicBezTo>
                      <a:pt x="5237" y="8515"/>
                      <a:pt x="5471" y="8682"/>
                      <a:pt x="5704" y="8849"/>
                    </a:cubicBezTo>
                    <a:cubicBezTo>
                      <a:pt x="5738" y="8882"/>
                      <a:pt x="5771" y="8915"/>
                      <a:pt x="5838" y="8915"/>
                    </a:cubicBezTo>
                    <a:cubicBezTo>
                      <a:pt x="5904" y="8915"/>
                      <a:pt x="5938" y="8882"/>
                      <a:pt x="6005" y="8815"/>
                    </a:cubicBezTo>
                    <a:cubicBezTo>
                      <a:pt x="6071" y="8715"/>
                      <a:pt x="6038" y="8615"/>
                      <a:pt x="5938" y="8515"/>
                    </a:cubicBezTo>
                    <a:cubicBezTo>
                      <a:pt x="5704" y="8348"/>
                      <a:pt x="5504" y="8181"/>
                      <a:pt x="5304" y="8015"/>
                    </a:cubicBezTo>
                    <a:cubicBezTo>
                      <a:pt x="5274" y="7985"/>
                      <a:pt x="5231" y="7968"/>
                      <a:pt x="5186" y="7968"/>
                    </a:cubicBezTo>
                    <a:close/>
                    <a:moveTo>
                      <a:pt x="11709" y="8348"/>
                    </a:moveTo>
                    <a:cubicBezTo>
                      <a:pt x="11609" y="8382"/>
                      <a:pt x="11542" y="8482"/>
                      <a:pt x="11542" y="8582"/>
                    </a:cubicBezTo>
                    <a:cubicBezTo>
                      <a:pt x="11569" y="8692"/>
                      <a:pt x="11643" y="8757"/>
                      <a:pt x="11724" y="8757"/>
                    </a:cubicBezTo>
                    <a:cubicBezTo>
                      <a:pt x="11741" y="8757"/>
                      <a:pt x="11758" y="8754"/>
                      <a:pt x="11775" y="8748"/>
                    </a:cubicBezTo>
                    <a:lnTo>
                      <a:pt x="11875" y="8748"/>
                    </a:lnTo>
                    <a:cubicBezTo>
                      <a:pt x="12142" y="8748"/>
                      <a:pt x="12142" y="8882"/>
                      <a:pt x="12142" y="8915"/>
                    </a:cubicBezTo>
                    <a:lnTo>
                      <a:pt x="12342" y="8949"/>
                    </a:lnTo>
                    <a:lnTo>
                      <a:pt x="12576" y="8915"/>
                    </a:lnTo>
                    <a:cubicBezTo>
                      <a:pt x="12576" y="8648"/>
                      <a:pt x="12376" y="8348"/>
                      <a:pt x="11875" y="8348"/>
                    </a:cubicBezTo>
                    <a:close/>
                    <a:moveTo>
                      <a:pt x="10988" y="8647"/>
                    </a:moveTo>
                    <a:cubicBezTo>
                      <a:pt x="10950" y="8647"/>
                      <a:pt x="10910" y="8658"/>
                      <a:pt x="10875" y="8682"/>
                    </a:cubicBezTo>
                    <a:cubicBezTo>
                      <a:pt x="10641" y="8815"/>
                      <a:pt x="10408" y="9015"/>
                      <a:pt x="10174" y="9249"/>
                    </a:cubicBezTo>
                    <a:cubicBezTo>
                      <a:pt x="10107" y="9316"/>
                      <a:pt x="10107" y="9449"/>
                      <a:pt x="10208" y="9549"/>
                    </a:cubicBezTo>
                    <a:cubicBezTo>
                      <a:pt x="10241" y="9582"/>
                      <a:pt x="10274" y="9616"/>
                      <a:pt x="10341" y="9616"/>
                    </a:cubicBezTo>
                    <a:cubicBezTo>
                      <a:pt x="10408" y="9616"/>
                      <a:pt x="10441" y="9582"/>
                      <a:pt x="10474" y="9549"/>
                    </a:cubicBezTo>
                    <a:cubicBezTo>
                      <a:pt x="10675" y="9349"/>
                      <a:pt x="10875" y="9149"/>
                      <a:pt x="11075" y="9049"/>
                    </a:cubicBezTo>
                    <a:cubicBezTo>
                      <a:pt x="11175" y="8982"/>
                      <a:pt x="11208" y="8849"/>
                      <a:pt x="11142" y="8748"/>
                    </a:cubicBezTo>
                    <a:cubicBezTo>
                      <a:pt x="11120" y="8684"/>
                      <a:pt x="11057" y="8647"/>
                      <a:pt x="10988" y="8647"/>
                    </a:cubicBezTo>
                    <a:close/>
                    <a:moveTo>
                      <a:pt x="6507" y="8979"/>
                    </a:moveTo>
                    <a:cubicBezTo>
                      <a:pt x="6446" y="8979"/>
                      <a:pt x="6379" y="9007"/>
                      <a:pt x="6338" y="9049"/>
                    </a:cubicBezTo>
                    <a:cubicBezTo>
                      <a:pt x="6271" y="9149"/>
                      <a:pt x="6305" y="9282"/>
                      <a:pt x="6405" y="9349"/>
                    </a:cubicBezTo>
                    <a:cubicBezTo>
                      <a:pt x="6638" y="9516"/>
                      <a:pt x="6872" y="9649"/>
                      <a:pt x="7139" y="9783"/>
                    </a:cubicBezTo>
                    <a:cubicBezTo>
                      <a:pt x="7172" y="9816"/>
                      <a:pt x="7205" y="9816"/>
                      <a:pt x="7239" y="9816"/>
                    </a:cubicBezTo>
                    <a:cubicBezTo>
                      <a:pt x="7305" y="9816"/>
                      <a:pt x="7372" y="9783"/>
                      <a:pt x="7406" y="9716"/>
                    </a:cubicBezTo>
                    <a:cubicBezTo>
                      <a:pt x="7472" y="9582"/>
                      <a:pt x="7439" y="9482"/>
                      <a:pt x="7305" y="9416"/>
                    </a:cubicBezTo>
                    <a:cubicBezTo>
                      <a:pt x="7072" y="9282"/>
                      <a:pt x="6838" y="9149"/>
                      <a:pt x="6605" y="9015"/>
                    </a:cubicBezTo>
                    <a:cubicBezTo>
                      <a:pt x="6579" y="8990"/>
                      <a:pt x="6544" y="8979"/>
                      <a:pt x="6507" y="8979"/>
                    </a:cubicBezTo>
                    <a:close/>
                    <a:moveTo>
                      <a:pt x="11927" y="9436"/>
                    </a:moveTo>
                    <a:cubicBezTo>
                      <a:pt x="11882" y="9436"/>
                      <a:pt x="11839" y="9452"/>
                      <a:pt x="11809" y="9482"/>
                    </a:cubicBezTo>
                    <a:cubicBezTo>
                      <a:pt x="11609" y="9649"/>
                      <a:pt x="11408" y="9783"/>
                      <a:pt x="11142" y="9883"/>
                    </a:cubicBezTo>
                    <a:cubicBezTo>
                      <a:pt x="11041" y="9916"/>
                      <a:pt x="11008" y="10049"/>
                      <a:pt x="11041" y="10149"/>
                    </a:cubicBezTo>
                    <a:cubicBezTo>
                      <a:pt x="11075" y="10250"/>
                      <a:pt x="11142" y="10283"/>
                      <a:pt x="11242" y="10283"/>
                    </a:cubicBezTo>
                    <a:lnTo>
                      <a:pt x="11308" y="10283"/>
                    </a:lnTo>
                    <a:cubicBezTo>
                      <a:pt x="11609" y="10149"/>
                      <a:pt x="11875" y="9983"/>
                      <a:pt x="12076" y="9783"/>
                    </a:cubicBezTo>
                    <a:cubicBezTo>
                      <a:pt x="12176" y="9716"/>
                      <a:pt x="12176" y="9582"/>
                      <a:pt x="12076" y="9516"/>
                    </a:cubicBezTo>
                    <a:cubicBezTo>
                      <a:pt x="12039" y="9461"/>
                      <a:pt x="11982" y="9436"/>
                      <a:pt x="11927" y="9436"/>
                    </a:cubicBezTo>
                    <a:close/>
                    <a:moveTo>
                      <a:pt x="8005" y="9741"/>
                    </a:moveTo>
                    <a:cubicBezTo>
                      <a:pt x="7905" y="9741"/>
                      <a:pt x="7827" y="9800"/>
                      <a:pt x="7772" y="9883"/>
                    </a:cubicBezTo>
                    <a:cubicBezTo>
                      <a:pt x="7739" y="9983"/>
                      <a:pt x="7806" y="10116"/>
                      <a:pt x="7906" y="10149"/>
                    </a:cubicBezTo>
                    <a:cubicBezTo>
                      <a:pt x="8173" y="10250"/>
                      <a:pt x="8440" y="10350"/>
                      <a:pt x="8740" y="10416"/>
                    </a:cubicBezTo>
                    <a:lnTo>
                      <a:pt x="8773" y="10416"/>
                    </a:lnTo>
                    <a:cubicBezTo>
                      <a:pt x="8873" y="10416"/>
                      <a:pt x="8940" y="10350"/>
                      <a:pt x="8973" y="10250"/>
                    </a:cubicBezTo>
                    <a:cubicBezTo>
                      <a:pt x="9007" y="10149"/>
                      <a:pt x="8940" y="10016"/>
                      <a:pt x="8840" y="10016"/>
                    </a:cubicBezTo>
                    <a:cubicBezTo>
                      <a:pt x="8573" y="9949"/>
                      <a:pt x="8306" y="9849"/>
                      <a:pt x="8073" y="9749"/>
                    </a:cubicBezTo>
                    <a:cubicBezTo>
                      <a:pt x="8049" y="9743"/>
                      <a:pt x="8026" y="9741"/>
                      <a:pt x="8005" y="9741"/>
                    </a:cubicBezTo>
                    <a:close/>
                    <a:moveTo>
                      <a:pt x="9795" y="9836"/>
                    </a:moveTo>
                    <a:cubicBezTo>
                      <a:pt x="9734" y="9836"/>
                      <a:pt x="9677" y="9861"/>
                      <a:pt x="9640" y="9916"/>
                    </a:cubicBezTo>
                    <a:cubicBezTo>
                      <a:pt x="9607" y="9983"/>
                      <a:pt x="9540" y="10083"/>
                      <a:pt x="9507" y="10149"/>
                    </a:cubicBezTo>
                    <a:cubicBezTo>
                      <a:pt x="9440" y="10183"/>
                      <a:pt x="9407" y="10250"/>
                      <a:pt x="9374" y="10316"/>
                    </a:cubicBezTo>
                    <a:cubicBezTo>
                      <a:pt x="9340" y="10450"/>
                      <a:pt x="9274" y="10550"/>
                      <a:pt x="9207" y="10683"/>
                    </a:cubicBezTo>
                    <a:cubicBezTo>
                      <a:pt x="9140" y="10783"/>
                      <a:pt x="9207" y="10883"/>
                      <a:pt x="9307" y="10950"/>
                    </a:cubicBezTo>
                    <a:cubicBezTo>
                      <a:pt x="9340" y="10950"/>
                      <a:pt x="9374" y="10983"/>
                      <a:pt x="9407" y="10983"/>
                    </a:cubicBezTo>
                    <a:cubicBezTo>
                      <a:pt x="9474" y="10983"/>
                      <a:pt x="9540" y="10917"/>
                      <a:pt x="9574" y="10850"/>
                    </a:cubicBezTo>
                    <a:cubicBezTo>
                      <a:pt x="9640" y="10750"/>
                      <a:pt x="9674" y="10650"/>
                      <a:pt x="9741" y="10550"/>
                    </a:cubicBezTo>
                    <a:cubicBezTo>
                      <a:pt x="9974" y="10550"/>
                      <a:pt x="10241" y="10550"/>
                      <a:pt x="10474" y="10516"/>
                    </a:cubicBezTo>
                    <a:cubicBezTo>
                      <a:pt x="10574" y="10483"/>
                      <a:pt x="10641" y="10383"/>
                      <a:pt x="10641" y="10283"/>
                    </a:cubicBezTo>
                    <a:cubicBezTo>
                      <a:pt x="10608" y="10149"/>
                      <a:pt x="10508" y="10083"/>
                      <a:pt x="10408" y="10083"/>
                    </a:cubicBezTo>
                    <a:cubicBezTo>
                      <a:pt x="10274" y="10116"/>
                      <a:pt x="10141" y="10116"/>
                      <a:pt x="10007" y="10116"/>
                    </a:cubicBezTo>
                    <a:cubicBezTo>
                      <a:pt x="10041" y="10049"/>
                      <a:pt x="10007" y="9916"/>
                      <a:pt x="9941" y="9883"/>
                    </a:cubicBezTo>
                    <a:cubicBezTo>
                      <a:pt x="9896" y="9853"/>
                      <a:pt x="9844" y="9836"/>
                      <a:pt x="9795" y="9836"/>
                    </a:cubicBezTo>
                    <a:close/>
                    <a:moveTo>
                      <a:pt x="9085" y="11308"/>
                    </a:moveTo>
                    <a:cubicBezTo>
                      <a:pt x="8996" y="11308"/>
                      <a:pt x="8901" y="11368"/>
                      <a:pt x="8873" y="11450"/>
                    </a:cubicBezTo>
                    <a:cubicBezTo>
                      <a:pt x="8773" y="11751"/>
                      <a:pt x="8706" y="12017"/>
                      <a:pt x="8673" y="12318"/>
                    </a:cubicBezTo>
                    <a:cubicBezTo>
                      <a:pt x="8640" y="12418"/>
                      <a:pt x="8740" y="12518"/>
                      <a:pt x="8840" y="12551"/>
                    </a:cubicBezTo>
                    <a:lnTo>
                      <a:pt x="8873" y="12551"/>
                    </a:lnTo>
                    <a:cubicBezTo>
                      <a:pt x="8973" y="12551"/>
                      <a:pt x="9073" y="12484"/>
                      <a:pt x="9073" y="12384"/>
                    </a:cubicBezTo>
                    <a:cubicBezTo>
                      <a:pt x="9140" y="12118"/>
                      <a:pt x="9207" y="11851"/>
                      <a:pt x="9274" y="11584"/>
                    </a:cubicBezTo>
                    <a:cubicBezTo>
                      <a:pt x="9307" y="11484"/>
                      <a:pt x="9240" y="11384"/>
                      <a:pt x="9140" y="11317"/>
                    </a:cubicBezTo>
                    <a:cubicBezTo>
                      <a:pt x="9122" y="11311"/>
                      <a:pt x="9104" y="11308"/>
                      <a:pt x="9085" y="11308"/>
                    </a:cubicBezTo>
                    <a:close/>
                    <a:moveTo>
                      <a:pt x="18280" y="12351"/>
                    </a:moveTo>
                    <a:cubicBezTo>
                      <a:pt x="18180" y="12384"/>
                      <a:pt x="18080" y="12484"/>
                      <a:pt x="18113" y="12585"/>
                    </a:cubicBezTo>
                    <a:cubicBezTo>
                      <a:pt x="18147" y="12885"/>
                      <a:pt x="18180" y="13152"/>
                      <a:pt x="18213" y="13385"/>
                    </a:cubicBezTo>
                    <a:cubicBezTo>
                      <a:pt x="18213" y="13519"/>
                      <a:pt x="18313" y="13585"/>
                      <a:pt x="18413" y="13585"/>
                    </a:cubicBezTo>
                    <a:cubicBezTo>
                      <a:pt x="18547" y="13585"/>
                      <a:pt x="18614" y="13485"/>
                      <a:pt x="18614" y="13385"/>
                    </a:cubicBezTo>
                    <a:cubicBezTo>
                      <a:pt x="18614" y="13085"/>
                      <a:pt x="18580" y="12818"/>
                      <a:pt x="18513" y="12518"/>
                    </a:cubicBezTo>
                    <a:cubicBezTo>
                      <a:pt x="18513" y="12418"/>
                      <a:pt x="18380" y="12351"/>
                      <a:pt x="18280" y="12351"/>
                    </a:cubicBezTo>
                    <a:close/>
                    <a:moveTo>
                      <a:pt x="8807" y="12985"/>
                    </a:moveTo>
                    <a:cubicBezTo>
                      <a:pt x="8673" y="12985"/>
                      <a:pt x="8606" y="13085"/>
                      <a:pt x="8606" y="13185"/>
                    </a:cubicBezTo>
                    <a:cubicBezTo>
                      <a:pt x="8606" y="13485"/>
                      <a:pt x="8606" y="13752"/>
                      <a:pt x="8673" y="14052"/>
                    </a:cubicBezTo>
                    <a:cubicBezTo>
                      <a:pt x="8673" y="14152"/>
                      <a:pt x="8773" y="14219"/>
                      <a:pt x="8873" y="14219"/>
                    </a:cubicBezTo>
                    <a:lnTo>
                      <a:pt x="8907" y="14219"/>
                    </a:lnTo>
                    <a:cubicBezTo>
                      <a:pt x="9040" y="14186"/>
                      <a:pt x="9107" y="14086"/>
                      <a:pt x="9073" y="13952"/>
                    </a:cubicBezTo>
                    <a:cubicBezTo>
                      <a:pt x="9040" y="13719"/>
                      <a:pt x="9007" y="13452"/>
                      <a:pt x="9007" y="13218"/>
                    </a:cubicBezTo>
                    <a:cubicBezTo>
                      <a:pt x="9007" y="13185"/>
                      <a:pt x="9007" y="13185"/>
                      <a:pt x="9007" y="13185"/>
                    </a:cubicBezTo>
                    <a:cubicBezTo>
                      <a:pt x="9007" y="13052"/>
                      <a:pt x="8907" y="12985"/>
                      <a:pt x="8807" y="12985"/>
                    </a:cubicBezTo>
                    <a:close/>
                    <a:moveTo>
                      <a:pt x="18374" y="14012"/>
                    </a:moveTo>
                    <a:cubicBezTo>
                      <a:pt x="18289" y="14012"/>
                      <a:pt x="18213" y="14103"/>
                      <a:pt x="18213" y="14219"/>
                    </a:cubicBezTo>
                    <a:cubicBezTo>
                      <a:pt x="18180" y="14486"/>
                      <a:pt x="18147" y="14753"/>
                      <a:pt x="18080" y="14986"/>
                    </a:cubicBezTo>
                    <a:cubicBezTo>
                      <a:pt x="18046" y="15086"/>
                      <a:pt x="18113" y="15220"/>
                      <a:pt x="18213" y="15253"/>
                    </a:cubicBezTo>
                    <a:lnTo>
                      <a:pt x="18280" y="15253"/>
                    </a:lnTo>
                    <a:cubicBezTo>
                      <a:pt x="18347" y="15253"/>
                      <a:pt x="18447" y="15186"/>
                      <a:pt x="18480" y="15086"/>
                    </a:cubicBezTo>
                    <a:cubicBezTo>
                      <a:pt x="18547" y="14819"/>
                      <a:pt x="18580" y="14519"/>
                      <a:pt x="18614" y="14252"/>
                    </a:cubicBezTo>
                    <a:cubicBezTo>
                      <a:pt x="18614" y="14119"/>
                      <a:pt x="18547" y="14019"/>
                      <a:pt x="18413" y="14019"/>
                    </a:cubicBezTo>
                    <a:cubicBezTo>
                      <a:pt x="18400" y="14015"/>
                      <a:pt x="18387" y="14012"/>
                      <a:pt x="18374" y="14012"/>
                    </a:cubicBezTo>
                    <a:close/>
                    <a:moveTo>
                      <a:pt x="9123" y="14592"/>
                    </a:moveTo>
                    <a:cubicBezTo>
                      <a:pt x="9096" y="14592"/>
                      <a:pt x="9068" y="14601"/>
                      <a:pt x="9040" y="14619"/>
                    </a:cubicBezTo>
                    <a:cubicBezTo>
                      <a:pt x="8907" y="14653"/>
                      <a:pt x="8873" y="14753"/>
                      <a:pt x="8907" y="14886"/>
                    </a:cubicBezTo>
                    <a:cubicBezTo>
                      <a:pt x="9007" y="15153"/>
                      <a:pt x="9140" y="15420"/>
                      <a:pt x="9307" y="15653"/>
                    </a:cubicBezTo>
                    <a:cubicBezTo>
                      <a:pt x="9340" y="15720"/>
                      <a:pt x="9407" y="15753"/>
                      <a:pt x="9474" y="15753"/>
                    </a:cubicBezTo>
                    <a:cubicBezTo>
                      <a:pt x="9540" y="15753"/>
                      <a:pt x="9574" y="15720"/>
                      <a:pt x="9607" y="15720"/>
                    </a:cubicBezTo>
                    <a:cubicBezTo>
                      <a:pt x="9707" y="15653"/>
                      <a:pt x="9741" y="15520"/>
                      <a:pt x="9674" y="15420"/>
                    </a:cubicBezTo>
                    <a:cubicBezTo>
                      <a:pt x="9507" y="15186"/>
                      <a:pt x="9407" y="14953"/>
                      <a:pt x="9307" y="14719"/>
                    </a:cubicBezTo>
                    <a:cubicBezTo>
                      <a:pt x="9259" y="14647"/>
                      <a:pt x="9193" y="14592"/>
                      <a:pt x="9123" y="14592"/>
                    </a:cubicBezTo>
                    <a:close/>
                    <a:moveTo>
                      <a:pt x="17986" y="15608"/>
                    </a:moveTo>
                    <a:cubicBezTo>
                      <a:pt x="17898" y="15608"/>
                      <a:pt x="17830" y="15645"/>
                      <a:pt x="17780" y="15720"/>
                    </a:cubicBezTo>
                    <a:cubicBezTo>
                      <a:pt x="17646" y="15954"/>
                      <a:pt x="17513" y="16187"/>
                      <a:pt x="17346" y="16354"/>
                    </a:cubicBezTo>
                    <a:cubicBezTo>
                      <a:pt x="17279" y="16454"/>
                      <a:pt x="17279" y="16587"/>
                      <a:pt x="17379" y="16654"/>
                    </a:cubicBezTo>
                    <a:cubicBezTo>
                      <a:pt x="17413" y="16687"/>
                      <a:pt x="17446" y="16721"/>
                      <a:pt x="17513" y="16721"/>
                    </a:cubicBezTo>
                    <a:cubicBezTo>
                      <a:pt x="17546" y="16721"/>
                      <a:pt x="17613" y="16687"/>
                      <a:pt x="17646" y="16654"/>
                    </a:cubicBezTo>
                    <a:cubicBezTo>
                      <a:pt x="17846" y="16421"/>
                      <a:pt x="18013" y="16187"/>
                      <a:pt x="18147" y="15920"/>
                    </a:cubicBezTo>
                    <a:cubicBezTo>
                      <a:pt x="18213" y="15820"/>
                      <a:pt x="18180" y="15687"/>
                      <a:pt x="18080" y="15620"/>
                    </a:cubicBezTo>
                    <a:cubicBezTo>
                      <a:pt x="18046" y="15612"/>
                      <a:pt x="18015" y="15608"/>
                      <a:pt x="17986" y="15608"/>
                    </a:cubicBezTo>
                    <a:close/>
                    <a:moveTo>
                      <a:pt x="10012" y="15979"/>
                    </a:moveTo>
                    <a:cubicBezTo>
                      <a:pt x="9957" y="15979"/>
                      <a:pt x="9907" y="16004"/>
                      <a:pt x="9874" y="16054"/>
                    </a:cubicBezTo>
                    <a:cubicBezTo>
                      <a:pt x="9774" y="16120"/>
                      <a:pt x="9774" y="16254"/>
                      <a:pt x="9841" y="16321"/>
                    </a:cubicBezTo>
                    <a:lnTo>
                      <a:pt x="9941" y="16421"/>
                    </a:lnTo>
                    <a:cubicBezTo>
                      <a:pt x="10107" y="16587"/>
                      <a:pt x="10308" y="16754"/>
                      <a:pt x="10508" y="16921"/>
                    </a:cubicBezTo>
                    <a:cubicBezTo>
                      <a:pt x="10541" y="16921"/>
                      <a:pt x="10574" y="16954"/>
                      <a:pt x="10641" y="16954"/>
                    </a:cubicBezTo>
                    <a:cubicBezTo>
                      <a:pt x="10708" y="16954"/>
                      <a:pt x="10741" y="16921"/>
                      <a:pt x="10808" y="16854"/>
                    </a:cubicBezTo>
                    <a:cubicBezTo>
                      <a:pt x="10875" y="16788"/>
                      <a:pt x="10841" y="16654"/>
                      <a:pt x="10741" y="16587"/>
                    </a:cubicBezTo>
                    <a:cubicBezTo>
                      <a:pt x="10574" y="16421"/>
                      <a:pt x="10408" y="16287"/>
                      <a:pt x="10241" y="16120"/>
                    </a:cubicBezTo>
                    <a:lnTo>
                      <a:pt x="10174" y="16054"/>
                    </a:lnTo>
                    <a:cubicBezTo>
                      <a:pt x="10124" y="16004"/>
                      <a:pt x="10066" y="15979"/>
                      <a:pt x="10012" y="15979"/>
                    </a:cubicBezTo>
                    <a:close/>
                    <a:moveTo>
                      <a:pt x="16869" y="16853"/>
                    </a:moveTo>
                    <a:cubicBezTo>
                      <a:pt x="16835" y="16853"/>
                      <a:pt x="16803" y="16864"/>
                      <a:pt x="16779" y="16888"/>
                    </a:cubicBezTo>
                    <a:cubicBezTo>
                      <a:pt x="16545" y="17054"/>
                      <a:pt x="16345" y="17188"/>
                      <a:pt x="16078" y="17288"/>
                    </a:cubicBezTo>
                    <a:cubicBezTo>
                      <a:pt x="15978" y="17355"/>
                      <a:pt x="15945" y="17455"/>
                      <a:pt x="15978" y="17555"/>
                    </a:cubicBezTo>
                    <a:cubicBezTo>
                      <a:pt x="16012" y="17655"/>
                      <a:pt x="16078" y="17688"/>
                      <a:pt x="16178" y="17688"/>
                    </a:cubicBezTo>
                    <a:lnTo>
                      <a:pt x="16245" y="17688"/>
                    </a:lnTo>
                    <a:cubicBezTo>
                      <a:pt x="16512" y="17555"/>
                      <a:pt x="16779" y="17421"/>
                      <a:pt x="17012" y="17221"/>
                    </a:cubicBezTo>
                    <a:cubicBezTo>
                      <a:pt x="17112" y="17154"/>
                      <a:pt x="17112" y="17054"/>
                      <a:pt x="17046" y="16954"/>
                    </a:cubicBezTo>
                    <a:cubicBezTo>
                      <a:pt x="17003" y="16890"/>
                      <a:pt x="16932" y="16853"/>
                      <a:pt x="16869" y="16853"/>
                    </a:cubicBezTo>
                    <a:close/>
                    <a:moveTo>
                      <a:pt x="11362" y="16975"/>
                    </a:moveTo>
                    <a:cubicBezTo>
                      <a:pt x="11279" y="16975"/>
                      <a:pt x="11192" y="17013"/>
                      <a:pt x="11142" y="17088"/>
                    </a:cubicBezTo>
                    <a:cubicBezTo>
                      <a:pt x="11108" y="17188"/>
                      <a:pt x="11142" y="17321"/>
                      <a:pt x="11242" y="17355"/>
                    </a:cubicBezTo>
                    <a:cubicBezTo>
                      <a:pt x="11475" y="17488"/>
                      <a:pt x="11742" y="17621"/>
                      <a:pt x="12042" y="17722"/>
                    </a:cubicBezTo>
                    <a:lnTo>
                      <a:pt x="12109" y="17722"/>
                    </a:lnTo>
                    <a:cubicBezTo>
                      <a:pt x="12176" y="17722"/>
                      <a:pt x="12276" y="17688"/>
                      <a:pt x="12309" y="17588"/>
                    </a:cubicBezTo>
                    <a:cubicBezTo>
                      <a:pt x="12342" y="17488"/>
                      <a:pt x="12276" y="17355"/>
                      <a:pt x="12176" y="17321"/>
                    </a:cubicBezTo>
                    <a:cubicBezTo>
                      <a:pt x="11909" y="17221"/>
                      <a:pt x="11675" y="17121"/>
                      <a:pt x="11442" y="16988"/>
                    </a:cubicBezTo>
                    <a:cubicBezTo>
                      <a:pt x="11417" y="16979"/>
                      <a:pt x="11390" y="16975"/>
                      <a:pt x="11362" y="16975"/>
                    </a:cubicBezTo>
                    <a:close/>
                    <a:moveTo>
                      <a:pt x="12889" y="17546"/>
                    </a:moveTo>
                    <a:cubicBezTo>
                      <a:pt x="12801" y="17546"/>
                      <a:pt x="12709" y="17611"/>
                      <a:pt x="12709" y="17722"/>
                    </a:cubicBezTo>
                    <a:cubicBezTo>
                      <a:pt x="12676" y="17822"/>
                      <a:pt x="12743" y="17922"/>
                      <a:pt x="12843" y="17955"/>
                    </a:cubicBezTo>
                    <a:cubicBezTo>
                      <a:pt x="13143" y="18022"/>
                      <a:pt x="13410" y="18055"/>
                      <a:pt x="13710" y="18088"/>
                    </a:cubicBezTo>
                    <a:cubicBezTo>
                      <a:pt x="13843" y="18088"/>
                      <a:pt x="13910" y="17988"/>
                      <a:pt x="13944" y="17888"/>
                    </a:cubicBezTo>
                    <a:cubicBezTo>
                      <a:pt x="13944" y="17788"/>
                      <a:pt x="13843" y="17688"/>
                      <a:pt x="13743" y="17655"/>
                    </a:cubicBezTo>
                    <a:cubicBezTo>
                      <a:pt x="13477" y="17655"/>
                      <a:pt x="13210" y="17621"/>
                      <a:pt x="12943" y="17555"/>
                    </a:cubicBezTo>
                    <a:cubicBezTo>
                      <a:pt x="12926" y="17549"/>
                      <a:pt x="12908" y="17546"/>
                      <a:pt x="12889" y="17546"/>
                    </a:cubicBezTo>
                    <a:close/>
                    <a:moveTo>
                      <a:pt x="15397" y="17546"/>
                    </a:moveTo>
                    <a:cubicBezTo>
                      <a:pt x="15380" y="17546"/>
                      <a:pt x="15362" y="17549"/>
                      <a:pt x="15345" y="17555"/>
                    </a:cubicBezTo>
                    <a:cubicBezTo>
                      <a:pt x="15078" y="17588"/>
                      <a:pt x="14811" y="17655"/>
                      <a:pt x="14544" y="17655"/>
                    </a:cubicBezTo>
                    <a:cubicBezTo>
                      <a:pt x="14411" y="17688"/>
                      <a:pt x="14344" y="17788"/>
                      <a:pt x="14344" y="17888"/>
                    </a:cubicBezTo>
                    <a:cubicBezTo>
                      <a:pt x="14344" y="17988"/>
                      <a:pt x="14444" y="18088"/>
                      <a:pt x="14544" y="18088"/>
                    </a:cubicBezTo>
                    <a:lnTo>
                      <a:pt x="14577" y="18088"/>
                    </a:lnTo>
                    <a:cubicBezTo>
                      <a:pt x="14878" y="18055"/>
                      <a:pt x="15144" y="18022"/>
                      <a:pt x="15445" y="17955"/>
                    </a:cubicBezTo>
                    <a:cubicBezTo>
                      <a:pt x="15545" y="17922"/>
                      <a:pt x="15611" y="17822"/>
                      <a:pt x="15578" y="17688"/>
                    </a:cubicBezTo>
                    <a:cubicBezTo>
                      <a:pt x="15551" y="17606"/>
                      <a:pt x="15478" y="17546"/>
                      <a:pt x="15397" y="17546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 rot="10511101">
              <a:off x="499854" y="4093646"/>
              <a:ext cx="91981" cy="34899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 rot="10511101">
              <a:off x="463359" y="4021457"/>
              <a:ext cx="27352" cy="80086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 rot="10511101">
              <a:off x="363415" y="4079148"/>
              <a:ext cx="70963" cy="44683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 rot="10511101">
              <a:off x="413646" y="4047049"/>
              <a:ext cx="32063" cy="63101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 rot="10511101">
              <a:off x="483256" y="4076928"/>
              <a:ext cx="46258" cy="39578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 rot="-795868">
              <a:off x="624470" y="4482660"/>
              <a:ext cx="91980" cy="34898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 rot="-795868">
              <a:off x="732135" y="4499006"/>
              <a:ext cx="27351" cy="80084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 rot="-795868">
              <a:off x="781741" y="4465667"/>
              <a:ext cx="70962" cy="44682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 rot="-795868">
              <a:off x="774109" y="4483623"/>
              <a:ext cx="32062" cy="63100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 rot="-795868">
              <a:off x="688475" y="4488740"/>
              <a:ext cx="46258" cy="39577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>
            <a:off x="193634" y="2906467"/>
            <a:ext cx="223533" cy="201800"/>
          </a:xfrm>
          <a:custGeom>
            <a:avLst/>
            <a:gdLst/>
            <a:ahLst/>
            <a:cxnLst/>
            <a:rect l="l" t="t" r="r" b="b"/>
            <a:pathLst>
              <a:path w="6706" h="6054" extrusionOk="0">
                <a:moveTo>
                  <a:pt x="4111" y="1"/>
                </a:moveTo>
                <a:cubicBezTo>
                  <a:pt x="2616" y="1"/>
                  <a:pt x="3103" y="2251"/>
                  <a:pt x="3103" y="2251"/>
                </a:cubicBezTo>
                <a:cubicBezTo>
                  <a:pt x="3103" y="2251"/>
                  <a:pt x="1921" y="1257"/>
                  <a:pt x="1055" y="1257"/>
                </a:cubicBezTo>
                <a:cubicBezTo>
                  <a:pt x="602" y="1257"/>
                  <a:pt x="236" y="1528"/>
                  <a:pt x="167" y="2351"/>
                </a:cubicBezTo>
                <a:cubicBezTo>
                  <a:pt x="0" y="4586"/>
                  <a:pt x="4971" y="6054"/>
                  <a:pt x="4971" y="6054"/>
                </a:cubicBezTo>
                <a:cubicBezTo>
                  <a:pt x="4971" y="6054"/>
                  <a:pt x="6705" y="317"/>
                  <a:pt x="4337" y="16"/>
                </a:cubicBezTo>
                <a:cubicBezTo>
                  <a:pt x="4257" y="6"/>
                  <a:pt x="4182" y="1"/>
                  <a:pt x="4111" y="1"/>
                </a:cubicBezTo>
                <a:close/>
              </a:path>
            </a:pathLst>
          </a:custGeom>
          <a:solidFill>
            <a:srgbClr val="F0575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11385938" y="6599750"/>
            <a:ext cx="675513" cy="137271"/>
          </a:xfrm>
          <a:custGeom>
            <a:avLst/>
            <a:gdLst/>
            <a:ahLst/>
            <a:cxnLst/>
            <a:rect l="l" t="t" r="r" b="b"/>
            <a:pathLst>
              <a:path w="32602" h="6625" extrusionOk="0">
                <a:moveTo>
                  <a:pt x="19043" y="0"/>
                </a:moveTo>
                <a:cubicBezTo>
                  <a:pt x="18971" y="0"/>
                  <a:pt x="18905" y="19"/>
                  <a:pt x="18847" y="60"/>
                </a:cubicBezTo>
                <a:cubicBezTo>
                  <a:pt x="17913" y="694"/>
                  <a:pt x="16479" y="3763"/>
                  <a:pt x="16479" y="3763"/>
                </a:cubicBezTo>
                <a:cubicBezTo>
                  <a:pt x="16479" y="3763"/>
                  <a:pt x="15011" y="360"/>
                  <a:pt x="14077" y="360"/>
                </a:cubicBezTo>
                <a:cubicBezTo>
                  <a:pt x="13177" y="360"/>
                  <a:pt x="10942" y="3929"/>
                  <a:pt x="10942" y="3929"/>
                </a:cubicBezTo>
                <a:cubicBezTo>
                  <a:pt x="10942" y="3929"/>
                  <a:pt x="8462" y="624"/>
                  <a:pt x="7481" y="624"/>
                </a:cubicBezTo>
                <a:cubicBezTo>
                  <a:pt x="7401" y="624"/>
                  <a:pt x="7330" y="646"/>
                  <a:pt x="7272" y="694"/>
                </a:cubicBezTo>
                <a:cubicBezTo>
                  <a:pt x="6539" y="1327"/>
                  <a:pt x="5304" y="4263"/>
                  <a:pt x="5304" y="4263"/>
                </a:cubicBezTo>
                <a:cubicBezTo>
                  <a:pt x="5304" y="4263"/>
                  <a:pt x="2385" y="839"/>
                  <a:pt x="1439" y="839"/>
                </a:cubicBezTo>
                <a:cubicBezTo>
                  <a:pt x="1354" y="839"/>
                  <a:pt x="1284" y="867"/>
                  <a:pt x="1235" y="927"/>
                </a:cubicBezTo>
                <a:cubicBezTo>
                  <a:pt x="601" y="1694"/>
                  <a:pt x="1" y="6531"/>
                  <a:pt x="1" y="6531"/>
                </a:cubicBezTo>
                <a:cubicBezTo>
                  <a:pt x="1" y="6531"/>
                  <a:pt x="11140" y="6625"/>
                  <a:pt x="20315" y="6625"/>
                </a:cubicBezTo>
                <a:cubicBezTo>
                  <a:pt x="26622" y="6625"/>
                  <a:pt x="32000" y="6581"/>
                  <a:pt x="32190" y="6431"/>
                </a:cubicBezTo>
                <a:cubicBezTo>
                  <a:pt x="32601" y="6083"/>
                  <a:pt x="31002" y="4"/>
                  <a:pt x="30040" y="4"/>
                </a:cubicBezTo>
                <a:cubicBezTo>
                  <a:pt x="29987" y="4"/>
                  <a:pt x="29937" y="22"/>
                  <a:pt x="29889" y="60"/>
                </a:cubicBezTo>
                <a:cubicBezTo>
                  <a:pt x="28988" y="827"/>
                  <a:pt x="27920" y="3696"/>
                  <a:pt x="27920" y="3696"/>
                </a:cubicBezTo>
                <a:cubicBezTo>
                  <a:pt x="27920" y="3696"/>
                  <a:pt x="26005" y="169"/>
                  <a:pt x="25019" y="169"/>
                </a:cubicBezTo>
                <a:cubicBezTo>
                  <a:pt x="24972" y="169"/>
                  <a:pt x="24927" y="177"/>
                  <a:pt x="24885" y="193"/>
                </a:cubicBezTo>
                <a:cubicBezTo>
                  <a:pt x="23984" y="560"/>
                  <a:pt x="22617" y="4063"/>
                  <a:pt x="22617" y="4063"/>
                </a:cubicBezTo>
                <a:cubicBezTo>
                  <a:pt x="22617" y="4063"/>
                  <a:pt x="20103" y="0"/>
                  <a:pt x="190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11414968" y="6636385"/>
            <a:ext cx="615840" cy="90401"/>
          </a:xfrm>
          <a:custGeom>
            <a:avLst/>
            <a:gdLst/>
            <a:ahLst/>
            <a:cxnLst/>
            <a:rect l="l" t="t" r="r" b="b"/>
            <a:pathLst>
              <a:path w="29722" h="4363" extrusionOk="0">
                <a:moveTo>
                  <a:pt x="18192" y="1"/>
                </a:moveTo>
                <a:cubicBezTo>
                  <a:pt x="18142" y="1"/>
                  <a:pt x="18107" y="16"/>
                  <a:pt x="18080" y="26"/>
                </a:cubicBezTo>
                <a:cubicBezTo>
                  <a:pt x="17646" y="227"/>
                  <a:pt x="15912" y="2495"/>
                  <a:pt x="15145" y="3496"/>
                </a:cubicBezTo>
                <a:cubicBezTo>
                  <a:pt x="14411" y="2328"/>
                  <a:pt x="13043" y="160"/>
                  <a:pt x="12509" y="93"/>
                </a:cubicBezTo>
                <a:cubicBezTo>
                  <a:pt x="12483" y="84"/>
                  <a:pt x="12458" y="80"/>
                  <a:pt x="12436" y="80"/>
                </a:cubicBezTo>
                <a:cubicBezTo>
                  <a:pt x="12374" y="80"/>
                  <a:pt x="12325" y="111"/>
                  <a:pt x="12276" y="160"/>
                </a:cubicBezTo>
                <a:cubicBezTo>
                  <a:pt x="11942" y="460"/>
                  <a:pt x="10341" y="2695"/>
                  <a:pt x="9808" y="3429"/>
                </a:cubicBezTo>
                <a:cubicBezTo>
                  <a:pt x="7806" y="1528"/>
                  <a:pt x="6639" y="560"/>
                  <a:pt x="6405" y="560"/>
                </a:cubicBezTo>
                <a:cubicBezTo>
                  <a:pt x="6399" y="560"/>
                  <a:pt x="6393" y="560"/>
                  <a:pt x="6387" y="560"/>
                </a:cubicBezTo>
                <a:cubicBezTo>
                  <a:pt x="5623" y="560"/>
                  <a:pt x="4667" y="2637"/>
                  <a:pt x="4237" y="3696"/>
                </a:cubicBezTo>
                <a:cubicBezTo>
                  <a:pt x="3503" y="2695"/>
                  <a:pt x="1902" y="694"/>
                  <a:pt x="1235" y="660"/>
                </a:cubicBezTo>
                <a:cubicBezTo>
                  <a:pt x="1135" y="660"/>
                  <a:pt x="1001" y="727"/>
                  <a:pt x="935" y="794"/>
                </a:cubicBezTo>
                <a:cubicBezTo>
                  <a:pt x="468" y="1361"/>
                  <a:pt x="67" y="3829"/>
                  <a:pt x="34" y="4129"/>
                </a:cubicBezTo>
                <a:cubicBezTo>
                  <a:pt x="1" y="4229"/>
                  <a:pt x="101" y="4330"/>
                  <a:pt x="201" y="4363"/>
                </a:cubicBezTo>
                <a:lnTo>
                  <a:pt x="234" y="4363"/>
                </a:lnTo>
                <a:cubicBezTo>
                  <a:pt x="334" y="4363"/>
                  <a:pt x="434" y="4296"/>
                  <a:pt x="434" y="4196"/>
                </a:cubicBezTo>
                <a:cubicBezTo>
                  <a:pt x="601" y="3195"/>
                  <a:pt x="935" y="1494"/>
                  <a:pt x="1235" y="1094"/>
                </a:cubicBezTo>
                <a:cubicBezTo>
                  <a:pt x="1635" y="1127"/>
                  <a:pt x="3003" y="2728"/>
                  <a:pt x="4103" y="4229"/>
                </a:cubicBezTo>
                <a:cubicBezTo>
                  <a:pt x="4152" y="4278"/>
                  <a:pt x="4201" y="4309"/>
                  <a:pt x="4250" y="4309"/>
                </a:cubicBezTo>
                <a:cubicBezTo>
                  <a:pt x="4268" y="4309"/>
                  <a:pt x="4286" y="4305"/>
                  <a:pt x="4304" y="4296"/>
                </a:cubicBezTo>
                <a:cubicBezTo>
                  <a:pt x="4370" y="4296"/>
                  <a:pt x="4437" y="4263"/>
                  <a:pt x="4470" y="4196"/>
                </a:cubicBezTo>
                <a:cubicBezTo>
                  <a:pt x="5071" y="2628"/>
                  <a:pt x="5971" y="960"/>
                  <a:pt x="6338" y="960"/>
                </a:cubicBezTo>
                <a:cubicBezTo>
                  <a:pt x="6605" y="1061"/>
                  <a:pt x="8240" y="2528"/>
                  <a:pt x="9707" y="3896"/>
                </a:cubicBezTo>
                <a:cubicBezTo>
                  <a:pt x="9731" y="3920"/>
                  <a:pt x="9771" y="3943"/>
                  <a:pt x="9816" y="3943"/>
                </a:cubicBezTo>
                <a:cubicBezTo>
                  <a:pt x="9835" y="3943"/>
                  <a:pt x="9855" y="3939"/>
                  <a:pt x="9874" y="3929"/>
                </a:cubicBezTo>
                <a:cubicBezTo>
                  <a:pt x="9941" y="3929"/>
                  <a:pt x="9974" y="3896"/>
                  <a:pt x="10008" y="3863"/>
                </a:cubicBezTo>
                <a:cubicBezTo>
                  <a:pt x="10842" y="2695"/>
                  <a:pt x="12109" y="927"/>
                  <a:pt x="12476" y="527"/>
                </a:cubicBezTo>
                <a:cubicBezTo>
                  <a:pt x="12843" y="760"/>
                  <a:pt x="14011" y="2462"/>
                  <a:pt x="14945" y="3963"/>
                </a:cubicBezTo>
                <a:cubicBezTo>
                  <a:pt x="14978" y="4029"/>
                  <a:pt x="15045" y="4063"/>
                  <a:pt x="15111" y="4063"/>
                </a:cubicBezTo>
                <a:cubicBezTo>
                  <a:pt x="15178" y="4063"/>
                  <a:pt x="15245" y="4029"/>
                  <a:pt x="15278" y="3996"/>
                </a:cubicBezTo>
                <a:cubicBezTo>
                  <a:pt x="16512" y="2395"/>
                  <a:pt x="17880" y="660"/>
                  <a:pt x="18214" y="427"/>
                </a:cubicBezTo>
                <a:cubicBezTo>
                  <a:pt x="18614" y="594"/>
                  <a:pt x="19981" y="2395"/>
                  <a:pt x="21049" y="4029"/>
                </a:cubicBezTo>
                <a:cubicBezTo>
                  <a:pt x="21082" y="4063"/>
                  <a:pt x="21149" y="4096"/>
                  <a:pt x="21216" y="4096"/>
                </a:cubicBezTo>
                <a:cubicBezTo>
                  <a:pt x="21282" y="4096"/>
                  <a:pt x="21349" y="4063"/>
                  <a:pt x="21382" y="4029"/>
                </a:cubicBezTo>
                <a:cubicBezTo>
                  <a:pt x="22350" y="2762"/>
                  <a:pt x="23451" y="1361"/>
                  <a:pt x="23751" y="1061"/>
                </a:cubicBezTo>
                <a:cubicBezTo>
                  <a:pt x="23984" y="1261"/>
                  <a:pt x="24618" y="2095"/>
                  <a:pt x="25018" y="2628"/>
                </a:cubicBezTo>
                <a:cubicBezTo>
                  <a:pt x="25840" y="3702"/>
                  <a:pt x="26063" y="3999"/>
                  <a:pt x="26282" y="3999"/>
                </a:cubicBezTo>
                <a:cubicBezTo>
                  <a:pt x="26295" y="3999"/>
                  <a:pt x="26307" y="3998"/>
                  <a:pt x="26319" y="3996"/>
                </a:cubicBezTo>
                <a:cubicBezTo>
                  <a:pt x="26519" y="3963"/>
                  <a:pt x="26686" y="3729"/>
                  <a:pt x="27287" y="2895"/>
                </a:cubicBezTo>
                <a:cubicBezTo>
                  <a:pt x="27720" y="2261"/>
                  <a:pt x="28287" y="1394"/>
                  <a:pt x="28621" y="1227"/>
                </a:cubicBezTo>
                <a:cubicBezTo>
                  <a:pt x="28854" y="1294"/>
                  <a:pt x="29155" y="2462"/>
                  <a:pt x="29288" y="3662"/>
                </a:cubicBezTo>
                <a:cubicBezTo>
                  <a:pt x="29321" y="3796"/>
                  <a:pt x="29422" y="3863"/>
                  <a:pt x="29522" y="3863"/>
                </a:cubicBezTo>
                <a:cubicBezTo>
                  <a:pt x="29655" y="3863"/>
                  <a:pt x="29722" y="3729"/>
                  <a:pt x="29722" y="3629"/>
                </a:cubicBezTo>
                <a:cubicBezTo>
                  <a:pt x="29655" y="3062"/>
                  <a:pt x="29388" y="1194"/>
                  <a:pt x="28821" y="860"/>
                </a:cubicBezTo>
                <a:cubicBezTo>
                  <a:pt x="28754" y="827"/>
                  <a:pt x="28688" y="810"/>
                  <a:pt x="28621" y="810"/>
                </a:cubicBezTo>
                <a:cubicBezTo>
                  <a:pt x="28554" y="810"/>
                  <a:pt x="28488" y="827"/>
                  <a:pt x="28421" y="860"/>
                </a:cubicBezTo>
                <a:cubicBezTo>
                  <a:pt x="28054" y="1061"/>
                  <a:pt x="27554" y="1728"/>
                  <a:pt x="26920" y="2628"/>
                </a:cubicBezTo>
                <a:cubicBezTo>
                  <a:pt x="26686" y="2995"/>
                  <a:pt x="26386" y="3429"/>
                  <a:pt x="26286" y="3529"/>
                </a:cubicBezTo>
                <a:cubicBezTo>
                  <a:pt x="26119" y="3362"/>
                  <a:pt x="25686" y="2795"/>
                  <a:pt x="25352" y="2361"/>
                </a:cubicBezTo>
                <a:cubicBezTo>
                  <a:pt x="24440" y="1135"/>
                  <a:pt x="24039" y="616"/>
                  <a:pt x="23734" y="616"/>
                </a:cubicBezTo>
                <a:cubicBezTo>
                  <a:pt x="23682" y="616"/>
                  <a:pt x="23632" y="631"/>
                  <a:pt x="23584" y="660"/>
                </a:cubicBezTo>
                <a:cubicBezTo>
                  <a:pt x="23284" y="860"/>
                  <a:pt x="21816" y="2762"/>
                  <a:pt x="21249" y="3529"/>
                </a:cubicBezTo>
                <a:cubicBezTo>
                  <a:pt x="19102" y="378"/>
                  <a:pt x="18447" y="1"/>
                  <a:pt x="18192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6245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 hasCustomPrompt="1"/>
          </p:nvPr>
        </p:nvSpPr>
        <p:spPr>
          <a:xfrm>
            <a:off x="5299153" y="1462840"/>
            <a:ext cx="1605200" cy="12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>
            <a:off x="3880553" y="4175179"/>
            <a:ext cx="44424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 idx="2"/>
          </p:nvPr>
        </p:nvSpPr>
        <p:spPr>
          <a:xfrm>
            <a:off x="3880553" y="3039900"/>
            <a:ext cx="444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>
            <a:off x="-87266" y="4930534"/>
            <a:ext cx="12314881" cy="1979335"/>
            <a:chOff x="-65450" y="3697900"/>
            <a:chExt cx="9236161" cy="1484501"/>
          </a:xfrm>
        </p:grpSpPr>
        <p:sp>
          <p:nvSpPr>
            <p:cNvPr id="105" name="Google Shape;105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" name="Google Shape;107;p3"/>
          <p:cNvGrpSpPr/>
          <p:nvPr/>
        </p:nvGrpSpPr>
        <p:grpSpPr>
          <a:xfrm>
            <a:off x="1322472" y="6303050"/>
            <a:ext cx="675513" cy="137271"/>
            <a:chOff x="933903" y="4904637"/>
            <a:chExt cx="506635" cy="102953"/>
          </a:xfrm>
        </p:grpSpPr>
        <p:sp>
          <p:nvSpPr>
            <p:cNvPr id="108" name="Google Shape;108;p3"/>
            <p:cNvSpPr/>
            <p:nvPr/>
          </p:nvSpPr>
          <p:spPr>
            <a:xfrm>
              <a:off x="933903" y="4904637"/>
              <a:ext cx="506635" cy="102953"/>
            </a:xfrm>
            <a:custGeom>
              <a:avLst/>
              <a:gdLst/>
              <a:ahLst/>
              <a:cxnLst/>
              <a:rect l="l" t="t" r="r" b="b"/>
              <a:pathLst>
                <a:path w="32602" h="6625" extrusionOk="0">
                  <a:moveTo>
                    <a:pt x="19043" y="0"/>
                  </a:moveTo>
                  <a:cubicBezTo>
                    <a:pt x="18971" y="0"/>
                    <a:pt x="18905" y="19"/>
                    <a:pt x="18847" y="60"/>
                  </a:cubicBezTo>
                  <a:cubicBezTo>
                    <a:pt x="17913" y="694"/>
                    <a:pt x="16479" y="3763"/>
                    <a:pt x="16479" y="3763"/>
                  </a:cubicBezTo>
                  <a:cubicBezTo>
                    <a:pt x="16479" y="3763"/>
                    <a:pt x="15011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4"/>
                    <a:pt x="7481" y="624"/>
                  </a:cubicBezTo>
                  <a:cubicBezTo>
                    <a:pt x="7401" y="624"/>
                    <a:pt x="7330" y="646"/>
                    <a:pt x="7272" y="694"/>
                  </a:cubicBezTo>
                  <a:cubicBezTo>
                    <a:pt x="6539" y="1327"/>
                    <a:pt x="5304" y="4263"/>
                    <a:pt x="5304" y="4263"/>
                  </a:cubicBezTo>
                  <a:cubicBezTo>
                    <a:pt x="5304" y="4263"/>
                    <a:pt x="2385" y="839"/>
                    <a:pt x="1439" y="839"/>
                  </a:cubicBezTo>
                  <a:cubicBezTo>
                    <a:pt x="1354" y="839"/>
                    <a:pt x="1284" y="867"/>
                    <a:pt x="1235" y="927"/>
                  </a:cubicBezTo>
                  <a:cubicBezTo>
                    <a:pt x="601" y="1694"/>
                    <a:pt x="1" y="6531"/>
                    <a:pt x="1" y="6531"/>
                  </a:cubicBezTo>
                  <a:cubicBezTo>
                    <a:pt x="1" y="6531"/>
                    <a:pt x="11140" y="6625"/>
                    <a:pt x="20315" y="6625"/>
                  </a:cubicBezTo>
                  <a:cubicBezTo>
                    <a:pt x="26622" y="6625"/>
                    <a:pt x="32000" y="6581"/>
                    <a:pt x="32190" y="6431"/>
                  </a:cubicBezTo>
                  <a:cubicBezTo>
                    <a:pt x="32601" y="6083"/>
                    <a:pt x="31002" y="4"/>
                    <a:pt x="30040" y="4"/>
                  </a:cubicBezTo>
                  <a:cubicBezTo>
                    <a:pt x="29987" y="4"/>
                    <a:pt x="29937" y="22"/>
                    <a:pt x="29889" y="60"/>
                  </a:cubicBezTo>
                  <a:cubicBezTo>
                    <a:pt x="28988" y="827"/>
                    <a:pt x="27920" y="3696"/>
                    <a:pt x="27920" y="3696"/>
                  </a:cubicBezTo>
                  <a:cubicBezTo>
                    <a:pt x="27920" y="3696"/>
                    <a:pt x="26005" y="169"/>
                    <a:pt x="25019" y="169"/>
                  </a:cubicBezTo>
                  <a:cubicBezTo>
                    <a:pt x="24972" y="169"/>
                    <a:pt x="24927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55676" y="4932113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92" y="1"/>
                  </a:moveTo>
                  <a:cubicBezTo>
                    <a:pt x="18142" y="1"/>
                    <a:pt x="18107" y="16"/>
                    <a:pt x="18080" y="26"/>
                  </a:cubicBezTo>
                  <a:cubicBezTo>
                    <a:pt x="17646" y="227"/>
                    <a:pt x="15912" y="2495"/>
                    <a:pt x="15145" y="3496"/>
                  </a:cubicBezTo>
                  <a:cubicBezTo>
                    <a:pt x="14411" y="2328"/>
                    <a:pt x="13043" y="160"/>
                    <a:pt x="12509" y="93"/>
                  </a:cubicBezTo>
                  <a:cubicBezTo>
                    <a:pt x="12483" y="84"/>
                    <a:pt x="12458" y="80"/>
                    <a:pt x="12436" y="80"/>
                  </a:cubicBezTo>
                  <a:cubicBezTo>
                    <a:pt x="12374" y="80"/>
                    <a:pt x="12325" y="111"/>
                    <a:pt x="12276" y="160"/>
                  </a:cubicBezTo>
                  <a:cubicBezTo>
                    <a:pt x="11942" y="460"/>
                    <a:pt x="10341" y="2695"/>
                    <a:pt x="9808" y="3429"/>
                  </a:cubicBezTo>
                  <a:cubicBezTo>
                    <a:pt x="7806" y="1528"/>
                    <a:pt x="6639" y="560"/>
                    <a:pt x="6405" y="560"/>
                  </a:cubicBezTo>
                  <a:cubicBezTo>
                    <a:pt x="6399" y="560"/>
                    <a:pt x="6393" y="560"/>
                    <a:pt x="6387" y="560"/>
                  </a:cubicBezTo>
                  <a:cubicBezTo>
                    <a:pt x="5623" y="560"/>
                    <a:pt x="4667" y="2637"/>
                    <a:pt x="4237" y="3696"/>
                  </a:cubicBezTo>
                  <a:cubicBezTo>
                    <a:pt x="3503" y="2695"/>
                    <a:pt x="1902" y="694"/>
                    <a:pt x="1235" y="660"/>
                  </a:cubicBezTo>
                  <a:cubicBezTo>
                    <a:pt x="1135" y="660"/>
                    <a:pt x="1001" y="727"/>
                    <a:pt x="935" y="794"/>
                  </a:cubicBezTo>
                  <a:cubicBezTo>
                    <a:pt x="468" y="1361"/>
                    <a:pt x="67" y="3829"/>
                    <a:pt x="34" y="4129"/>
                  </a:cubicBezTo>
                  <a:cubicBezTo>
                    <a:pt x="1" y="4229"/>
                    <a:pt x="101" y="4330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96"/>
                    <a:pt x="434" y="4196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35" y="1127"/>
                    <a:pt x="3003" y="2728"/>
                    <a:pt x="4103" y="4229"/>
                  </a:cubicBezTo>
                  <a:cubicBezTo>
                    <a:pt x="4152" y="4278"/>
                    <a:pt x="4201" y="4309"/>
                    <a:pt x="4250" y="4309"/>
                  </a:cubicBezTo>
                  <a:cubicBezTo>
                    <a:pt x="4268" y="4309"/>
                    <a:pt x="4286" y="4305"/>
                    <a:pt x="4304" y="4296"/>
                  </a:cubicBezTo>
                  <a:cubicBezTo>
                    <a:pt x="4370" y="4296"/>
                    <a:pt x="4437" y="4263"/>
                    <a:pt x="4470" y="4196"/>
                  </a:cubicBezTo>
                  <a:cubicBezTo>
                    <a:pt x="5071" y="2628"/>
                    <a:pt x="5971" y="960"/>
                    <a:pt x="6338" y="960"/>
                  </a:cubicBezTo>
                  <a:cubicBezTo>
                    <a:pt x="6605" y="1061"/>
                    <a:pt x="8240" y="2528"/>
                    <a:pt x="9707" y="3896"/>
                  </a:cubicBezTo>
                  <a:cubicBezTo>
                    <a:pt x="9731" y="3920"/>
                    <a:pt x="9771" y="3943"/>
                    <a:pt x="9816" y="3943"/>
                  </a:cubicBezTo>
                  <a:cubicBezTo>
                    <a:pt x="9835" y="3943"/>
                    <a:pt x="9855" y="3939"/>
                    <a:pt x="9874" y="3929"/>
                  </a:cubicBezTo>
                  <a:cubicBezTo>
                    <a:pt x="9941" y="3929"/>
                    <a:pt x="9974" y="3896"/>
                    <a:pt x="10008" y="3863"/>
                  </a:cubicBezTo>
                  <a:cubicBezTo>
                    <a:pt x="10842" y="2695"/>
                    <a:pt x="12109" y="927"/>
                    <a:pt x="12476" y="527"/>
                  </a:cubicBezTo>
                  <a:cubicBezTo>
                    <a:pt x="12843" y="760"/>
                    <a:pt x="14011" y="2462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96"/>
                  </a:cubicBezTo>
                  <a:cubicBezTo>
                    <a:pt x="16512" y="2395"/>
                    <a:pt x="17880" y="660"/>
                    <a:pt x="18214" y="427"/>
                  </a:cubicBezTo>
                  <a:cubicBezTo>
                    <a:pt x="18614" y="594"/>
                    <a:pt x="19981" y="2395"/>
                    <a:pt x="21049" y="4029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2" y="4096"/>
                    <a:pt x="21349" y="4063"/>
                    <a:pt x="21382" y="4029"/>
                  </a:cubicBezTo>
                  <a:cubicBezTo>
                    <a:pt x="22350" y="2762"/>
                    <a:pt x="23451" y="1361"/>
                    <a:pt x="23751" y="1061"/>
                  </a:cubicBezTo>
                  <a:cubicBezTo>
                    <a:pt x="23984" y="1261"/>
                    <a:pt x="24618" y="2095"/>
                    <a:pt x="25018" y="2628"/>
                  </a:cubicBezTo>
                  <a:cubicBezTo>
                    <a:pt x="25840" y="3702"/>
                    <a:pt x="26063" y="3999"/>
                    <a:pt x="26282" y="3999"/>
                  </a:cubicBezTo>
                  <a:cubicBezTo>
                    <a:pt x="26295" y="3999"/>
                    <a:pt x="26307" y="3998"/>
                    <a:pt x="26319" y="3996"/>
                  </a:cubicBezTo>
                  <a:cubicBezTo>
                    <a:pt x="26519" y="3963"/>
                    <a:pt x="26686" y="3729"/>
                    <a:pt x="27287" y="2895"/>
                  </a:cubicBezTo>
                  <a:cubicBezTo>
                    <a:pt x="27720" y="2261"/>
                    <a:pt x="28287" y="1394"/>
                    <a:pt x="28621" y="1227"/>
                  </a:cubicBezTo>
                  <a:cubicBezTo>
                    <a:pt x="28854" y="1294"/>
                    <a:pt x="29155" y="2462"/>
                    <a:pt x="29288" y="3662"/>
                  </a:cubicBezTo>
                  <a:cubicBezTo>
                    <a:pt x="29321" y="3796"/>
                    <a:pt x="29422" y="3863"/>
                    <a:pt x="29522" y="3863"/>
                  </a:cubicBezTo>
                  <a:cubicBezTo>
                    <a:pt x="29655" y="3863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4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54" y="1061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39" y="616"/>
                    <a:pt x="23734" y="616"/>
                  </a:cubicBezTo>
                  <a:cubicBezTo>
                    <a:pt x="23682" y="616"/>
                    <a:pt x="23632" y="631"/>
                    <a:pt x="23584" y="660"/>
                  </a:cubicBezTo>
                  <a:cubicBezTo>
                    <a:pt x="23284" y="860"/>
                    <a:pt x="21816" y="2762"/>
                    <a:pt x="21249" y="3529"/>
                  </a:cubicBezTo>
                  <a:cubicBezTo>
                    <a:pt x="19102" y="378"/>
                    <a:pt x="18447" y="1"/>
                    <a:pt x="1819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" name="Google Shape;110;p3"/>
          <p:cNvGrpSpPr/>
          <p:nvPr/>
        </p:nvGrpSpPr>
        <p:grpSpPr>
          <a:xfrm>
            <a:off x="743545" y="6069354"/>
            <a:ext cx="675472" cy="137271"/>
            <a:chOff x="370909" y="4910340"/>
            <a:chExt cx="506604" cy="102953"/>
          </a:xfrm>
        </p:grpSpPr>
        <p:sp>
          <p:nvSpPr>
            <p:cNvPr id="111" name="Google Shape;111;p3"/>
            <p:cNvSpPr/>
            <p:nvPr/>
          </p:nvSpPr>
          <p:spPr>
            <a:xfrm>
              <a:off x="370909" y="4910340"/>
              <a:ext cx="506604" cy="102953"/>
            </a:xfrm>
            <a:custGeom>
              <a:avLst/>
              <a:gdLst/>
              <a:ahLst/>
              <a:cxnLst/>
              <a:rect l="l" t="t" r="r" b="b"/>
              <a:pathLst>
                <a:path w="32600" h="6625" extrusionOk="0">
                  <a:moveTo>
                    <a:pt x="19016" y="0"/>
                  </a:moveTo>
                  <a:cubicBezTo>
                    <a:pt x="18942" y="0"/>
                    <a:pt x="18874" y="19"/>
                    <a:pt x="18814" y="60"/>
                  </a:cubicBezTo>
                  <a:cubicBezTo>
                    <a:pt x="17913" y="694"/>
                    <a:pt x="16479" y="3762"/>
                    <a:pt x="16479" y="3762"/>
                  </a:cubicBezTo>
                  <a:cubicBezTo>
                    <a:pt x="16479" y="3762"/>
                    <a:pt x="14978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3"/>
                    <a:pt x="7481" y="623"/>
                  </a:cubicBezTo>
                  <a:cubicBezTo>
                    <a:pt x="7401" y="623"/>
                    <a:pt x="7331" y="646"/>
                    <a:pt x="7273" y="694"/>
                  </a:cubicBezTo>
                  <a:cubicBezTo>
                    <a:pt x="6505" y="1327"/>
                    <a:pt x="5304" y="4263"/>
                    <a:pt x="5304" y="4263"/>
                  </a:cubicBezTo>
                  <a:cubicBezTo>
                    <a:pt x="5304" y="4263"/>
                    <a:pt x="2357" y="839"/>
                    <a:pt x="1406" y="839"/>
                  </a:cubicBezTo>
                  <a:cubicBezTo>
                    <a:pt x="1321" y="839"/>
                    <a:pt x="1251" y="866"/>
                    <a:pt x="1202" y="927"/>
                  </a:cubicBezTo>
                  <a:cubicBezTo>
                    <a:pt x="601" y="1661"/>
                    <a:pt x="1" y="6531"/>
                    <a:pt x="1" y="6531"/>
                  </a:cubicBezTo>
                  <a:cubicBezTo>
                    <a:pt x="1" y="6531"/>
                    <a:pt x="11141" y="6625"/>
                    <a:pt x="20308" y="6625"/>
                  </a:cubicBezTo>
                  <a:cubicBezTo>
                    <a:pt x="26610" y="6625"/>
                    <a:pt x="31980" y="6581"/>
                    <a:pt x="32157" y="6431"/>
                  </a:cubicBezTo>
                  <a:cubicBezTo>
                    <a:pt x="32600" y="6052"/>
                    <a:pt x="30973" y="4"/>
                    <a:pt x="30036" y="4"/>
                  </a:cubicBezTo>
                  <a:cubicBezTo>
                    <a:pt x="29984" y="4"/>
                    <a:pt x="29935" y="22"/>
                    <a:pt x="29889" y="60"/>
                  </a:cubicBezTo>
                  <a:cubicBezTo>
                    <a:pt x="28988" y="827"/>
                    <a:pt x="27921" y="3662"/>
                    <a:pt x="27921" y="3662"/>
                  </a:cubicBezTo>
                  <a:cubicBezTo>
                    <a:pt x="27921" y="3662"/>
                    <a:pt x="25976" y="169"/>
                    <a:pt x="25016" y="169"/>
                  </a:cubicBezTo>
                  <a:cubicBezTo>
                    <a:pt x="24970" y="169"/>
                    <a:pt x="24926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92682" y="4937817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81" y="1"/>
                  </a:moveTo>
                  <a:cubicBezTo>
                    <a:pt x="18133" y="1"/>
                    <a:pt x="18102" y="15"/>
                    <a:pt x="18080" y="26"/>
                  </a:cubicBezTo>
                  <a:cubicBezTo>
                    <a:pt x="17647" y="227"/>
                    <a:pt x="15912" y="2495"/>
                    <a:pt x="15145" y="3496"/>
                  </a:cubicBezTo>
                  <a:cubicBezTo>
                    <a:pt x="14411" y="2328"/>
                    <a:pt x="13010" y="160"/>
                    <a:pt x="12510" y="93"/>
                  </a:cubicBezTo>
                  <a:cubicBezTo>
                    <a:pt x="12483" y="84"/>
                    <a:pt x="12456" y="80"/>
                    <a:pt x="12430" y="80"/>
                  </a:cubicBezTo>
                  <a:cubicBezTo>
                    <a:pt x="12358" y="80"/>
                    <a:pt x="12292" y="111"/>
                    <a:pt x="12243" y="160"/>
                  </a:cubicBezTo>
                  <a:cubicBezTo>
                    <a:pt x="11909" y="460"/>
                    <a:pt x="10308" y="2695"/>
                    <a:pt x="9808" y="3429"/>
                  </a:cubicBezTo>
                  <a:cubicBezTo>
                    <a:pt x="7806" y="1527"/>
                    <a:pt x="6639" y="560"/>
                    <a:pt x="6372" y="560"/>
                  </a:cubicBezTo>
                  <a:cubicBezTo>
                    <a:pt x="6366" y="560"/>
                    <a:pt x="6360" y="560"/>
                    <a:pt x="6354" y="560"/>
                  </a:cubicBezTo>
                  <a:cubicBezTo>
                    <a:pt x="5589" y="560"/>
                    <a:pt x="4634" y="2636"/>
                    <a:pt x="4204" y="3662"/>
                  </a:cubicBezTo>
                  <a:cubicBezTo>
                    <a:pt x="3470" y="2695"/>
                    <a:pt x="1902" y="694"/>
                    <a:pt x="1235" y="660"/>
                  </a:cubicBezTo>
                  <a:cubicBezTo>
                    <a:pt x="1101" y="660"/>
                    <a:pt x="1001" y="694"/>
                    <a:pt x="935" y="794"/>
                  </a:cubicBezTo>
                  <a:cubicBezTo>
                    <a:pt x="468" y="1361"/>
                    <a:pt x="67" y="3829"/>
                    <a:pt x="34" y="4096"/>
                  </a:cubicBezTo>
                  <a:cubicBezTo>
                    <a:pt x="1" y="4229"/>
                    <a:pt x="67" y="4329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63"/>
                    <a:pt x="434" y="4163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02" y="1127"/>
                    <a:pt x="3003" y="2728"/>
                    <a:pt x="4104" y="4229"/>
                  </a:cubicBezTo>
                  <a:cubicBezTo>
                    <a:pt x="4128" y="4278"/>
                    <a:pt x="4188" y="4309"/>
                    <a:pt x="4245" y="4309"/>
                  </a:cubicBezTo>
                  <a:cubicBezTo>
                    <a:pt x="4266" y="4309"/>
                    <a:pt x="4286" y="4305"/>
                    <a:pt x="4304" y="4296"/>
                  </a:cubicBezTo>
                  <a:cubicBezTo>
                    <a:pt x="4370" y="4296"/>
                    <a:pt x="4437" y="4229"/>
                    <a:pt x="4471" y="4163"/>
                  </a:cubicBezTo>
                  <a:cubicBezTo>
                    <a:pt x="5071" y="2595"/>
                    <a:pt x="5972" y="960"/>
                    <a:pt x="6339" y="960"/>
                  </a:cubicBezTo>
                  <a:cubicBezTo>
                    <a:pt x="6605" y="1060"/>
                    <a:pt x="8240" y="2528"/>
                    <a:pt x="9708" y="3896"/>
                  </a:cubicBezTo>
                  <a:cubicBezTo>
                    <a:pt x="9741" y="3929"/>
                    <a:pt x="9808" y="3929"/>
                    <a:pt x="9841" y="3929"/>
                  </a:cubicBezTo>
                  <a:cubicBezTo>
                    <a:pt x="9908" y="3929"/>
                    <a:pt x="9974" y="3896"/>
                    <a:pt x="10008" y="3862"/>
                  </a:cubicBezTo>
                  <a:cubicBezTo>
                    <a:pt x="10842" y="2695"/>
                    <a:pt x="12109" y="894"/>
                    <a:pt x="12476" y="527"/>
                  </a:cubicBezTo>
                  <a:cubicBezTo>
                    <a:pt x="12843" y="760"/>
                    <a:pt x="14011" y="2428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63"/>
                  </a:cubicBezTo>
                  <a:cubicBezTo>
                    <a:pt x="16479" y="2395"/>
                    <a:pt x="17880" y="660"/>
                    <a:pt x="18214" y="427"/>
                  </a:cubicBezTo>
                  <a:cubicBezTo>
                    <a:pt x="18581" y="593"/>
                    <a:pt x="19948" y="2395"/>
                    <a:pt x="21049" y="3996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3" y="4096"/>
                    <a:pt x="21349" y="4063"/>
                    <a:pt x="21383" y="4029"/>
                  </a:cubicBezTo>
                  <a:cubicBezTo>
                    <a:pt x="22350" y="2728"/>
                    <a:pt x="23451" y="1361"/>
                    <a:pt x="23751" y="1060"/>
                  </a:cubicBezTo>
                  <a:cubicBezTo>
                    <a:pt x="23984" y="1227"/>
                    <a:pt x="24618" y="2095"/>
                    <a:pt x="25019" y="2595"/>
                  </a:cubicBezTo>
                  <a:cubicBezTo>
                    <a:pt x="25835" y="3694"/>
                    <a:pt x="26060" y="3966"/>
                    <a:pt x="26279" y="3966"/>
                  </a:cubicBezTo>
                  <a:cubicBezTo>
                    <a:pt x="26292" y="3966"/>
                    <a:pt x="26306" y="3965"/>
                    <a:pt x="26319" y="3963"/>
                  </a:cubicBezTo>
                  <a:cubicBezTo>
                    <a:pt x="26520" y="3963"/>
                    <a:pt x="26686" y="3729"/>
                    <a:pt x="27253" y="2862"/>
                  </a:cubicBezTo>
                  <a:cubicBezTo>
                    <a:pt x="27687" y="2261"/>
                    <a:pt x="28288" y="1394"/>
                    <a:pt x="28621" y="1227"/>
                  </a:cubicBezTo>
                  <a:cubicBezTo>
                    <a:pt x="28821" y="1294"/>
                    <a:pt x="29155" y="2428"/>
                    <a:pt x="29288" y="3662"/>
                  </a:cubicBezTo>
                  <a:cubicBezTo>
                    <a:pt x="29322" y="3796"/>
                    <a:pt x="29422" y="3862"/>
                    <a:pt x="29522" y="3862"/>
                  </a:cubicBezTo>
                  <a:cubicBezTo>
                    <a:pt x="29655" y="3829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5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21" y="1060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15" y="616"/>
                    <a:pt x="23723" y="616"/>
                  </a:cubicBezTo>
                  <a:cubicBezTo>
                    <a:pt x="23673" y="616"/>
                    <a:pt x="23628" y="631"/>
                    <a:pt x="23584" y="660"/>
                  </a:cubicBezTo>
                  <a:cubicBezTo>
                    <a:pt x="23284" y="860"/>
                    <a:pt x="21816" y="2762"/>
                    <a:pt x="21216" y="3529"/>
                  </a:cubicBezTo>
                  <a:cubicBezTo>
                    <a:pt x="19097" y="378"/>
                    <a:pt x="18423" y="1"/>
                    <a:pt x="181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3275767" y="5978434"/>
            <a:ext cx="354733" cy="319133"/>
            <a:chOff x="-1536750" y="880250"/>
            <a:chExt cx="266050" cy="239350"/>
          </a:xfrm>
        </p:grpSpPr>
        <p:sp>
          <p:nvSpPr>
            <p:cNvPr id="114" name="Google Shape;114;p3"/>
            <p:cNvSpPr/>
            <p:nvPr/>
          </p:nvSpPr>
          <p:spPr>
            <a:xfrm>
              <a:off x="-1534200" y="884050"/>
              <a:ext cx="263500" cy="231500"/>
            </a:xfrm>
            <a:custGeom>
              <a:avLst/>
              <a:gdLst/>
              <a:ahLst/>
              <a:cxnLst/>
              <a:rect l="l" t="t" r="r" b="b"/>
              <a:pathLst>
                <a:path w="10540" h="9260" extrusionOk="0">
                  <a:moveTo>
                    <a:pt x="3696" y="0"/>
                  </a:moveTo>
                  <a:cubicBezTo>
                    <a:pt x="3612" y="0"/>
                    <a:pt x="3525" y="16"/>
                    <a:pt x="3434" y="48"/>
                  </a:cubicBezTo>
                  <a:cubicBezTo>
                    <a:pt x="2233" y="448"/>
                    <a:pt x="3501" y="3351"/>
                    <a:pt x="3501" y="3351"/>
                  </a:cubicBezTo>
                  <a:cubicBezTo>
                    <a:pt x="3501" y="3351"/>
                    <a:pt x="2314" y="2947"/>
                    <a:pt x="1335" y="2947"/>
                  </a:cubicBezTo>
                  <a:cubicBezTo>
                    <a:pt x="672" y="2947"/>
                    <a:pt x="105" y="3132"/>
                    <a:pt x="65" y="3751"/>
                  </a:cubicBezTo>
                  <a:cubicBezTo>
                    <a:pt x="1" y="4880"/>
                    <a:pt x="1270" y="5084"/>
                    <a:pt x="2196" y="5084"/>
                  </a:cubicBezTo>
                  <a:cubicBezTo>
                    <a:pt x="2720" y="5084"/>
                    <a:pt x="3134" y="5018"/>
                    <a:pt x="3134" y="5018"/>
                  </a:cubicBezTo>
                  <a:lnTo>
                    <a:pt x="3134" y="5018"/>
                  </a:lnTo>
                  <a:cubicBezTo>
                    <a:pt x="3134" y="5018"/>
                    <a:pt x="332" y="7320"/>
                    <a:pt x="1466" y="7787"/>
                  </a:cubicBezTo>
                  <a:cubicBezTo>
                    <a:pt x="1586" y="7835"/>
                    <a:pt x="1709" y="7857"/>
                    <a:pt x="1833" y="7857"/>
                  </a:cubicBezTo>
                  <a:cubicBezTo>
                    <a:pt x="2914" y="7857"/>
                    <a:pt x="4068" y="6219"/>
                    <a:pt x="4068" y="6219"/>
                  </a:cubicBezTo>
                  <a:cubicBezTo>
                    <a:pt x="4068" y="6219"/>
                    <a:pt x="4304" y="9259"/>
                    <a:pt x="5109" y="9259"/>
                  </a:cubicBezTo>
                  <a:cubicBezTo>
                    <a:pt x="5160" y="9259"/>
                    <a:pt x="5213" y="9247"/>
                    <a:pt x="5269" y="9221"/>
                  </a:cubicBezTo>
                  <a:cubicBezTo>
                    <a:pt x="6203" y="8788"/>
                    <a:pt x="6103" y="6253"/>
                    <a:pt x="6103" y="6253"/>
                  </a:cubicBezTo>
                  <a:lnTo>
                    <a:pt x="6103" y="6253"/>
                  </a:lnTo>
                  <a:cubicBezTo>
                    <a:pt x="6103" y="6253"/>
                    <a:pt x="6787" y="8276"/>
                    <a:pt x="8071" y="8276"/>
                  </a:cubicBezTo>
                  <a:cubicBezTo>
                    <a:pt x="8147" y="8276"/>
                    <a:pt x="8224" y="8269"/>
                    <a:pt x="8304" y="8254"/>
                  </a:cubicBezTo>
                  <a:cubicBezTo>
                    <a:pt x="9738" y="7987"/>
                    <a:pt x="7403" y="5352"/>
                    <a:pt x="6903" y="5352"/>
                  </a:cubicBezTo>
                  <a:cubicBezTo>
                    <a:pt x="6403" y="5352"/>
                    <a:pt x="10539" y="5285"/>
                    <a:pt x="10139" y="3918"/>
                  </a:cubicBezTo>
                  <a:cubicBezTo>
                    <a:pt x="9983" y="3366"/>
                    <a:pt x="9508" y="3190"/>
                    <a:pt x="8964" y="3190"/>
                  </a:cubicBezTo>
                  <a:cubicBezTo>
                    <a:pt x="7994" y="3190"/>
                    <a:pt x="6803" y="3751"/>
                    <a:pt x="6803" y="3751"/>
                  </a:cubicBezTo>
                  <a:cubicBezTo>
                    <a:pt x="6803" y="3751"/>
                    <a:pt x="9005" y="949"/>
                    <a:pt x="7670" y="415"/>
                  </a:cubicBezTo>
                  <a:cubicBezTo>
                    <a:pt x="7549" y="364"/>
                    <a:pt x="7430" y="340"/>
                    <a:pt x="7314" y="340"/>
                  </a:cubicBezTo>
                  <a:cubicBezTo>
                    <a:pt x="6151" y="340"/>
                    <a:pt x="5269" y="2683"/>
                    <a:pt x="5269" y="2683"/>
                  </a:cubicBezTo>
                  <a:cubicBezTo>
                    <a:pt x="5269" y="2683"/>
                    <a:pt x="4807" y="0"/>
                    <a:pt x="3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-1536750" y="880250"/>
              <a:ext cx="261025" cy="239350"/>
            </a:xfrm>
            <a:custGeom>
              <a:avLst/>
              <a:gdLst/>
              <a:ahLst/>
              <a:cxnLst/>
              <a:rect l="l" t="t" r="r" b="b"/>
              <a:pathLst>
                <a:path w="10441" h="9574" extrusionOk="0">
                  <a:moveTo>
                    <a:pt x="3803" y="300"/>
                  </a:moveTo>
                  <a:cubicBezTo>
                    <a:pt x="4603" y="300"/>
                    <a:pt x="5104" y="2135"/>
                    <a:pt x="5237" y="2835"/>
                  </a:cubicBezTo>
                  <a:cubicBezTo>
                    <a:pt x="5237" y="2935"/>
                    <a:pt x="5304" y="2969"/>
                    <a:pt x="5371" y="2969"/>
                  </a:cubicBezTo>
                  <a:cubicBezTo>
                    <a:pt x="5437" y="2969"/>
                    <a:pt x="5504" y="2935"/>
                    <a:pt x="5537" y="2869"/>
                  </a:cubicBezTo>
                  <a:cubicBezTo>
                    <a:pt x="5771" y="2268"/>
                    <a:pt x="6571" y="634"/>
                    <a:pt x="7405" y="634"/>
                  </a:cubicBezTo>
                  <a:cubicBezTo>
                    <a:pt x="7505" y="634"/>
                    <a:pt x="7606" y="667"/>
                    <a:pt x="7706" y="701"/>
                  </a:cubicBezTo>
                  <a:cubicBezTo>
                    <a:pt x="7872" y="767"/>
                    <a:pt x="7972" y="867"/>
                    <a:pt x="8006" y="1034"/>
                  </a:cubicBezTo>
                  <a:cubicBezTo>
                    <a:pt x="8206" y="1768"/>
                    <a:pt x="7172" y="3269"/>
                    <a:pt x="6772" y="3803"/>
                  </a:cubicBezTo>
                  <a:cubicBezTo>
                    <a:pt x="6738" y="3869"/>
                    <a:pt x="6738" y="3936"/>
                    <a:pt x="6772" y="4003"/>
                  </a:cubicBezTo>
                  <a:cubicBezTo>
                    <a:pt x="6795" y="4027"/>
                    <a:pt x="6852" y="4050"/>
                    <a:pt x="6907" y="4050"/>
                  </a:cubicBezTo>
                  <a:cubicBezTo>
                    <a:pt x="6930" y="4050"/>
                    <a:pt x="6952" y="4046"/>
                    <a:pt x="6972" y="4036"/>
                  </a:cubicBezTo>
                  <a:cubicBezTo>
                    <a:pt x="6972" y="4036"/>
                    <a:pt x="8139" y="3503"/>
                    <a:pt x="9040" y="3503"/>
                  </a:cubicBezTo>
                  <a:cubicBezTo>
                    <a:pt x="9640" y="3503"/>
                    <a:pt x="9974" y="3703"/>
                    <a:pt x="10074" y="4103"/>
                  </a:cubicBezTo>
                  <a:cubicBezTo>
                    <a:pt x="10107" y="4270"/>
                    <a:pt x="10107" y="4370"/>
                    <a:pt x="10007" y="4503"/>
                  </a:cubicBezTo>
                  <a:cubicBezTo>
                    <a:pt x="9707" y="4937"/>
                    <a:pt x="8640" y="5237"/>
                    <a:pt x="7038" y="5371"/>
                  </a:cubicBezTo>
                  <a:cubicBezTo>
                    <a:pt x="6938" y="5371"/>
                    <a:pt x="6805" y="5371"/>
                    <a:pt x="6805" y="5537"/>
                  </a:cubicBezTo>
                  <a:cubicBezTo>
                    <a:pt x="6805" y="5571"/>
                    <a:pt x="6838" y="5671"/>
                    <a:pt x="7005" y="5671"/>
                  </a:cubicBezTo>
                  <a:cubicBezTo>
                    <a:pt x="7272" y="5704"/>
                    <a:pt x="8640" y="7105"/>
                    <a:pt x="8706" y="7872"/>
                  </a:cubicBezTo>
                  <a:cubicBezTo>
                    <a:pt x="8706" y="8106"/>
                    <a:pt x="8606" y="8206"/>
                    <a:pt x="8373" y="8239"/>
                  </a:cubicBezTo>
                  <a:cubicBezTo>
                    <a:pt x="8306" y="8252"/>
                    <a:pt x="8241" y="8257"/>
                    <a:pt x="8177" y="8257"/>
                  </a:cubicBezTo>
                  <a:cubicBezTo>
                    <a:pt x="7027" y="8257"/>
                    <a:pt x="6338" y="6371"/>
                    <a:pt x="6338" y="6371"/>
                  </a:cubicBezTo>
                  <a:cubicBezTo>
                    <a:pt x="6338" y="6271"/>
                    <a:pt x="6238" y="6238"/>
                    <a:pt x="6171" y="6238"/>
                  </a:cubicBezTo>
                  <a:cubicBezTo>
                    <a:pt x="6104" y="6271"/>
                    <a:pt x="6038" y="6338"/>
                    <a:pt x="6038" y="6405"/>
                  </a:cubicBezTo>
                  <a:cubicBezTo>
                    <a:pt x="6071" y="7072"/>
                    <a:pt x="6004" y="8906"/>
                    <a:pt x="5304" y="9240"/>
                  </a:cubicBezTo>
                  <a:lnTo>
                    <a:pt x="5237" y="9240"/>
                  </a:lnTo>
                  <a:cubicBezTo>
                    <a:pt x="4770" y="9240"/>
                    <a:pt x="4403" y="7505"/>
                    <a:pt x="4303" y="6338"/>
                  </a:cubicBezTo>
                  <a:cubicBezTo>
                    <a:pt x="4303" y="6271"/>
                    <a:pt x="4270" y="6238"/>
                    <a:pt x="4203" y="6204"/>
                  </a:cubicBezTo>
                  <a:lnTo>
                    <a:pt x="4170" y="6204"/>
                  </a:lnTo>
                  <a:cubicBezTo>
                    <a:pt x="4103" y="6204"/>
                    <a:pt x="4070" y="6238"/>
                    <a:pt x="4036" y="6271"/>
                  </a:cubicBezTo>
                  <a:cubicBezTo>
                    <a:pt x="4036" y="6305"/>
                    <a:pt x="2902" y="7872"/>
                    <a:pt x="1935" y="7872"/>
                  </a:cubicBezTo>
                  <a:cubicBezTo>
                    <a:pt x="1835" y="7872"/>
                    <a:pt x="1735" y="7839"/>
                    <a:pt x="1635" y="7806"/>
                  </a:cubicBezTo>
                  <a:cubicBezTo>
                    <a:pt x="1501" y="7739"/>
                    <a:pt x="1468" y="7672"/>
                    <a:pt x="1468" y="7605"/>
                  </a:cubicBezTo>
                  <a:cubicBezTo>
                    <a:pt x="1401" y="7105"/>
                    <a:pt x="2569" y="5938"/>
                    <a:pt x="3336" y="5304"/>
                  </a:cubicBezTo>
                  <a:cubicBezTo>
                    <a:pt x="3403" y="5237"/>
                    <a:pt x="3403" y="5170"/>
                    <a:pt x="3369" y="5104"/>
                  </a:cubicBezTo>
                  <a:cubicBezTo>
                    <a:pt x="3369" y="5055"/>
                    <a:pt x="3316" y="5024"/>
                    <a:pt x="3261" y="5024"/>
                  </a:cubicBezTo>
                  <a:cubicBezTo>
                    <a:pt x="3241" y="5024"/>
                    <a:pt x="3220" y="5028"/>
                    <a:pt x="3202" y="5037"/>
                  </a:cubicBezTo>
                  <a:cubicBezTo>
                    <a:pt x="3202" y="5037"/>
                    <a:pt x="2802" y="5070"/>
                    <a:pt x="2302" y="5070"/>
                  </a:cubicBezTo>
                  <a:cubicBezTo>
                    <a:pt x="1701" y="5070"/>
                    <a:pt x="934" y="5004"/>
                    <a:pt x="534" y="4603"/>
                  </a:cubicBezTo>
                  <a:cubicBezTo>
                    <a:pt x="367" y="4403"/>
                    <a:pt x="300" y="4203"/>
                    <a:pt x="334" y="3903"/>
                  </a:cubicBezTo>
                  <a:cubicBezTo>
                    <a:pt x="334" y="3736"/>
                    <a:pt x="367" y="3269"/>
                    <a:pt x="1434" y="3269"/>
                  </a:cubicBezTo>
                  <a:cubicBezTo>
                    <a:pt x="2368" y="3269"/>
                    <a:pt x="3536" y="3669"/>
                    <a:pt x="3569" y="3669"/>
                  </a:cubicBezTo>
                  <a:cubicBezTo>
                    <a:pt x="3603" y="3669"/>
                    <a:pt x="3669" y="3669"/>
                    <a:pt x="3736" y="3603"/>
                  </a:cubicBezTo>
                  <a:cubicBezTo>
                    <a:pt x="3769" y="3569"/>
                    <a:pt x="3769" y="3503"/>
                    <a:pt x="3736" y="3436"/>
                  </a:cubicBezTo>
                  <a:cubicBezTo>
                    <a:pt x="3736" y="3436"/>
                    <a:pt x="2902" y="1501"/>
                    <a:pt x="3269" y="667"/>
                  </a:cubicBezTo>
                  <a:cubicBezTo>
                    <a:pt x="3336" y="500"/>
                    <a:pt x="3436" y="400"/>
                    <a:pt x="3603" y="334"/>
                  </a:cubicBezTo>
                  <a:cubicBezTo>
                    <a:pt x="3669" y="300"/>
                    <a:pt x="3736" y="300"/>
                    <a:pt x="3803" y="300"/>
                  </a:cubicBezTo>
                  <a:close/>
                  <a:moveTo>
                    <a:pt x="3803" y="0"/>
                  </a:moveTo>
                  <a:cubicBezTo>
                    <a:pt x="3703" y="0"/>
                    <a:pt x="3603" y="0"/>
                    <a:pt x="3503" y="33"/>
                  </a:cubicBezTo>
                  <a:cubicBezTo>
                    <a:pt x="3269" y="133"/>
                    <a:pt x="3102" y="300"/>
                    <a:pt x="3002" y="534"/>
                  </a:cubicBezTo>
                  <a:cubicBezTo>
                    <a:pt x="2669" y="1268"/>
                    <a:pt x="3102" y="2635"/>
                    <a:pt x="3336" y="3269"/>
                  </a:cubicBezTo>
                  <a:cubicBezTo>
                    <a:pt x="2902" y="3136"/>
                    <a:pt x="2135" y="2935"/>
                    <a:pt x="1434" y="2935"/>
                  </a:cubicBezTo>
                  <a:cubicBezTo>
                    <a:pt x="300" y="2935"/>
                    <a:pt x="33" y="3469"/>
                    <a:pt x="0" y="3903"/>
                  </a:cubicBezTo>
                  <a:cubicBezTo>
                    <a:pt x="0" y="4270"/>
                    <a:pt x="100" y="4570"/>
                    <a:pt x="334" y="4803"/>
                  </a:cubicBezTo>
                  <a:cubicBezTo>
                    <a:pt x="776" y="5272"/>
                    <a:pt x="1603" y="5395"/>
                    <a:pt x="2263" y="5395"/>
                  </a:cubicBezTo>
                  <a:cubicBezTo>
                    <a:pt x="2449" y="5395"/>
                    <a:pt x="2622" y="5385"/>
                    <a:pt x="2769" y="5371"/>
                  </a:cubicBezTo>
                  <a:lnTo>
                    <a:pt x="2769" y="5371"/>
                  </a:lnTo>
                  <a:cubicBezTo>
                    <a:pt x="2135" y="5938"/>
                    <a:pt x="1068" y="7005"/>
                    <a:pt x="1168" y="7672"/>
                  </a:cubicBezTo>
                  <a:cubicBezTo>
                    <a:pt x="1168" y="7806"/>
                    <a:pt x="1268" y="7972"/>
                    <a:pt x="1535" y="8106"/>
                  </a:cubicBezTo>
                  <a:cubicBezTo>
                    <a:pt x="1668" y="8139"/>
                    <a:pt x="1801" y="8173"/>
                    <a:pt x="1935" y="8173"/>
                  </a:cubicBezTo>
                  <a:cubicBezTo>
                    <a:pt x="2769" y="8173"/>
                    <a:pt x="3636" y="7272"/>
                    <a:pt x="4036" y="6772"/>
                  </a:cubicBezTo>
                  <a:cubicBezTo>
                    <a:pt x="4136" y="7672"/>
                    <a:pt x="4470" y="9574"/>
                    <a:pt x="5237" y="9574"/>
                  </a:cubicBezTo>
                  <a:cubicBezTo>
                    <a:pt x="5304" y="9574"/>
                    <a:pt x="5371" y="9540"/>
                    <a:pt x="5437" y="9507"/>
                  </a:cubicBezTo>
                  <a:cubicBezTo>
                    <a:pt x="6138" y="9173"/>
                    <a:pt x="6305" y="7939"/>
                    <a:pt x="6338" y="7138"/>
                  </a:cubicBezTo>
                  <a:cubicBezTo>
                    <a:pt x="6676" y="7752"/>
                    <a:pt x="7296" y="8592"/>
                    <a:pt x="8199" y="8592"/>
                  </a:cubicBezTo>
                  <a:cubicBezTo>
                    <a:pt x="8277" y="8592"/>
                    <a:pt x="8357" y="8586"/>
                    <a:pt x="8439" y="8573"/>
                  </a:cubicBezTo>
                  <a:cubicBezTo>
                    <a:pt x="8840" y="8473"/>
                    <a:pt x="9040" y="8239"/>
                    <a:pt x="9007" y="7839"/>
                  </a:cubicBezTo>
                  <a:cubicBezTo>
                    <a:pt x="8940" y="7138"/>
                    <a:pt x="8139" y="6104"/>
                    <a:pt x="7505" y="5637"/>
                  </a:cubicBezTo>
                  <a:cubicBezTo>
                    <a:pt x="8640" y="5504"/>
                    <a:pt x="9874" y="5270"/>
                    <a:pt x="10274" y="4670"/>
                  </a:cubicBezTo>
                  <a:cubicBezTo>
                    <a:pt x="10408" y="4470"/>
                    <a:pt x="10441" y="4270"/>
                    <a:pt x="10374" y="4036"/>
                  </a:cubicBezTo>
                  <a:cubicBezTo>
                    <a:pt x="10274" y="3636"/>
                    <a:pt x="9941" y="3169"/>
                    <a:pt x="9040" y="3169"/>
                  </a:cubicBezTo>
                  <a:cubicBezTo>
                    <a:pt x="8439" y="3169"/>
                    <a:pt x="7806" y="3369"/>
                    <a:pt x="7339" y="3536"/>
                  </a:cubicBezTo>
                  <a:cubicBezTo>
                    <a:pt x="7806" y="2902"/>
                    <a:pt x="8506" y="1701"/>
                    <a:pt x="8306" y="967"/>
                  </a:cubicBezTo>
                  <a:cubicBezTo>
                    <a:pt x="8239" y="701"/>
                    <a:pt x="8106" y="500"/>
                    <a:pt x="7839" y="400"/>
                  </a:cubicBezTo>
                  <a:cubicBezTo>
                    <a:pt x="7706" y="367"/>
                    <a:pt x="7572" y="334"/>
                    <a:pt x="7405" y="334"/>
                  </a:cubicBezTo>
                  <a:cubicBezTo>
                    <a:pt x="6505" y="334"/>
                    <a:pt x="5771" y="1601"/>
                    <a:pt x="5437" y="2302"/>
                  </a:cubicBezTo>
                  <a:cubicBezTo>
                    <a:pt x="5237" y="1501"/>
                    <a:pt x="4737" y="0"/>
                    <a:pt x="3803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-1468375" y="1019800"/>
              <a:ext cx="31700" cy="36425"/>
            </a:xfrm>
            <a:custGeom>
              <a:avLst/>
              <a:gdLst/>
              <a:ahLst/>
              <a:cxnLst/>
              <a:rect l="l" t="t" r="r" b="b"/>
              <a:pathLst>
                <a:path w="1268" h="1457" extrusionOk="0">
                  <a:moveTo>
                    <a:pt x="1106" y="0"/>
                  </a:moveTo>
                  <a:cubicBezTo>
                    <a:pt x="1057" y="0"/>
                    <a:pt x="1007" y="16"/>
                    <a:pt x="968" y="55"/>
                  </a:cubicBezTo>
                  <a:lnTo>
                    <a:pt x="67" y="1223"/>
                  </a:lnTo>
                  <a:cubicBezTo>
                    <a:pt x="0" y="1290"/>
                    <a:pt x="34" y="1390"/>
                    <a:pt x="100" y="1423"/>
                  </a:cubicBezTo>
                  <a:cubicBezTo>
                    <a:pt x="100" y="1456"/>
                    <a:pt x="134" y="1456"/>
                    <a:pt x="167" y="1456"/>
                  </a:cubicBezTo>
                  <a:cubicBezTo>
                    <a:pt x="234" y="1456"/>
                    <a:pt x="267" y="1456"/>
                    <a:pt x="301" y="1390"/>
                  </a:cubicBezTo>
                  <a:lnTo>
                    <a:pt x="1235" y="256"/>
                  </a:lnTo>
                  <a:cubicBezTo>
                    <a:pt x="1268" y="189"/>
                    <a:pt x="1268" y="89"/>
                    <a:pt x="1201" y="22"/>
                  </a:cubicBezTo>
                  <a:cubicBezTo>
                    <a:pt x="1174" y="8"/>
                    <a:pt x="1140" y="0"/>
                    <a:pt x="1106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-1495075" y="977575"/>
              <a:ext cx="55075" cy="17775"/>
            </a:xfrm>
            <a:custGeom>
              <a:avLst/>
              <a:gdLst/>
              <a:ahLst/>
              <a:cxnLst/>
              <a:rect l="l" t="t" r="r" b="b"/>
              <a:pathLst>
                <a:path w="2203" h="711" extrusionOk="0">
                  <a:moveTo>
                    <a:pt x="162" y="1"/>
                  </a:moveTo>
                  <a:cubicBezTo>
                    <a:pt x="101" y="1"/>
                    <a:pt x="34" y="55"/>
                    <a:pt x="34" y="110"/>
                  </a:cubicBezTo>
                  <a:cubicBezTo>
                    <a:pt x="1" y="210"/>
                    <a:pt x="68" y="277"/>
                    <a:pt x="134" y="310"/>
                  </a:cubicBezTo>
                  <a:lnTo>
                    <a:pt x="2002" y="677"/>
                  </a:lnTo>
                  <a:cubicBezTo>
                    <a:pt x="2002" y="677"/>
                    <a:pt x="2036" y="710"/>
                    <a:pt x="2036" y="710"/>
                  </a:cubicBezTo>
                  <a:cubicBezTo>
                    <a:pt x="2102" y="710"/>
                    <a:pt x="2169" y="644"/>
                    <a:pt x="2203" y="577"/>
                  </a:cubicBezTo>
                  <a:cubicBezTo>
                    <a:pt x="2203" y="477"/>
                    <a:pt x="2136" y="410"/>
                    <a:pt x="2069" y="377"/>
                  </a:cubicBezTo>
                  <a:lnTo>
                    <a:pt x="201" y="10"/>
                  </a:lnTo>
                  <a:cubicBezTo>
                    <a:pt x="189" y="4"/>
                    <a:pt x="176" y="1"/>
                    <a:pt x="16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-1437525" y="927775"/>
              <a:ext cx="19200" cy="42550"/>
            </a:xfrm>
            <a:custGeom>
              <a:avLst/>
              <a:gdLst/>
              <a:ahLst/>
              <a:cxnLst/>
              <a:rect l="l" t="t" r="r" b="b"/>
              <a:pathLst>
                <a:path w="768" h="1702" extrusionOk="0">
                  <a:moveTo>
                    <a:pt x="134" y="0"/>
                  </a:moveTo>
                  <a:cubicBezTo>
                    <a:pt x="67" y="34"/>
                    <a:pt x="1" y="134"/>
                    <a:pt x="34" y="201"/>
                  </a:cubicBezTo>
                  <a:lnTo>
                    <a:pt x="434" y="1602"/>
                  </a:lnTo>
                  <a:cubicBezTo>
                    <a:pt x="468" y="1668"/>
                    <a:pt x="534" y="1702"/>
                    <a:pt x="601" y="1702"/>
                  </a:cubicBezTo>
                  <a:lnTo>
                    <a:pt x="634" y="1702"/>
                  </a:lnTo>
                  <a:cubicBezTo>
                    <a:pt x="734" y="1668"/>
                    <a:pt x="768" y="1602"/>
                    <a:pt x="734" y="1501"/>
                  </a:cubicBezTo>
                  <a:lnTo>
                    <a:pt x="334" y="134"/>
                  </a:ln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-1388325" y="931625"/>
              <a:ext cx="26725" cy="42050"/>
            </a:xfrm>
            <a:custGeom>
              <a:avLst/>
              <a:gdLst/>
              <a:ahLst/>
              <a:cxnLst/>
              <a:rect l="l" t="t" r="r" b="b"/>
              <a:pathLst>
                <a:path w="1069" h="1682" extrusionOk="0">
                  <a:moveTo>
                    <a:pt x="909" y="0"/>
                  </a:moveTo>
                  <a:cubicBezTo>
                    <a:pt x="852" y="0"/>
                    <a:pt x="792" y="31"/>
                    <a:pt x="768" y="80"/>
                  </a:cubicBezTo>
                  <a:lnTo>
                    <a:pt x="34" y="1448"/>
                  </a:lnTo>
                  <a:cubicBezTo>
                    <a:pt x="1" y="1514"/>
                    <a:pt x="34" y="1614"/>
                    <a:pt x="101" y="1648"/>
                  </a:cubicBezTo>
                  <a:cubicBezTo>
                    <a:pt x="134" y="1681"/>
                    <a:pt x="134" y="1681"/>
                    <a:pt x="167" y="1681"/>
                  </a:cubicBezTo>
                  <a:cubicBezTo>
                    <a:pt x="234" y="1681"/>
                    <a:pt x="268" y="1648"/>
                    <a:pt x="301" y="1581"/>
                  </a:cubicBezTo>
                  <a:lnTo>
                    <a:pt x="1035" y="247"/>
                  </a:lnTo>
                  <a:cubicBezTo>
                    <a:pt x="1068" y="147"/>
                    <a:pt x="1035" y="47"/>
                    <a:pt x="968" y="13"/>
                  </a:cubicBezTo>
                  <a:cubicBezTo>
                    <a:pt x="950" y="4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-1376650" y="986975"/>
              <a:ext cx="59250" cy="15050"/>
            </a:xfrm>
            <a:custGeom>
              <a:avLst/>
              <a:gdLst/>
              <a:ahLst/>
              <a:cxnLst/>
              <a:rect l="l" t="t" r="r" b="b"/>
              <a:pathLst>
                <a:path w="2370" h="602" extrusionOk="0">
                  <a:moveTo>
                    <a:pt x="2169" y="1"/>
                  </a:moveTo>
                  <a:lnTo>
                    <a:pt x="134" y="301"/>
                  </a:lnTo>
                  <a:cubicBezTo>
                    <a:pt x="67" y="301"/>
                    <a:pt x="1" y="368"/>
                    <a:pt x="1" y="468"/>
                  </a:cubicBezTo>
                  <a:cubicBezTo>
                    <a:pt x="34" y="534"/>
                    <a:pt x="101" y="601"/>
                    <a:pt x="167" y="601"/>
                  </a:cubicBezTo>
                  <a:lnTo>
                    <a:pt x="201" y="601"/>
                  </a:lnTo>
                  <a:lnTo>
                    <a:pt x="2202" y="301"/>
                  </a:lnTo>
                  <a:cubicBezTo>
                    <a:pt x="2302" y="301"/>
                    <a:pt x="2369" y="234"/>
                    <a:pt x="2336" y="134"/>
                  </a:cubicBezTo>
                  <a:cubicBezTo>
                    <a:pt x="2336" y="67"/>
                    <a:pt x="2269" y="1"/>
                    <a:pt x="216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-1379150" y="1022425"/>
              <a:ext cx="31725" cy="33800"/>
            </a:xfrm>
            <a:custGeom>
              <a:avLst/>
              <a:gdLst/>
              <a:ahLst/>
              <a:cxnLst/>
              <a:rect l="l" t="t" r="r" b="b"/>
              <a:pathLst>
                <a:path w="1269" h="1352" extrusionOk="0">
                  <a:moveTo>
                    <a:pt x="180" y="0"/>
                  </a:moveTo>
                  <a:cubicBezTo>
                    <a:pt x="142" y="0"/>
                    <a:pt x="101" y="17"/>
                    <a:pt x="67" y="50"/>
                  </a:cubicBezTo>
                  <a:cubicBezTo>
                    <a:pt x="1" y="84"/>
                    <a:pt x="1" y="184"/>
                    <a:pt x="34" y="251"/>
                  </a:cubicBezTo>
                  <a:lnTo>
                    <a:pt x="968" y="1318"/>
                  </a:lnTo>
                  <a:cubicBezTo>
                    <a:pt x="1001" y="1351"/>
                    <a:pt x="1068" y="1351"/>
                    <a:pt x="1101" y="1351"/>
                  </a:cubicBezTo>
                  <a:cubicBezTo>
                    <a:pt x="1135" y="1351"/>
                    <a:pt x="1168" y="1351"/>
                    <a:pt x="1201" y="1318"/>
                  </a:cubicBezTo>
                  <a:cubicBezTo>
                    <a:pt x="1268" y="1251"/>
                    <a:pt x="1268" y="1151"/>
                    <a:pt x="1201" y="1085"/>
                  </a:cubicBezTo>
                  <a:lnTo>
                    <a:pt x="267" y="50"/>
                  </a:lnTo>
                  <a:cubicBezTo>
                    <a:pt x="251" y="17"/>
                    <a:pt x="217" y="0"/>
                    <a:pt x="18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-1414175" y="1031175"/>
              <a:ext cx="11700" cy="45050"/>
            </a:xfrm>
            <a:custGeom>
              <a:avLst/>
              <a:gdLst/>
              <a:ahLst/>
              <a:cxnLst/>
              <a:rect l="l" t="t" r="r" b="b"/>
              <a:pathLst>
                <a:path w="468" h="1802" extrusionOk="0">
                  <a:moveTo>
                    <a:pt x="167" y="1"/>
                  </a:moveTo>
                  <a:cubicBezTo>
                    <a:pt x="67" y="34"/>
                    <a:pt x="1" y="101"/>
                    <a:pt x="34" y="201"/>
                  </a:cubicBezTo>
                  <a:lnTo>
                    <a:pt x="167" y="1669"/>
                  </a:lnTo>
                  <a:cubicBezTo>
                    <a:pt x="167" y="1735"/>
                    <a:pt x="234" y="1802"/>
                    <a:pt x="301" y="1802"/>
                  </a:cubicBezTo>
                  <a:lnTo>
                    <a:pt x="334" y="1802"/>
                  </a:lnTo>
                  <a:cubicBezTo>
                    <a:pt x="401" y="1802"/>
                    <a:pt x="468" y="1702"/>
                    <a:pt x="468" y="1635"/>
                  </a:cubicBezTo>
                  <a:lnTo>
                    <a:pt x="334" y="167"/>
                  </a:lnTo>
                  <a:cubicBezTo>
                    <a:pt x="334" y="67"/>
                    <a:pt x="267" y="1"/>
                    <a:pt x="16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-1455025" y="952800"/>
              <a:ext cx="94250" cy="94250"/>
            </a:xfrm>
            <a:custGeom>
              <a:avLst/>
              <a:gdLst/>
              <a:ahLst/>
              <a:cxnLst/>
              <a:rect l="l" t="t" r="r" b="b"/>
              <a:pathLst>
                <a:path w="3770" h="3770" extrusionOk="0">
                  <a:moveTo>
                    <a:pt x="1868" y="0"/>
                  </a:moveTo>
                  <a:cubicBezTo>
                    <a:pt x="834" y="0"/>
                    <a:pt x="0" y="834"/>
                    <a:pt x="0" y="1868"/>
                  </a:cubicBezTo>
                  <a:cubicBezTo>
                    <a:pt x="0" y="2902"/>
                    <a:pt x="834" y="3769"/>
                    <a:pt x="1868" y="3769"/>
                  </a:cubicBezTo>
                  <a:cubicBezTo>
                    <a:pt x="2902" y="3769"/>
                    <a:pt x="3769" y="2902"/>
                    <a:pt x="3769" y="1868"/>
                  </a:cubicBezTo>
                  <a:cubicBezTo>
                    <a:pt x="3769" y="834"/>
                    <a:pt x="2902" y="0"/>
                    <a:pt x="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11288534" y="5126381"/>
            <a:ext cx="801541" cy="1006672"/>
            <a:chOff x="5591675" y="4071736"/>
            <a:chExt cx="601156" cy="755004"/>
          </a:xfrm>
        </p:grpSpPr>
        <p:sp>
          <p:nvSpPr>
            <p:cNvPr id="125" name="Google Shape;125;p3"/>
            <p:cNvSpPr/>
            <p:nvPr/>
          </p:nvSpPr>
          <p:spPr>
            <a:xfrm>
              <a:off x="5868656" y="4478214"/>
              <a:ext cx="324175" cy="189101"/>
            </a:xfrm>
            <a:custGeom>
              <a:avLst/>
              <a:gdLst/>
              <a:ahLst/>
              <a:cxnLst/>
              <a:rect l="l" t="t" r="r" b="b"/>
              <a:pathLst>
                <a:path w="17647" h="10294" extrusionOk="0">
                  <a:moveTo>
                    <a:pt x="7470" y="1"/>
                  </a:moveTo>
                  <a:cubicBezTo>
                    <a:pt x="6621" y="1"/>
                    <a:pt x="5779" y="127"/>
                    <a:pt x="4971" y="420"/>
                  </a:cubicBezTo>
                  <a:cubicBezTo>
                    <a:pt x="1" y="2254"/>
                    <a:pt x="801" y="10294"/>
                    <a:pt x="801" y="10294"/>
                  </a:cubicBezTo>
                  <a:cubicBezTo>
                    <a:pt x="801" y="10294"/>
                    <a:pt x="1502" y="9426"/>
                    <a:pt x="4871" y="6824"/>
                  </a:cubicBezTo>
                  <a:cubicBezTo>
                    <a:pt x="8273" y="4223"/>
                    <a:pt x="17647" y="5990"/>
                    <a:pt x="16946" y="4556"/>
                  </a:cubicBezTo>
                  <a:cubicBezTo>
                    <a:pt x="16360" y="3355"/>
                    <a:pt x="11842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879072" y="4530167"/>
              <a:ext cx="182028" cy="140824"/>
            </a:xfrm>
            <a:custGeom>
              <a:avLst/>
              <a:gdLst/>
              <a:ahLst/>
              <a:cxnLst/>
              <a:rect l="l" t="t" r="r" b="b"/>
              <a:pathLst>
                <a:path w="9909" h="7666" extrusionOk="0">
                  <a:moveTo>
                    <a:pt x="7749" y="1"/>
                  </a:moveTo>
                  <a:cubicBezTo>
                    <a:pt x="7140" y="1"/>
                    <a:pt x="6431" y="99"/>
                    <a:pt x="5672" y="394"/>
                  </a:cubicBezTo>
                  <a:cubicBezTo>
                    <a:pt x="3370" y="1294"/>
                    <a:pt x="1469" y="3663"/>
                    <a:pt x="34" y="7399"/>
                  </a:cubicBezTo>
                  <a:cubicBezTo>
                    <a:pt x="1" y="7499"/>
                    <a:pt x="34" y="7599"/>
                    <a:pt x="134" y="7666"/>
                  </a:cubicBezTo>
                  <a:lnTo>
                    <a:pt x="234" y="7666"/>
                  </a:lnTo>
                  <a:cubicBezTo>
                    <a:pt x="301" y="7666"/>
                    <a:pt x="401" y="7632"/>
                    <a:pt x="401" y="7532"/>
                  </a:cubicBezTo>
                  <a:cubicBezTo>
                    <a:pt x="1802" y="3930"/>
                    <a:pt x="3604" y="1661"/>
                    <a:pt x="5805" y="794"/>
                  </a:cubicBezTo>
                  <a:cubicBezTo>
                    <a:pt x="6513" y="509"/>
                    <a:pt x="7179" y="415"/>
                    <a:pt x="7747" y="415"/>
                  </a:cubicBezTo>
                  <a:cubicBezTo>
                    <a:pt x="8839" y="415"/>
                    <a:pt x="9574" y="761"/>
                    <a:pt x="9574" y="761"/>
                  </a:cubicBezTo>
                  <a:cubicBezTo>
                    <a:pt x="9608" y="783"/>
                    <a:pt x="9645" y="794"/>
                    <a:pt x="9682" y="794"/>
                  </a:cubicBezTo>
                  <a:cubicBezTo>
                    <a:pt x="9756" y="794"/>
                    <a:pt x="9830" y="750"/>
                    <a:pt x="9875" y="661"/>
                  </a:cubicBezTo>
                  <a:cubicBezTo>
                    <a:pt x="9908" y="561"/>
                    <a:pt x="9875" y="461"/>
                    <a:pt x="9775" y="394"/>
                  </a:cubicBezTo>
                  <a:cubicBezTo>
                    <a:pt x="9731" y="372"/>
                    <a:pt x="8930" y="1"/>
                    <a:pt x="7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612747" y="4385477"/>
              <a:ext cx="274301" cy="259164"/>
            </a:xfrm>
            <a:custGeom>
              <a:avLst/>
              <a:gdLst/>
              <a:ahLst/>
              <a:cxnLst/>
              <a:rect l="l" t="t" r="r" b="b"/>
              <a:pathLst>
                <a:path w="14932" h="14108" extrusionOk="0">
                  <a:moveTo>
                    <a:pt x="7545" y="1"/>
                  </a:moveTo>
                  <a:cubicBezTo>
                    <a:pt x="3400" y="1"/>
                    <a:pt x="0" y="5196"/>
                    <a:pt x="688" y="5368"/>
                  </a:cubicBezTo>
                  <a:cubicBezTo>
                    <a:pt x="717" y="5375"/>
                    <a:pt x="750" y="5378"/>
                    <a:pt x="788" y="5378"/>
                  </a:cubicBezTo>
                  <a:cubicBezTo>
                    <a:pt x="1438" y="5378"/>
                    <a:pt x="3398" y="4382"/>
                    <a:pt x="5508" y="4382"/>
                  </a:cubicBezTo>
                  <a:cubicBezTo>
                    <a:pt x="6703" y="4382"/>
                    <a:pt x="7946" y="4702"/>
                    <a:pt x="9027" y="5701"/>
                  </a:cubicBezTo>
                  <a:cubicBezTo>
                    <a:pt x="12130" y="8570"/>
                    <a:pt x="14932" y="14107"/>
                    <a:pt x="14932" y="14107"/>
                  </a:cubicBezTo>
                  <a:cubicBezTo>
                    <a:pt x="14932" y="14107"/>
                    <a:pt x="14631" y="2766"/>
                    <a:pt x="9628" y="464"/>
                  </a:cubicBezTo>
                  <a:cubicBezTo>
                    <a:pt x="8923" y="140"/>
                    <a:pt x="8224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739360" y="4415440"/>
              <a:ext cx="147089" cy="224298"/>
            </a:xfrm>
            <a:custGeom>
              <a:avLst/>
              <a:gdLst/>
              <a:ahLst/>
              <a:cxnLst/>
              <a:rect l="l" t="t" r="r" b="b"/>
              <a:pathLst>
                <a:path w="8007" h="12210" extrusionOk="0">
                  <a:moveTo>
                    <a:pt x="301" y="1"/>
                  </a:moveTo>
                  <a:cubicBezTo>
                    <a:pt x="167" y="1"/>
                    <a:pt x="67" y="67"/>
                    <a:pt x="34" y="168"/>
                  </a:cubicBezTo>
                  <a:cubicBezTo>
                    <a:pt x="1" y="268"/>
                    <a:pt x="67" y="401"/>
                    <a:pt x="201" y="434"/>
                  </a:cubicBezTo>
                  <a:cubicBezTo>
                    <a:pt x="267" y="434"/>
                    <a:pt x="7172" y="2202"/>
                    <a:pt x="7573" y="12009"/>
                  </a:cubicBezTo>
                  <a:cubicBezTo>
                    <a:pt x="7573" y="12109"/>
                    <a:pt x="7673" y="12209"/>
                    <a:pt x="7773" y="12209"/>
                  </a:cubicBezTo>
                  <a:cubicBezTo>
                    <a:pt x="7906" y="12176"/>
                    <a:pt x="8006" y="12109"/>
                    <a:pt x="7973" y="11976"/>
                  </a:cubicBezTo>
                  <a:cubicBezTo>
                    <a:pt x="7573" y="1902"/>
                    <a:pt x="367" y="34"/>
                    <a:pt x="3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828221" y="4248649"/>
              <a:ext cx="114610" cy="561424"/>
            </a:xfrm>
            <a:custGeom>
              <a:avLst/>
              <a:gdLst/>
              <a:ahLst/>
              <a:cxnLst/>
              <a:rect l="l" t="t" r="r" b="b"/>
              <a:pathLst>
                <a:path w="6239" h="30562" extrusionOk="0">
                  <a:moveTo>
                    <a:pt x="5986" y="0"/>
                  </a:moveTo>
                  <a:cubicBezTo>
                    <a:pt x="5880" y="0"/>
                    <a:pt x="5804" y="87"/>
                    <a:pt x="5804" y="173"/>
                  </a:cubicBezTo>
                  <a:cubicBezTo>
                    <a:pt x="5771" y="407"/>
                    <a:pt x="4270" y="22623"/>
                    <a:pt x="67" y="30228"/>
                  </a:cubicBezTo>
                  <a:cubicBezTo>
                    <a:pt x="0" y="30328"/>
                    <a:pt x="34" y="30462"/>
                    <a:pt x="134" y="30528"/>
                  </a:cubicBezTo>
                  <a:cubicBezTo>
                    <a:pt x="167" y="30528"/>
                    <a:pt x="200" y="30562"/>
                    <a:pt x="234" y="30562"/>
                  </a:cubicBezTo>
                  <a:cubicBezTo>
                    <a:pt x="301" y="30562"/>
                    <a:pt x="367" y="30495"/>
                    <a:pt x="434" y="30428"/>
                  </a:cubicBezTo>
                  <a:cubicBezTo>
                    <a:pt x="4670" y="22723"/>
                    <a:pt x="6205" y="440"/>
                    <a:pt x="6205" y="207"/>
                  </a:cubicBezTo>
                  <a:cubicBezTo>
                    <a:pt x="6238" y="107"/>
                    <a:pt x="6138" y="7"/>
                    <a:pt x="6038" y="7"/>
                  </a:cubicBezTo>
                  <a:cubicBezTo>
                    <a:pt x="6020" y="2"/>
                    <a:pt x="6003" y="0"/>
                    <a:pt x="59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27107" y="4071736"/>
              <a:ext cx="418542" cy="383804"/>
            </a:xfrm>
            <a:custGeom>
              <a:avLst/>
              <a:gdLst/>
              <a:ahLst/>
              <a:cxnLst/>
              <a:rect l="l" t="t" r="r" b="b"/>
              <a:pathLst>
                <a:path w="22784" h="20893" extrusionOk="0">
                  <a:moveTo>
                    <a:pt x="10204" y="1"/>
                  </a:moveTo>
                  <a:cubicBezTo>
                    <a:pt x="10130" y="1"/>
                    <a:pt x="10053" y="10"/>
                    <a:pt x="9974" y="30"/>
                  </a:cubicBezTo>
                  <a:cubicBezTo>
                    <a:pt x="8006" y="530"/>
                    <a:pt x="8607" y="5434"/>
                    <a:pt x="8607" y="5434"/>
                  </a:cubicBezTo>
                  <a:cubicBezTo>
                    <a:pt x="8607" y="5434"/>
                    <a:pt x="6933" y="2146"/>
                    <a:pt x="5095" y="2146"/>
                  </a:cubicBezTo>
                  <a:cubicBezTo>
                    <a:pt x="4554" y="2146"/>
                    <a:pt x="4000" y="2430"/>
                    <a:pt x="3470" y="3165"/>
                  </a:cubicBezTo>
                  <a:cubicBezTo>
                    <a:pt x="2636" y="4333"/>
                    <a:pt x="5604" y="7635"/>
                    <a:pt x="5604" y="7635"/>
                  </a:cubicBezTo>
                  <a:cubicBezTo>
                    <a:pt x="5604" y="7635"/>
                    <a:pt x="4526" y="7500"/>
                    <a:pt x="3327" y="7500"/>
                  </a:cubicBezTo>
                  <a:cubicBezTo>
                    <a:pt x="1858" y="7500"/>
                    <a:pt x="207" y="7703"/>
                    <a:pt x="134" y="8602"/>
                  </a:cubicBezTo>
                  <a:cubicBezTo>
                    <a:pt x="0" y="10270"/>
                    <a:pt x="4737" y="11571"/>
                    <a:pt x="4737" y="11571"/>
                  </a:cubicBezTo>
                  <a:cubicBezTo>
                    <a:pt x="4737" y="11571"/>
                    <a:pt x="1068" y="14740"/>
                    <a:pt x="1868" y="16441"/>
                  </a:cubicBezTo>
                  <a:cubicBezTo>
                    <a:pt x="2072" y="16873"/>
                    <a:pt x="2502" y="17034"/>
                    <a:pt x="3032" y="17034"/>
                  </a:cubicBezTo>
                  <a:cubicBezTo>
                    <a:pt x="4590" y="17034"/>
                    <a:pt x="7005" y="15641"/>
                    <a:pt x="7005" y="15641"/>
                  </a:cubicBezTo>
                  <a:lnTo>
                    <a:pt x="7005" y="15641"/>
                  </a:lnTo>
                  <a:cubicBezTo>
                    <a:pt x="7005" y="15641"/>
                    <a:pt x="5748" y="20892"/>
                    <a:pt x="7598" y="20892"/>
                  </a:cubicBezTo>
                  <a:cubicBezTo>
                    <a:pt x="7653" y="20892"/>
                    <a:pt x="7712" y="20888"/>
                    <a:pt x="7773" y="20878"/>
                  </a:cubicBezTo>
                  <a:cubicBezTo>
                    <a:pt x="9874" y="20578"/>
                    <a:pt x="11142" y="17042"/>
                    <a:pt x="11142" y="17042"/>
                  </a:cubicBezTo>
                  <a:cubicBezTo>
                    <a:pt x="11142" y="17042"/>
                    <a:pt x="11748" y="20634"/>
                    <a:pt x="13500" y="20634"/>
                  </a:cubicBezTo>
                  <a:cubicBezTo>
                    <a:pt x="13802" y="20634"/>
                    <a:pt x="14138" y="20528"/>
                    <a:pt x="14511" y="20278"/>
                  </a:cubicBezTo>
                  <a:cubicBezTo>
                    <a:pt x="15812" y="19410"/>
                    <a:pt x="14144" y="16575"/>
                    <a:pt x="14144" y="16575"/>
                  </a:cubicBezTo>
                  <a:lnTo>
                    <a:pt x="14144" y="16575"/>
                  </a:lnTo>
                  <a:cubicBezTo>
                    <a:pt x="14144" y="16575"/>
                    <a:pt x="16240" y="18712"/>
                    <a:pt x="17916" y="18712"/>
                  </a:cubicBezTo>
                  <a:cubicBezTo>
                    <a:pt x="18375" y="18712"/>
                    <a:pt x="18803" y="18552"/>
                    <a:pt x="19147" y="18143"/>
                  </a:cubicBezTo>
                  <a:cubicBezTo>
                    <a:pt x="19948" y="17242"/>
                    <a:pt x="16846" y="14240"/>
                    <a:pt x="16846" y="14240"/>
                  </a:cubicBezTo>
                  <a:lnTo>
                    <a:pt x="16846" y="14240"/>
                  </a:lnTo>
                  <a:cubicBezTo>
                    <a:pt x="16846" y="14240"/>
                    <a:pt x="17037" y="14248"/>
                    <a:pt x="17342" y="14248"/>
                  </a:cubicBezTo>
                  <a:cubicBezTo>
                    <a:pt x="18563" y="14248"/>
                    <a:pt x="21616" y="14120"/>
                    <a:pt x="21616" y="12839"/>
                  </a:cubicBezTo>
                  <a:cubicBezTo>
                    <a:pt x="21616" y="11204"/>
                    <a:pt x="17146" y="10737"/>
                    <a:pt x="17146" y="10737"/>
                  </a:cubicBezTo>
                  <a:cubicBezTo>
                    <a:pt x="17146" y="10737"/>
                    <a:pt x="22783" y="8502"/>
                    <a:pt x="21049" y="6768"/>
                  </a:cubicBezTo>
                  <a:cubicBezTo>
                    <a:pt x="20806" y="6517"/>
                    <a:pt x="20402" y="6421"/>
                    <a:pt x="19924" y="6421"/>
                  </a:cubicBezTo>
                  <a:cubicBezTo>
                    <a:pt x="18299" y="6421"/>
                    <a:pt x="15812" y="7535"/>
                    <a:pt x="15812" y="7535"/>
                  </a:cubicBezTo>
                  <a:cubicBezTo>
                    <a:pt x="15812" y="7535"/>
                    <a:pt x="17813" y="3099"/>
                    <a:pt x="17079" y="2398"/>
                  </a:cubicBezTo>
                  <a:cubicBezTo>
                    <a:pt x="16739" y="2069"/>
                    <a:pt x="16390" y="1931"/>
                    <a:pt x="16045" y="1931"/>
                  </a:cubicBezTo>
                  <a:cubicBezTo>
                    <a:pt x="14253" y="1931"/>
                    <a:pt x="12543" y="5634"/>
                    <a:pt x="12543" y="5634"/>
                  </a:cubicBezTo>
                  <a:cubicBezTo>
                    <a:pt x="12543" y="5634"/>
                    <a:pt x="12019" y="1"/>
                    <a:pt x="10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788999" y="4233144"/>
              <a:ext cx="89480" cy="36464"/>
            </a:xfrm>
            <a:custGeom>
              <a:avLst/>
              <a:gdLst/>
              <a:ahLst/>
              <a:cxnLst/>
              <a:rect l="l" t="t" r="r" b="b"/>
              <a:pathLst>
                <a:path w="4871" h="1985" extrusionOk="0">
                  <a:moveTo>
                    <a:pt x="544" y="1"/>
                  </a:moveTo>
                  <a:cubicBezTo>
                    <a:pt x="349" y="1"/>
                    <a:pt x="226" y="10"/>
                    <a:pt x="201" y="17"/>
                  </a:cubicBezTo>
                  <a:cubicBezTo>
                    <a:pt x="101" y="17"/>
                    <a:pt x="0" y="117"/>
                    <a:pt x="0" y="217"/>
                  </a:cubicBezTo>
                  <a:cubicBezTo>
                    <a:pt x="34" y="350"/>
                    <a:pt x="134" y="417"/>
                    <a:pt x="234" y="417"/>
                  </a:cubicBezTo>
                  <a:cubicBezTo>
                    <a:pt x="240" y="417"/>
                    <a:pt x="321" y="412"/>
                    <a:pt x="460" y="412"/>
                  </a:cubicBezTo>
                  <a:cubicBezTo>
                    <a:pt x="1154" y="412"/>
                    <a:pt x="3281" y="528"/>
                    <a:pt x="4504" y="1918"/>
                  </a:cubicBezTo>
                  <a:cubicBezTo>
                    <a:pt x="4537" y="1951"/>
                    <a:pt x="4604" y="1985"/>
                    <a:pt x="4637" y="1985"/>
                  </a:cubicBezTo>
                  <a:cubicBezTo>
                    <a:pt x="4704" y="1985"/>
                    <a:pt x="4737" y="1951"/>
                    <a:pt x="4771" y="1918"/>
                  </a:cubicBezTo>
                  <a:cubicBezTo>
                    <a:pt x="4871" y="1851"/>
                    <a:pt x="4871" y="1718"/>
                    <a:pt x="4804" y="1618"/>
                  </a:cubicBezTo>
                  <a:cubicBezTo>
                    <a:pt x="3532" y="183"/>
                    <a:pt x="1380" y="1"/>
                    <a:pt x="54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19525" y="4118233"/>
              <a:ext cx="14733" cy="98059"/>
            </a:xfrm>
            <a:custGeom>
              <a:avLst/>
              <a:gdLst/>
              <a:ahLst/>
              <a:cxnLst/>
              <a:rect l="l" t="t" r="r" b="b"/>
              <a:pathLst>
                <a:path w="802" h="5338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cubicBezTo>
                    <a:pt x="1" y="367"/>
                    <a:pt x="67" y="4270"/>
                    <a:pt x="367" y="5204"/>
                  </a:cubicBezTo>
                  <a:cubicBezTo>
                    <a:pt x="367" y="5304"/>
                    <a:pt x="468" y="5338"/>
                    <a:pt x="568" y="5338"/>
                  </a:cubicBezTo>
                  <a:lnTo>
                    <a:pt x="601" y="5338"/>
                  </a:lnTo>
                  <a:cubicBezTo>
                    <a:pt x="734" y="5304"/>
                    <a:pt x="801" y="5204"/>
                    <a:pt x="768" y="5071"/>
                  </a:cubicBezTo>
                  <a:cubicBezTo>
                    <a:pt x="501" y="4203"/>
                    <a:pt x="401" y="234"/>
                    <a:pt x="401" y="201"/>
                  </a:cubicBezTo>
                  <a:cubicBezTo>
                    <a:pt x="401" y="101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825759" y="4160358"/>
              <a:ext cx="66812" cy="70026"/>
            </a:xfrm>
            <a:custGeom>
              <a:avLst/>
              <a:gdLst/>
              <a:ahLst/>
              <a:cxnLst/>
              <a:rect l="l" t="t" r="r" b="b"/>
              <a:pathLst>
                <a:path w="3637" h="3812" extrusionOk="0">
                  <a:moveTo>
                    <a:pt x="246" y="0"/>
                  </a:moveTo>
                  <a:cubicBezTo>
                    <a:pt x="157" y="0"/>
                    <a:pt x="62" y="60"/>
                    <a:pt x="34" y="143"/>
                  </a:cubicBezTo>
                  <a:cubicBezTo>
                    <a:pt x="1" y="243"/>
                    <a:pt x="68" y="376"/>
                    <a:pt x="168" y="409"/>
                  </a:cubicBezTo>
                  <a:cubicBezTo>
                    <a:pt x="201" y="409"/>
                    <a:pt x="3237" y="1544"/>
                    <a:pt x="3237" y="3612"/>
                  </a:cubicBezTo>
                  <a:cubicBezTo>
                    <a:pt x="3237" y="3745"/>
                    <a:pt x="3303" y="3812"/>
                    <a:pt x="3437" y="3812"/>
                  </a:cubicBezTo>
                  <a:cubicBezTo>
                    <a:pt x="3537" y="3812"/>
                    <a:pt x="3637" y="3745"/>
                    <a:pt x="3637" y="3612"/>
                  </a:cubicBezTo>
                  <a:cubicBezTo>
                    <a:pt x="3637" y="1277"/>
                    <a:pt x="435" y="76"/>
                    <a:pt x="301" y="9"/>
                  </a:cubicBezTo>
                  <a:cubicBezTo>
                    <a:pt x="283" y="3"/>
                    <a:pt x="265" y="0"/>
                    <a:pt x="24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796347" y="4300805"/>
              <a:ext cx="85200" cy="36832"/>
            </a:xfrm>
            <a:custGeom>
              <a:avLst/>
              <a:gdLst/>
              <a:ahLst/>
              <a:cxnLst/>
              <a:rect l="l" t="t" r="r" b="b"/>
              <a:pathLst>
                <a:path w="4638" h="2005" extrusionOk="0">
                  <a:moveTo>
                    <a:pt x="4320" y="1"/>
                  </a:moveTo>
                  <a:cubicBezTo>
                    <a:pt x="2925" y="1"/>
                    <a:pt x="232" y="1572"/>
                    <a:pt x="134" y="1637"/>
                  </a:cubicBezTo>
                  <a:cubicBezTo>
                    <a:pt x="34" y="1704"/>
                    <a:pt x="1" y="1804"/>
                    <a:pt x="67" y="1904"/>
                  </a:cubicBezTo>
                  <a:cubicBezTo>
                    <a:pt x="101" y="1971"/>
                    <a:pt x="168" y="2004"/>
                    <a:pt x="234" y="2004"/>
                  </a:cubicBezTo>
                  <a:lnTo>
                    <a:pt x="334" y="2004"/>
                  </a:lnTo>
                  <a:cubicBezTo>
                    <a:pt x="367" y="1971"/>
                    <a:pt x="3112" y="403"/>
                    <a:pt x="4365" y="403"/>
                  </a:cubicBezTo>
                  <a:cubicBezTo>
                    <a:pt x="4378" y="403"/>
                    <a:pt x="4391" y="403"/>
                    <a:pt x="4404" y="403"/>
                  </a:cubicBezTo>
                  <a:cubicBezTo>
                    <a:pt x="4417" y="408"/>
                    <a:pt x="4431" y="410"/>
                    <a:pt x="4444" y="410"/>
                  </a:cubicBezTo>
                  <a:cubicBezTo>
                    <a:pt x="4529" y="410"/>
                    <a:pt x="4604" y="323"/>
                    <a:pt x="4604" y="236"/>
                  </a:cubicBezTo>
                  <a:cubicBezTo>
                    <a:pt x="4637" y="103"/>
                    <a:pt x="4537" y="3"/>
                    <a:pt x="4404" y="3"/>
                  </a:cubicBezTo>
                  <a:cubicBezTo>
                    <a:pt x="4377" y="2"/>
                    <a:pt x="4349" y="1"/>
                    <a:pt x="43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87045" y="4321049"/>
              <a:ext cx="28823" cy="87055"/>
            </a:xfrm>
            <a:custGeom>
              <a:avLst/>
              <a:gdLst/>
              <a:ahLst/>
              <a:cxnLst/>
              <a:rect l="l" t="t" r="r" b="b"/>
              <a:pathLst>
                <a:path w="1569" h="4739" extrusionOk="0">
                  <a:moveTo>
                    <a:pt x="1354" y="0"/>
                  </a:moveTo>
                  <a:cubicBezTo>
                    <a:pt x="1282" y="0"/>
                    <a:pt x="1211" y="37"/>
                    <a:pt x="1168" y="102"/>
                  </a:cubicBezTo>
                  <a:cubicBezTo>
                    <a:pt x="601" y="969"/>
                    <a:pt x="67" y="4338"/>
                    <a:pt x="34" y="4505"/>
                  </a:cubicBezTo>
                  <a:cubicBezTo>
                    <a:pt x="1" y="4605"/>
                    <a:pt x="101" y="4705"/>
                    <a:pt x="201" y="4738"/>
                  </a:cubicBezTo>
                  <a:lnTo>
                    <a:pt x="234" y="4738"/>
                  </a:lnTo>
                  <a:cubicBezTo>
                    <a:pt x="334" y="4738"/>
                    <a:pt x="434" y="4672"/>
                    <a:pt x="434" y="4572"/>
                  </a:cubicBezTo>
                  <a:cubicBezTo>
                    <a:pt x="601" y="3604"/>
                    <a:pt x="1101" y="1002"/>
                    <a:pt x="1535" y="335"/>
                  </a:cubicBezTo>
                  <a:cubicBezTo>
                    <a:pt x="1568" y="235"/>
                    <a:pt x="1568" y="102"/>
                    <a:pt x="1468" y="35"/>
                  </a:cubicBezTo>
                  <a:cubicBezTo>
                    <a:pt x="1433" y="11"/>
                    <a:pt x="1393" y="0"/>
                    <a:pt x="13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944657" y="4334056"/>
              <a:ext cx="31266" cy="76493"/>
            </a:xfrm>
            <a:custGeom>
              <a:avLst/>
              <a:gdLst/>
              <a:ahLst/>
              <a:cxnLst/>
              <a:rect l="l" t="t" r="r" b="b"/>
              <a:pathLst>
                <a:path w="1702" h="4164" extrusionOk="0">
                  <a:moveTo>
                    <a:pt x="222" y="1"/>
                  </a:moveTo>
                  <a:cubicBezTo>
                    <a:pt x="192" y="1"/>
                    <a:pt x="162" y="9"/>
                    <a:pt x="134" y="28"/>
                  </a:cubicBezTo>
                  <a:cubicBezTo>
                    <a:pt x="34" y="61"/>
                    <a:pt x="0" y="194"/>
                    <a:pt x="34" y="294"/>
                  </a:cubicBezTo>
                  <a:cubicBezTo>
                    <a:pt x="567" y="1395"/>
                    <a:pt x="1268" y="3997"/>
                    <a:pt x="1268" y="4030"/>
                  </a:cubicBezTo>
                  <a:cubicBezTo>
                    <a:pt x="1301" y="4097"/>
                    <a:pt x="1401" y="4164"/>
                    <a:pt x="1468" y="4164"/>
                  </a:cubicBezTo>
                  <a:lnTo>
                    <a:pt x="1535" y="4164"/>
                  </a:lnTo>
                  <a:cubicBezTo>
                    <a:pt x="1635" y="4131"/>
                    <a:pt x="1701" y="4030"/>
                    <a:pt x="1668" y="3897"/>
                  </a:cubicBezTo>
                  <a:cubicBezTo>
                    <a:pt x="1668" y="3797"/>
                    <a:pt x="968" y="1228"/>
                    <a:pt x="400" y="128"/>
                  </a:cubicBezTo>
                  <a:cubicBezTo>
                    <a:pt x="376" y="56"/>
                    <a:pt x="300" y="1"/>
                    <a:pt x="2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969770" y="4299463"/>
              <a:ext cx="71716" cy="62678"/>
            </a:xfrm>
            <a:custGeom>
              <a:avLst/>
              <a:gdLst/>
              <a:ahLst/>
              <a:cxnLst/>
              <a:rect l="l" t="t" r="r" b="b"/>
              <a:pathLst>
                <a:path w="3904" h="3412" extrusionOk="0">
                  <a:moveTo>
                    <a:pt x="279" y="1"/>
                  </a:moveTo>
                  <a:cubicBezTo>
                    <a:pt x="190" y="1"/>
                    <a:pt x="95" y="60"/>
                    <a:pt x="68" y="143"/>
                  </a:cubicBezTo>
                  <a:cubicBezTo>
                    <a:pt x="1" y="243"/>
                    <a:pt x="68" y="376"/>
                    <a:pt x="168" y="409"/>
                  </a:cubicBezTo>
                  <a:cubicBezTo>
                    <a:pt x="835" y="676"/>
                    <a:pt x="2803" y="2611"/>
                    <a:pt x="3503" y="3345"/>
                  </a:cubicBezTo>
                  <a:cubicBezTo>
                    <a:pt x="3537" y="3378"/>
                    <a:pt x="3603" y="3412"/>
                    <a:pt x="3670" y="3412"/>
                  </a:cubicBezTo>
                  <a:cubicBezTo>
                    <a:pt x="3703" y="3412"/>
                    <a:pt x="3770" y="3378"/>
                    <a:pt x="3804" y="3345"/>
                  </a:cubicBezTo>
                  <a:cubicBezTo>
                    <a:pt x="3870" y="3278"/>
                    <a:pt x="3904" y="3145"/>
                    <a:pt x="3804" y="3045"/>
                  </a:cubicBezTo>
                  <a:cubicBezTo>
                    <a:pt x="3703" y="2945"/>
                    <a:pt x="1202" y="376"/>
                    <a:pt x="334" y="9"/>
                  </a:cubicBezTo>
                  <a:cubicBezTo>
                    <a:pt x="317" y="3"/>
                    <a:pt x="298" y="1"/>
                    <a:pt x="2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969770" y="4223021"/>
              <a:ext cx="96847" cy="35564"/>
            </a:xfrm>
            <a:custGeom>
              <a:avLst/>
              <a:gdLst/>
              <a:ahLst/>
              <a:cxnLst/>
              <a:rect l="l" t="t" r="r" b="b"/>
              <a:pathLst>
                <a:path w="5272" h="1936" extrusionOk="0">
                  <a:moveTo>
                    <a:pt x="5038" y="1"/>
                  </a:moveTo>
                  <a:cubicBezTo>
                    <a:pt x="3970" y="67"/>
                    <a:pt x="334" y="1468"/>
                    <a:pt x="168" y="1535"/>
                  </a:cubicBezTo>
                  <a:cubicBezTo>
                    <a:pt x="68" y="1568"/>
                    <a:pt x="1" y="1702"/>
                    <a:pt x="68" y="1802"/>
                  </a:cubicBezTo>
                  <a:cubicBezTo>
                    <a:pt x="101" y="1902"/>
                    <a:pt x="168" y="1935"/>
                    <a:pt x="268" y="1935"/>
                  </a:cubicBezTo>
                  <a:lnTo>
                    <a:pt x="334" y="1935"/>
                  </a:lnTo>
                  <a:cubicBezTo>
                    <a:pt x="368" y="1902"/>
                    <a:pt x="4070" y="468"/>
                    <a:pt x="5071" y="401"/>
                  </a:cubicBezTo>
                  <a:cubicBezTo>
                    <a:pt x="5171" y="401"/>
                    <a:pt x="5271" y="301"/>
                    <a:pt x="5271" y="201"/>
                  </a:cubicBezTo>
                  <a:cubicBezTo>
                    <a:pt x="5238" y="67"/>
                    <a:pt x="5138" y="1"/>
                    <a:pt x="50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53236" y="4164161"/>
              <a:ext cx="57608" cy="65011"/>
            </a:xfrm>
            <a:custGeom>
              <a:avLst/>
              <a:gdLst/>
              <a:ahLst/>
              <a:cxnLst/>
              <a:rect l="l" t="t" r="r" b="b"/>
              <a:pathLst>
                <a:path w="3136" h="3539" extrusionOk="0">
                  <a:moveTo>
                    <a:pt x="2883" y="1"/>
                  </a:moveTo>
                  <a:cubicBezTo>
                    <a:pt x="2844" y="1"/>
                    <a:pt x="2804" y="12"/>
                    <a:pt x="2769" y="36"/>
                  </a:cubicBezTo>
                  <a:cubicBezTo>
                    <a:pt x="1635" y="736"/>
                    <a:pt x="134" y="3138"/>
                    <a:pt x="67" y="3238"/>
                  </a:cubicBezTo>
                  <a:cubicBezTo>
                    <a:pt x="0" y="3338"/>
                    <a:pt x="34" y="3438"/>
                    <a:pt x="134" y="3505"/>
                  </a:cubicBezTo>
                  <a:cubicBezTo>
                    <a:pt x="167" y="3538"/>
                    <a:pt x="200" y="3538"/>
                    <a:pt x="234" y="3538"/>
                  </a:cubicBezTo>
                  <a:cubicBezTo>
                    <a:pt x="300" y="3538"/>
                    <a:pt x="400" y="3505"/>
                    <a:pt x="434" y="3438"/>
                  </a:cubicBezTo>
                  <a:cubicBezTo>
                    <a:pt x="434" y="3438"/>
                    <a:pt x="1935" y="1036"/>
                    <a:pt x="3002" y="403"/>
                  </a:cubicBezTo>
                  <a:cubicBezTo>
                    <a:pt x="3102" y="336"/>
                    <a:pt x="3136" y="202"/>
                    <a:pt x="3069" y="102"/>
                  </a:cubicBezTo>
                  <a:cubicBezTo>
                    <a:pt x="3026" y="38"/>
                    <a:pt x="2955" y="1"/>
                    <a:pt x="288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66096" y="4271374"/>
              <a:ext cx="94385" cy="30715"/>
            </a:xfrm>
            <a:custGeom>
              <a:avLst/>
              <a:gdLst/>
              <a:ahLst/>
              <a:cxnLst/>
              <a:rect l="l" t="t" r="r" b="b"/>
              <a:pathLst>
                <a:path w="5138" h="1672" extrusionOk="0">
                  <a:moveTo>
                    <a:pt x="698" y="0"/>
                  </a:moveTo>
                  <a:cubicBezTo>
                    <a:pt x="497" y="0"/>
                    <a:pt x="318" y="22"/>
                    <a:pt x="167" y="70"/>
                  </a:cubicBezTo>
                  <a:cubicBezTo>
                    <a:pt x="67" y="137"/>
                    <a:pt x="1" y="237"/>
                    <a:pt x="34" y="337"/>
                  </a:cubicBezTo>
                  <a:cubicBezTo>
                    <a:pt x="85" y="439"/>
                    <a:pt x="155" y="483"/>
                    <a:pt x="230" y="483"/>
                  </a:cubicBezTo>
                  <a:cubicBezTo>
                    <a:pt x="254" y="483"/>
                    <a:pt x="277" y="479"/>
                    <a:pt x="301" y="471"/>
                  </a:cubicBezTo>
                  <a:cubicBezTo>
                    <a:pt x="412" y="434"/>
                    <a:pt x="550" y="417"/>
                    <a:pt x="709" y="417"/>
                  </a:cubicBezTo>
                  <a:cubicBezTo>
                    <a:pt x="1835" y="417"/>
                    <a:pt x="3986" y="1258"/>
                    <a:pt x="4804" y="1638"/>
                  </a:cubicBezTo>
                  <a:cubicBezTo>
                    <a:pt x="4837" y="1672"/>
                    <a:pt x="4871" y="1672"/>
                    <a:pt x="4904" y="1672"/>
                  </a:cubicBezTo>
                  <a:cubicBezTo>
                    <a:pt x="4971" y="1672"/>
                    <a:pt x="5071" y="1638"/>
                    <a:pt x="5104" y="1538"/>
                  </a:cubicBezTo>
                  <a:cubicBezTo>
                    <a:pt x="5138" y="1438"/>
                    <a:pt x="5104" y="1338"/>
                    <a:pt x="4971" y="1271"/>
                  </a:cubicBezTo>
                  <a:cubicBezTo>
                    <a:pt x="4678" y="1125"/>
                    <a:pt x="2146" y="0"/>
                    <a:pt x="69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849054" y="4199121"/>
              <a:ext cx="153830" cy="153830"/>
            </a:xfrm>
            <a:custGeom>
              <a:avLst/>
              <a:gdLst/>
              <a:ahLst/>
              <a:cxnLst/>
              <a:rect l="l" t="t" r="r" b="b"/>
              <a:pathLst>
                <a:path w="8374" h="8374" extrusionOk="0">
                  <a:moveTo>
                    <a:pt x="4170" y="1"/>
                  </a:moveTo>
                  <a:cubicBezTo>
                    <a:pt x="1868" y="1"/>
                    <a:pt x="0" y="1902"/>
                    <a:pt x="0" y="4204"/>
                  </a:cubicBezTo>
                  <a:cubicBezTo>
                    <a:pt x="0" y="6505"/>
                    <a:pt x="1868" y="8373"/>
                    <a:pt x="4170" y="8373"/>
                  </a:cubicBezTo>
                  <a:cubicBezTo>
                    <a:pt x="6505" y="8373"/>
                    <a:pt x="8373" y="6505"/>
                    <a:pt x="8373" y="4204"/>
                  </a:cubicBezTo>
                  <a:cubicBezTo>
                    <a:pt x="8373" y="1902"/>
                    <a:pt x="650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950774" y="4222176"/>
              <a:ext cx="22687" cy="22926"/>
            </a:xfrm>
            <a:custGeom>
              <a:avLst/>
              <a:gdLst/>
              <a:ahLst/>
              <a:cxnLst/>
              <a:rect l="l" t="t" r="r" b="b"/>
              <a:pathLst>
                <a:path w="1235" h="1248" extrusionOk="0">
                  <a:moveTo>
                    <a:pt x="240" y="1"/>
                  </a:moveTo>
                  <a:cubicBezTo>
                    <a:pt x="153" y="1"/>
                    <a:pt x="84" y="38"/>
                    <a:pt x="34" y="113"/>
                  </a:cubicBezTo>
                  <a:cubicBezTo>
                    <a:pt x="1" y="213"/>
                    <a:pt x="34" y="347"/>
                    <a:pt x="168" y="380"/>
                  </a:cubicBezTo>
                  <a:cubicBezTo>
                    <a:pt x="168" y="380"/>
                    <a:pt x="601" y="580"/>
                    <a:pt x="835" y="1114"/>
                  </a:cubicBezTo>
                  <a:cubicBezTo>
                    <a:pt x="868" y="1214"/>
                    <a:pt x="935" y="1247"/>
                    <a:pt x="1001" y="1247"/>
                  </a:cubicBezTo>
                  <a:lnTo>
                    <a:pt x="1102" y="1247"/>
                  </a:lnTo>
                  <a:cubicBezTo>
                    <a:pt x="1202" y="1181"/>
                    <a:pt x="1235" y="1081"/>
                    <a:pt x="1202" y="947"/>
                  </a:cubicBezTo>
                  <a:cubicBezTo>
                    <a:pt x="935" y="280"/>
                    <a:pt x="334" y="13"/>
                    <a:pt x="334" y="13"/>
                  </a:cubicBezTo>
                  <a:cubicBezTo>
                    <a:pt x="301" y="5"/>
                    <a:pt x="270" y="1"/>
                    <a:pt x="24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966096" y="4255355"/>
              <a:ext cx="15339" cy="27739"/>
            </a:xfrm>
            <a:custGeom>
              <a:avLst/>
              <a:gdLst/>
              <a:ahLst/>
              <a:cxnLst/>
              <a:rect l="l" t="t" r="r" b="b"/>
              <a:pathLst>
                <a:path w="835" h="1510" extrusionOk="0">
                  <a:moveTo>
                    <a:pt x="238" y="0"/>
                  </a:moveTo>
                  <a:cubicBezTo>
                    <a:pt x="184" y="0"/>
                    <a:pt x="134" y="25"/>
                    <a:pt x="101" y="75"/>
                  </a:cubicBezTo>
                  <a:cubicBezTo>
                    <a:pt x="1" y="142"/>
                    <a:pt x="1" y="275"/>
                    <a:pt x="101" y="375"/>
                  </a:cubicBezTo>
                  <a:cubicBezTo>
                    <a:pt x="101" y="375"/>
                    <a:pt x="434" y="709"/>
                    <a:pt x="434" y="1309"/>
                  </a:cubicBezTo>
                  <a:cubicBezTo>
                    <a:pt x="434" y="1409"/>
                    <a:pt x="534" y="1510"/>
                    <a:pt x="634" y="1510"/>
                  </a:cubicBezTo>
                  <a:cubicBezTo>
                    <a:pt x="735" y="1510"/>
                    <a:pt x="835" y="1409"/>
                    <a:pt x="835" y="1309"/>
                  </a:cubicBezTo>
                  <a:cubicBezTo>
                    <a:pt x="835" y="542"/>
                    <a:pt x="401" y="109"/>
                    <a:pt x="401" y="75"/>
                  </a:cubicBezTo>
                  <a:cubicBezTo>
                    <a:pt x="351" y="25"/>
                    <a:pt x="293" y="0"/>
                    <a:pt x="2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912783" y="4218723"/>
              <a:ext cx="28216" cy="15339"/>
            </a:xfrm>
            <a:custGeom>
              <a:avLst/>
              <a:gdLst/>
              <a:ahLst/>
              <a:cxnLst/>
              <a:rect l="l" t="t" r="r" b="b"/>
              <a:pathLst>
                <a:path w="1536" h="835" extrusionOk="0">
                  <a:moveTo>
                    <a:pt x="236" y="1"/>
                  </a:moveTo>
                  <a:cubicBezTo>
                    <a:pt x="217" y="1"/>
                    <a:pt x="205" y="1"/>
                    <a:pt x="201" y="1"/>
                  </a:cubicBezTo>
                  <a:cubicBezTo>
                    <a:pt x="101" y="1"/>
                    <a:pt x="1" y="101"/>
                    <a:pt x="1" y="235"/>
                  </a:cubicBezTo>
                  <a:cubicBezTo>
                    <a:pt x="34" y="335"/>
                    <a:pt x="134" y="435"/>
                    <a:pt x="234" y="435"/>
                  </a:cubicBezTo>
                  <a:cubicBezTo>
                    <a:pt x="234" y="435"/>
                    <a:pt x="245" y="434"/>
                    <a:pt x="266" y="434"/>
                  </a:cubicBezTo>
                  <a:cubicBezTo>
                    <a:pt x="378" y="434"/>
                    <a:pt x="773" y="458"/>
                    <a:pt x="1168" y="768"/>
                  </a:cubicBezTo>
                  <a:cubicBezTo>
                    <a:pt x="1201" y="802"/>
                    <a:pt x="1235" y="835"/>
                    <a:pt x="1302" y="835"/>
                  </a:cubicBezTo>
                  <a:cubicBezTo>
                    <a:pt x="1335" y="835"/>
                    <a:pt x="1402" y="802"/>
                    <a:pt x="1435" y="768"/>
                  </a:cubicBezTo>
                  <a:cubicBezTo>
                    <a:pt x="1535" y="668"/>
                    <a:pt x="1502" y="535"/>
                    <a:pt x="1435" y="468"/>
                  </a:cubicBezTo>
                  <a:cubicBezTo>
                    <a:pt x="935" y="27"/>
                    <a:pt x="382" y="1"/>
                    <a:pt x="2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933616" y="4242752"/>
              <a:ext cx="22687" cy="23183"/>
            </a:xfrm>
            <a:custGeom>
              <a:avLst/>
              <a:gdLst/>
              <a:ahLst/>
              <a:cxnLst/>
              <a:rect l="l" t="t" r="r" b="b"/>
              <a:pathLst>
                <a:path w="1235" h="1262" extrusionOk="0">
                  <a:moveTo>
                    <a:pt x="230" y="0"/>
                  </a:moveTo>
                  <a:cubicBezTo>
                    <a:pt x="148" y="0"/>
                    <a:pt x="82" y="55"/>
                    <a:pt x="34" y="127"/>
                  </a:cubicBezTo>
                  <a:cubicBezTo>
                    <a:pt x="1" y="227"/>
                    <a:pt x="34" y="361"/>
                    <a:pt x="134" y="394"/>
                  </a:cubicBezTo>
                  <a:cubicBezTo>
                    <a:pt x="168" y="394"/>
                    <a:pt x="601" y="594"/>
                    <a:pt x="835" y="1128"/>
                  </a:cubicBezTo>
                  <a:cubicBezTo>
                    <a:pt x="868" y="1228"/>
                    <a:pt x="935" y="1262"/>
                    <a:pt x="1001" y="1262"/>
                  </a:cubicBezTo>
                  <a:lnTo>
                    <a:pt x="1102" y="1262"/>
                  </a:lnTo>
                  <a:cubicBezTo>
                    <a:pt x="1202" y="1195"/>
                    <a:pt x="1235" y="1095"/>
                    <a:pt x="1202" y="961"/>
                  </a:cubicBezTo>
                  <a:cubicBezTo>
                    <a:pt x="901" y="294"/>
                    <a:pt x="334" y="27"/>
                    <a:pt x="334" y="27"/>
                  </a:cubicBezTo>
                  <a:cubicBezTo>
                    <a:pt x="297" y="9"/>
                    <a:pt x="262" y="0"/>
                    <a:pt x="2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91675" y="4651949"/>
              <a:ext cx="449183" cy="174791"/>
            </a:xfrm>
            <a:custGeom>
              <a:avLst/>
              <a:gdLst/>
              <a:ahLst/>
              <a:cxnLst/>
              <a:rect l="l" t="t" r="r" b="b"/>
              <a:pathLst>
                <a:path w="24452" h="9515" extrusionOk="0">
                  <a:moveTo>
                    <a:pt x="17550" y="0"/>
                  </a:moveTo>
                  <a:cubicBezTo>
                    <a:pt x="17538" y="0"/>
                    <a:pt x="17525" y="1"/>
                    <a:pt x="17513" y="3"/>
                  </a:cubicBezTo>
                  <a:cubicBezTo>
                    <a:pt x="16345" y="136"/>
                    <a:pt x="14044" y="6140"/>
                    <a:pt x="14044" y="6140"/>
                  </a:cubicBezTo>
                  <a:cubicBezTo>
                    <a:pt x="14044" y="6140"/>
                    <a:pt x="12394" y="159"/>
                    <a:pt x="11531" y="159"/>
                  </a:cubicBezTo>
                  <a:cubicBezTo>
                    <a:pt x="11475" y="159"/>
                    <a:pt x="11423" y="184"/>
                    <a:pt x="11375" y="236"/>
                  </a:cubicBezTo>
                  <a:cubicBezTo>
                    <a:pt x="10541" y="1103"/>
                    <a:pt x="8440" y="5607"/>
                    <a:pt x="8440" y="5607"/>
                  </a:cubicBezTo>
                  <a:cubicBezTo>
                    <a:pt x="8440" y="5607"/>
                    <a:pt x="5987" y="1192"/>
                    <a:pt x="4973" y="1192"/>
                  </a:cubicBezTo>
                  <a:cubicBezTo>
                    <a:pt x="4897" y="1192"/>
                    <a:pt x="4829" y="1217"/>
                    <a:pt x="4771" y="1270"/>
                  </a:cubicBezTo>
                  <a:cubicBezTo>
                    <a:pt x="3970" y="2004"/>
                    <a:pt x="4437" y="6407"/>
                    <a:pt x="4437" y="6407"/>
                  </a:cubicBezTo>
                  <a:cubicBezTo>
                    <a:pt x="4437" y="6407"/>
                    <a:pt x="1442" y="2740"/>
                    <a:pt x="606" y="2740"/>
                  </a:cubicBezTo>
                  <a:cubicBezTo>
                    <a:pt x="529" y="2740"/>
                    <a:pt x="470" y="2771"/>
                    <a:pt x="434" y="2838"/>
                  </a:cubicBezTo>
                  <a:cubicBezTo>
                    <a:pt x="0" y="3672"/>
                    <a:pt x="1035" y="8342"/>
                    <a:pt x="1768" y="8942"/>
                  </a:cubicBezTo>
                  <a:cubicBezTo>
                    <a:pt x="2108" y="9236"/>
                    <a:pt x="2914" y="9315"/>
                    <a:pt x="3681" y="9315"/>
                  </a:cubicBezTo>
                  <a:cubicBezTo>
                    <a:pt x="4569" y="9315"/>
                    <a:pt x="5404" y="9209"/>
                    <a:pt x="5404" y="9209"/>
                  </a:cubicBezTo>
                  <a:cubicBezTo>
                    <a:pt x="5404" y="9209"/>
                    <a:pt x="16832" y="9514"/>
                    <a:pt x="21325" y="9514"/>
                  </a:cubicBezTo>
                  <a:cubicBezTo>
                    <a:pt x="22189" y="9514"/>
                    <a:pt x="22796" y="9503"/>
                    <a:pt x="23017" y="9476"/>
                  </a:cubicBezTo>
                  <a:cubicBezTo>
                    <a:pt x="24385" y="9309"/>
                    <a:pt x="24451" y="2371"/>
                    <a:pt x="23517" y="2238"/>
                  </a:cubicBezTo>
                  <a:cubicBezTo>
                    <a:pt x="23501" y="2235"/>
                    <a:pt x="23485" y="2234"/>
                    <a:pt x="23468" y="2234"/>
                  </a:cubicBezTo>
                  <a:cubicBezTo>
                    <a:pt x="22459" y="2234"/>
                    <a:pt x="19781" y="6074"/>
                    <a:pt x="19781" y="6074"/>
                  </a:cubicBezTo>
                  <a:cubicBezTo>
                    <a:pt x="19781" y="6074"/>
                    <a:pt x="18704" y="0"/>
                    <a:pt x="175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711785" y="4740682"/>
              <a:ext cx="33103" cy="72488"/>
            </a:xfrm>
            <a:custGeom>
              <a:avLst/>
              <a:gdLst/>
              <a:ahLst/>
              <a:cxnLst/>
              <a:rect l="l" t="t" r="r" b="b"/>
              <a:pathLst>
                <a:path w="1802" h="3946" extrusionOk="0">
                  <a:moveTo>
                    <a:pt x="253" y="1"/>
                  </a:moveTo>
                  <a:cubicBezTo>
                    <a:pt x="236" y="1"/>
                    <a:pt x="218" y="3"/>
                    <a:pt x="201" y="9"/>
                  </a:cubicBezTo>
                  <a:cubicBezTo>
                    <a:pt x="67" y="9"/>
                    <a:pt x="0" y="143"/>
                    <a:pt x="34" y="243"/>
                  </a:cubicBezTo>
                  <a:cubicBezTo>
                    <a:pt x="67" y="343"/>
                    <a:pt x="634" y="2845"/>
                    <a:pt x="1401" y="3879"/>
                  </a:cubicBezTo>
                  <a:cubicBezTo>
                    <a:pt x="1435" y="3912"/>
                    <a:pt x="1502" y="3946"/>
                    <a:pt x="1568" y="3946"/>
                  </a:cubicBezTo>
                  <a:cubicBezTo>
                    <a:pt x="1602" y="3946"/>
                    <a:pt x="1668" y="3946"/>
                    <a:pt x="1702" y="3912"/>
                  </a:cubicBezTo>
                  <a:cubicBezTo>
                    <a:pt x="1802" y="3845"/>
                    <a:pt x="1802" y="3712"/>
                    <a:pt x="1735" y="3612"/>
                  </a:cubicBezTo>
                  <a:cubicBezTo>
                    <a:pt x="1001" y="2645"/>
                    <a:pt x="434" y="176"/>
                    <a:pt x="434" y="143"/>
                  </a:cubicBezTo>
                  <a:cubicBezTo>
                    <a:pt x="407" y="60"/>
                    <a:pt x="334" y="1"/>
                    <a:pt x="25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792067" y="4729034"/>
              <a:ext cx="29429" cy="79854"/>
            </a:xfrm>
            <a:custGeom>
              <a:avLst/>
              <a:gdLst/>
              <a:ahLst/>
              <a:cxnLst/>
              <a:rect l="l" t="t" r="r" b="b"/>
              <a:pathLst>
                <a:path w="1602" h="4347" extrusionOk="0">
                  <a:moveTo>
                    <a:pt x="702" y="1"/>
                  </a:moveTo>
                  <a:cubicBezTo>
                    <a:pt x="680" y="1"/>
                    <a:pt x="658" y="4"/>
                    <a:pt x="634" y="10"/>
                  </a:cubicBezTo>
                  <a:cubicBezTo>
                    <a:pt x="534" y="10"/>
                    <a:pt x="467" y="143"/>
                    <a:pt x="501" y="243"/>
                  </a:cubicBezTo>
                  <a:cubicBezTo>
                    <a:pt x="667" y="1044"/>
                    <a:pt x="968" y="3312"/>
                    <a:pt x="100" y="3979"/>
                  </a:cubicBezTo>
                  <a:cubicBezTo>
                    <a:pt x="34" y="4046"/>
                    <a:pt x="0" y="4179"/>
                    <a:pt x="67" y="4246"/>
                  </a:cubicBezTo>
                  <a:cubicBezTo>
                    <a:pt x="134" y="4313"/>
                    <a:pt x="167" y="4346"/>
                    <a:pt x="234" y="4346"/>
                  </a:cubicBezTo>
                  <a:cubicBezTo>
                    <a:pt x="300" y="4346"/>
                    <a:pt x="334" y="4313"/>
                    <a:pt x="367" y="4279"/>
                  </a:cubicBezTo>
                  <a:cubicBezTo>
                    <a:pt x="1601" y="3345"/>
                    <a:pt x="934" y="276"/>
                    <a:pt x="901" y="143"/>
                  </a:cubicBezTo>
                  <a:cubicBezTo>
                    <a:pt x="873" y="61"/>
                    <a:pt x="801" y="1"/>
                    <a:pt x="7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882765" y="4736934"/>
              <a:ext cx="36777" cy="73168"/>
            </a:xfrm>
            <a:custGeom>
              <a:avLst/>
              <a:gdLst/>
              <a:ahLst/>
              <a:cxnLst/>
              <a:rect l="l" t="t" r="r" b="b"/>
              <a:pathLst>
                <a:path w="2002" h="3983" extrusionOk="0">
                  <a:moveTo>
                    <a:pt x="952" y="0"/>
                  </a:moveTo>
                  <a:cubicBezTo>
                    <a:pt x="907" y="0"/>
                    <a:pt x="864" y="17"/>
                    <a:pt x="834" y="47"/>
                  </a:cubicBezTo>
                  <a:cubicBezTo>
                    <a:pt x="734" y="113"/>
                    <a:pt x="701" y="247"/>
                    <a:pt x="801" y="347"/>
                  </a:cubicBezTo>
                  <a:cubicBezTo>
                    <a:pt x="1401" y="1081"/>
                    <a:pt x="467" y="2982"/>
                    <a:pt x="67" y="3649"/>
                  </a:cubicBezTo>
                  <a:cubicBezTo>
                    <a:pt x="0" y="3749"/>
                    <a:pt x="33" y="3883"/>
                    <a:pt x="134" y="3949"/>
                  </a:cubicBezTo>
                  <a:cubicBezTo>
                    <a:pt x="167" y="3949"/>
                    <a:pt x="234" y="3983"/>
                    <a:pt x="267" y="3983"/>
                  </a:cubicBezTo>
                  <a:cubicBezTo>
                    <a:pt x="334" y="3983"/>
                    <a:pt x="400" y="3949"/>
                    <a:pt x="434" y="3883"/>
                  </a:cubicBezTo>
                  <a:cubicBezTo>
                    <a:pt x="601" y="3582"/>
                    <a:pt x="2002" y="1181"/>
                    <a:pt x="1101" y="80"/>
                  </a:cubicBezTo>
                  <a:cubicBezTo>
                    <a:pt x="1064" y="25"/>
                    <a:pt x="1007" y="0"/>
                    <a:pt x="9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971607" y="4748691"/>
              <a:ext cx="31890" cy="64479"/>
            </a:xfrm>
            <a:custGeom>
              <a:avLst/>
              <a:gdLst/>
              <a:ahLst/>
              <a:cxnLst/>
              <a:rect l="l" t="t" r="r" b="b"/>
              <a:pathLst>
                <a:path w="1736" h="3510" extrusionOk="0">
                  <a:moveTo>
                    <a:pt x="1463" y="1"/>
                  </a:moveTo>
                  <a:cubicBezTo>
                    <a:pt x="1377" y="1"/>
                    <a:pt x="1302" y="91"/>
                    <a:pt x="1302" y="207"/>
                  </a:cubicBezTo>
                  <a:cubicBezTo>
                    <a:pt x="1302" y="207"/>
                    <a:pt x="1168" y="2375"/>
                    <a:pt x="101" y="3143"/>
                  </a:cubicBezTo>
                  <a:cubicBezTo>
                    <a:pt x="34" y="3209"/>
                    <a:pt x="1" y="3343"/>
                    <a:pt x="68" y="3443"/>
                  </a:cubicBezTo>
                  <a:cubicBezTo>
                    <a:pt x="101" y="3476"/>
                    <a:pt x="168" y="3510"/>
                    <a:pt x="234" y="3510"/>
                  </a:cubicBezTo>
                  <a:cubicBezTo>
                    <a:pt x="268" y="3510"/>
                    <a:pt x="334" y="3510"/>
                    <a:pt x="368" y="3476"/>
                  </a:cubicBezTo>
                  <a:cubicBezTo>
                    <a:pt x="1569" y="2609"/>
                    <a:pt x="1702" y="307"/>
                    <a:pt x="1702" y="207"/>
                  </a:cubicBezTo>
                  <a:cubicBezTo>
                    <a:pt x="1735" y="107"/>
                    <a:pt x="1635" y="7"/>
                    <a:pt x="1502" y="7"/>
                  </a:cubicBezTo>
                  <a:cubicBezTo>
                    <a:pt x="1489" y="3"/>
                    <a:pt x="1476" y="1"/>
                    <a:pt x="14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330767" y="5250234"/>
            <a:ext cx="354733" cy="319133"/>
            <a:chOff x="-1536750" y="880250"/>
            <a:chExt cx="266050" cy="239350"/>
          </a:xfrm>
        </p:grpSpPr>
        <p:sp>
          <p:nvSpPr>
            <p:cNvPr id="152" name="Google Shape;152;p3"/>
            <p:cNvSpPr/>
            <p:nvPr/>
          </p:nvSpPr>
          <p:spPr>
            <a:xfrm>
              <a:off x="-1534200" y="884050"/>
              <a:ext cx="263500" cy="231500"/>
            </a:xfrm>
            <a:custGeom>
              <a:avLst/>
              <a:gdLst/>
              <a:ahLst/>
              <a:cxnLst/>
              <a:rect l="l" t="t" r="r" b="b"/>
              <a:pathLst>
                <a:path w="10540" h="9260" extrusionOk="0">
                  <a:moveTo>
                    <a:pt x="3696" y="0"/>
                  </a:moveTo>
                  <a:cubicBezTo>
                    <a:pt x="3612" y="0"/>
                    <a:pt x="3525" y="16"/>
                    <a:pt x="3434" y="48"/>
                  </a:cubicBezTo>
                  <a:cubicBezTo>
                    <a:pt x="2233" y="448"/>
                    <a:pt x="3501" y="3351"/>
                    <a:pt x="3501" y="3351"/>
                  </a:cubicBezTo>
                  <a:cubicBezTo>
                    <a:pt x="3501" y="3351"/>
                    <a:pt x="2314" y="2947"/>
                    <a:pt x="1335" y="2947"/>
                  </a:cubicBezTo>
                  <a:cubicBezTo>
                    <a:pt x="672" y="2947"/>
                    <a:pt x="105" y="3132"/>
                    <a:pt x="65" y="3751"/>
                  </a:cubicBezTo>
                  <a:cubicBezTo>
                    <a:pt x="1" y="4880"/>
                    <a:pt x="1270" y="5084"/>
                    <a:pt x="2196" y="5084"/>
                  </a:cubicBezTo>
                  <a:cubicBezTo>
                    <a:pt x="2720" y="5084"/>
                    <a:pt x="3134" y="5018"/>
                    <a:pt x="3134" y="5018"/>
                  </a:cubicBezTo>
                  <a:lnTo>
                    <a:pt x="3134" y="5018"/>
                  </a:lnTo>
                  <a:cubicBezTo>
                    <a:pt x="3134" y="5018"/>
                    <a:pt x="332" y="7320"/>
                    <a:pt x="1466" y="7787"/>
                  </a:cubicBezTo>
                  <a:cubicBezTo>
                    <a:pt x="1586" y="7835"/>
                    <a:pt x="1709" y="7857"/>
                    <a:pt x="1833" y="7857"/>
                  </a:cubicBezTo>
                  <a:cubicBezTo>
                    <a:pt x="2914" y="7857"/>
                    <a:pt x="4068" y="6219"/>
                    <a:pt x="4068" y="6219"/>
                  </a:cubicBezTo>
                  <a:cubicBezTo>
                    <a:pt x="4068" y="6219"/>
                    <a:pt x="4304" y="9259"/>
                    <a:pt x="5109" y="9259"/>
                  </a:cubicBezTo>
                  <a:cubicBezTo>
                    <a:pt x="5160" y="9259"/>
                    <a:pt x="5213" y="9247"/>
                    <a:pt x="5269" y="9221"/>
                  </a:cubicBezTo>
                  <a:cubicBezTo>
                    <a:pt x="6203" y="8788"/>
                    <a:pt x="6103" y="6253"/>
                    <a:pt x="6103" y="6253"/>
                  </a:cubicBezTo>
                  <a:lnTo>
                    <a:pt x="6103" y="6253"/>
                  </a:lnTo>
                  <a:cubicBezTo>
                    <a:pt x="6103" y="6253"/>
                    <a:pt x="6787" y="8276"/>
                    <a:pt x="8071" y="8276"/>
                  </a:cubicBezTo>
                  <a:cubicBezTo>
                    <a:pt x="8147" y="8276"/>
                    <a:pt x="8224" y="8269"/>
                    <a:pt x="8304" y="8254"/>
                  </a:cubicBezTo>
                  <a:cubicBezTo>
                    <a:pt x="9738" y="7987"/>
                    <a:pt x="7403" y="5352"/>
                    <a:pt x="6903" y="5352"/>
                  </a:cubicBezTo>
                  <a:cubicBezTo>
                    <a:pt x="6403" y="5352"/>
                    <a:pt x="10539" y="5285"/>
                    <a:pt x="10139" y="3918"/>
                  </a:cubicBezTo>
                  <a:cubicBezTo>
                    <a:pt x="9983" y="3366"/>
                    <a:pt x="9508" y="3190"/>
                    <a:pt x="8964" y="3190"/>
                  </a:cubicBezTo>
                  <a:cubicBezTo>
                    <a:pt x="7994" y="3190"/>
                    <a:pt x="6803" y="3751"/>
                    <a:pt x="6803" y="3751"/>
                  </a:cubicBezTo>
                  <a:cubicBezTo>
                    <a:pt x="6803" y="3751"/>
                    <a:pt x="9005" y="949"/>
                    <a:pt x="7670" y="415"/>
                  </a:cubicBezTo>
                  <a:cubicBezTo>
                    <a:pt x="7549" y="364"/>
                    <a:pt x="7430" y="340"/>
                    <a:pt x="7314" y="340"/>
                  </a:cubicBezTo>
                  <a:cubicBezTo>
                    <a:pt x="6151" y="340"/>
                    <a:pt x="5269" y="2683"/>
                    <a:pt x="5269" y="2683"/>
                  </a:cubicBezTo>
                  <a:cubicBezTo>
                    <a:pt x="5269" y="2683"/>
                    <a:pt x="4807" y="0"/>
                    <a:pt x="3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-1536750" y="880250"/>
              <a:ext cx="261025" cy="239350"/>
            </a:xfrm>
            <a:custGeom>
              <a:avLst/>
              <a:gdLst/>
              <a:ahLst/>
              <a:cxnLst/>
              <a:rect l="l" t="t" r="r" b="b"/>
              <a:pathLst>
                <a:path w="10441" h="9574" extrusionOk="0">
                  <a:moveTo>
                    <a:pt x="3803" y="300"/>
                  </a:moveTo>
                  <a:cubicBezTo>
                    <a:pt x="4603" y="300"/>
                    <a:pt x="5104" y="2135"/>
                    <a:pt x="5237" y="2835"/>
                  </a:cubicBezTo>
                  <a:cubicBezTo>
                    <a:pt x="5237" y="2935"/>
                    <a:pt x="5304" y="2969"/>
                    <a:pt x="5371" y="2969"/>
                  </a:cubicBezTo>
                  <a:cubicBezTo>
                    <a:pt x="5437" y="2969"/>
                    <a:pt x="5504" y="2935"/>
                    <a:pt x="5537" y="2869"/>
                  </a:cubicBezTo>
                  <a:cubicBezTo>
                    <a:pt x="5771" y="2268"/>
                    <a:pt x="6571" y="634"/>
                    <a:pt x="7405" y="634"/>
                  </a:cubicBezTo>
                  <a:cubicBezTo>
                    <a:pt x="7505" y="634"/>
                    <a:pt x="7606" y="667"/>
                    <a:pt x="7706" y="701"/>
                  </a:cubicBezTo>
                  <a:cubicBezTo>
                    <a:pt x="7872" y="767"/>
                    <a:pt x="7972" y="867"/>
                    <a:pt x="8006" y="1034"/>
                  </a:cubicBezTo>
                  <a:cubicBezTo>
                    <a:pt x="8206" y="1768"/>
                    <a:pt x="7172" y="3269"/>
                    <a:pt x="6772" y="3803"/>
                  </a:cubicBezTo>
                  <a:cubicBezTo>
                    <a:pt x="6738" y="3869"/>
                    <a:pt x="6738" y="3936"/>
                    <a:pt x="6772" y="4003"/>
                  </a:cubicBezTo>
                  <a:cubicBezTo>
                    <a:pt x="6795" y="4027"/>
                    <a:pt x="6852" y="4050"/>
                    <a:pt x="6907" y="4050"/>
                  </a:cubicBezTo>
                  <a:cubicBezTo>
                    <a:pt x="6930" y="4050"/>
                    <a:pt x="6952" y="4046"/>
                    <a:pt x="6972" y="4036"/>
                  </a:cubicBezTo>
                  <a:cubicBezTo>
                    <a:pt x="6972" y="4036"/>
                    <a:pt x="8139" y="3503"/>
                    <a:pt x="9040" y="3503"/>
                  </a:cubicBezTo>
                  <a:cubicBezTo>
                    <a:pt x="9640" y="3503"/>
                    <a:pt x="9974" y="3703"/>
                    <a:pt x="10074" y="4103"/>
                  </a:cubicBezTo>
                  <a:cubicBezTo>
                    <a:pt x="10107" y="4270"/>
                    <a:pt x="10107" y="4370"/>
                    <a:pt x="10007" y="4503"/>
                  </a:cubicBezTo>
                  <a:cubicBezTo>
                    <a:pt x="9707" y="4937"/>
                    <a:pt x="8640" y="5237"/>
                    <a:pt x="7038" y="5371"/>
                  </a:cubicBezTo>
                  <a:cubicBezTo>
                    <a:pt x="6938" y="5371"/>
                    <a:pt x="6805" y="5371"/>
                    <a:pt x="6805" y="5537"/>
                  </a:cubicBezTo>
                  <a:cubicBezTo>
                    <a:pt x="6805" y="5571"/>
                    <a:pt x="6838" y="5671"/>
                    <a:pt x="7005" y="5671"/>
                  </a:cubicBezTo>
                  <a:cubicBezTo>
                    <a:pt x="7272" y="5704"/>
                    <a:pt x="8640" y="7105"/>
                    <a:pt x="8706" y="7872"/>
                  </a:cubicBezTo>
                  <a:cubicBezTo>
                    <a:pt x="8706" y="8106"/>
                    <a:pt x="8606" y="8206"/>
                    <a:pt x="8373" y="8239"/>
                  </a:cubicBezTo>
                  <a:cubicBezTo>
                    <a:pt x="8306" y="8252"/>
                    <a:pt x="8241" y="8257"/>
                    <a:pt x="8177" y="8257"/>
                  </a:cubicBezTo>
                  <a:cubicBezTo>
                    <a:pt x="7027" y="8257"/>
                    <a:pt x="6338" y="6371"/>
                    <a:pt x="6338" y="6371"/>
                  </a:cubicBezTo>
                  <a:cubicBezTo>
                    <a:pt x="6338" y="6271"/>
                    <a:pt x="6238" y="6238"/>
                    <a:pt x="6171" y="6238"/>
                  </a:cubicBezTo>
                  <a:cubicBezTo>
                    <a:pt x="6104" y="6271"/>
                    <a:pt x="6038" y="6338"/>
                    <a:pt x="6038" y="6405"/>
                  </a:cubicBezTo>
                  <a:cubicBezTo>
                    <a:pt x="6071" y="7072"/>
                    <a:pt x="6004" y="8906"/>
                    <a:pt x="5304" y="9240"/>
                  </a:cubicBezTo>
                  <a:lnTo>
                    <a:pt x="5237" y="9240"/>
                  </a:lnTo>
                  <a:cubicBezTo>
                    <a:pt x="4770" y="9240"/>
                    <a:pt x="4403" y="7505"/>
                    <a:pt x="4303" y="6338"/>
                  </a:cubicBezTo>
                  <a:cubicBezTo>
                    <a:pt x="4303" y="6271"/>
                    <a:pt x="4270" y="6238"/>
                    <a:pt x="4203" y="6204"/>
                  </a:cubicBezTo>
                  <a:lnTo>
                    <a:pt x="4170" y="6204"/>
                  </a:lnTo>
                  <a:cubicBezTo>
                    <a:pt x="4103" y="6204"/>
                    <a:pt x="4070" y="6238"/>
                    <a:pt x="4036" y="6271"/>
                  </a:cubicBezTo>
                  <a:cubicBezTo>
                    <a:pt x="4036" y="6305"/>
                    <a:pt x="2902" y="7872"/>
                    <a:pt x="1935" y="7872"/>
                  </a:cubicBezTo>
                  <a:cubicBezTo>
                    <a:pt x="1835" y="7872"/>
                    <a:pt x="1735" y="7839"/>
                    <a:pt x="1635" y="7806"/>
                  </a:cubicBezTo>
                  <a:cubicBezTo>
                    <a:pt x="1501" y="7739"/>
                    <a:pt x="1468" y="7672"/>
                    <a:pt x="1468" y="7605"/>
                  </a:cubicBezTo>
                  <a:cubicBezTo>
                    <a:pt x="1401" y="7105"/>
                    <a:pt x="2569" y="5938"/>
                    <a:pt x="3336" y="5304"/>
                  </a:cubicBezTo>
                  <a:cubicBezTo>
                    <a:pt x="3403" y="5237"/>
                    <a:pt x="3403" y="5170"/>
                    <a:pt x="3369" y="5104"/>
                  </a:cubicBezTo>
                  <a:cubicBezTo>
                    <a:pt x="3369" y="5055"/>
                    <a:pt x="3316" y="5024"/>
                    <a:pt x="3261" y="5024"/>
                  </a:cubicBezTo>
                  <a:cubicBezTo>
                    <a:pt x="3241" y="5024"/>
                    <a:pt x="3220" y="5028"/>
                    <a:pt x="3202" y="5037"/>
                  </a:cubicBezTo>
                  <a:cubicBezTo>
                    <a:pt x="3202" y="5037"/>
                    <a:pt x="2802" y="5070"/>
                    <a:pt x="2302" y="5070"/>
                  </a:cubicBezTo>
                  <a:cubicBezTo>
                    <a:pt x="1701" y="5070"/>
                    <a:pt x="934" y="5004"/>
                    <a:pt x="534" y="4603"/>
                  </a:cubicBezTo>
                  <a:cubicBezTo>
                    <a:pt x="367" y="4403"/>
                    <a:pt x="300" y="4203"/>
                    <a:pt x="334" y="3903"/>
                  </a:cubicBezTo>
                  <a:cubicBezTo>
                    <a:pt x="334" y="3736"/>
                    <a:pt x="367" y="3269"/>
                    <a:pt x="1434" y="3269"/>
                  </a:cubicBezTo>
                  <a:cubicBezTo>
                    <a:pt x="2368" y="3269"/>
                    <a:pt x="3536" y="3669"/>
                    <a:pt x="3569" y="3669"/>
                  </a:cubicBezTo>
                  <a:cubicBezTo>
                    <a:pt x="3603" y="3669"/>
                    <a:pt x="3669" y="3669"/>
                    <a:pt x="3736" y="3603"/>
                  </a:cubicBezTo>
                  <a:cubicBezTo>
                    <a:pt x="3769" y="3569"/>
                    <a:pt x="3769" y="3503"/>
                    <a:pt x="3736" y="3436"/>
                  </a:cubicBezTo>
                  <a:cubicBezTo>
                    <a:pt x="3736" y="3436"/>
                    <a:pt x="2902" y="1501"/>
                    <a:pt x="3269" y="667"/>
                  </a:cubicBezTo>
                  <a:cubicBezTo>
                    <a:pt x="3336" y="500"/>
                    <a:pt x="3436" y="400"/>
                    <a:pt x="3603" y="334"/>
                  </a:cubicBezTo>
                  <a:cubicBezTo>
                    <a:pt x="3669" y="300"/>
                    <a:pt x="3736" y="300"/>
                    <a:pt x="3803" y="300"/>
                  </a:cubicBezTo>
                  <a:close/>
                  <a:moveTo>
                    <a:pt x="3803" y="0"/>
                  </a:moveTo>
                  <a:cubicBezTo>
                    <a:pt x="3703" y="0"/>
                    <a:pt x="3603" y="0"/>
                    <a:pt x="3503" y="33"/>
                  </a:cubicBezTo>
                  <a:cubicBezTo>
                    <a:pt x="3269" y="133"/>
                    <a:pt x="3102" y="300"/>
                    <a:pt x="3002" y="534"/>
                  </a:cubicBezTo>
                  <a:cubicBezTo>
                    <a:pt x="2669" y="1268"/>
                    <a:pt x="3102" y="2635"/>
                    <a:pt x="3336" y="3269"/>
                  </a:cubicBezTo>
                  <a:cubicBezTo>
                    <a:pt x="2902" y="3136"/>
                    <a:pt x="2135" y="2935"/>
                    <a:pt x="1434" y="2935"/>
                  </a:cubicBezTo>
                  <a:cubicBezTo>
                    <a:pt x="300" y="2935"/>
                    <a:pt x="33" y="3469"/>
                    <a:pt x="0" y="3903"/>
                  </a:cubicBezTo>
                  <a:cubicBezTo>
                    <a:pt x="0" y="4270"/>
                    <a:pt x="100" y="4570"/>
                    <a:pt x="334" y="4803"/>
                  </a:cubicBezTo>
                  <a:cubicBezTo>
                    <a:pt x="776" y="5272"/>
                    <a:pt x="1603" y="5395"/>
                    <a:pt x="2263" y="5395"/>
                  </a:cubicBezTo>
                  <a:cubicBezTo>
                    <a:pt x="2449" y="5395"/>
                    <a:pt x="2622" y="5385"/>
                    <a:pt x="2769" y="5371"/>
                  </a:cubicBezTo>
                  <a:lnTo>
                    <a:pt x="2769" y="5371"/>
                  </a:lnTo>
                  <a:cubicBezTo>
                    <a:pt x="2135" y="5938"/>
                    <a:pt x="1068" y="7005"/>
                    <a:pt x="1168" y="7672"/>
                  </a:cubicBezTo>
                  <a:cubicBezTo>
                    <a:pt x="1168" y="7806"/>
                    <a:pt x="1268" y="7972"/>
                    <a:pt x="1535" y="8106"/>
                  </a:cubicBezTo>
                  <a:cubicBezTo>
                    <a:pt x="1668" y="8139"/>
                    <a:pt x="1801" y="8173"/>
                    <a:pt x="1935" y="8173"/>
                  </a:cubicBezTo>
                  <a:cubicBezTo>
                    <a:pt x="2769" y="8173"/>
                    <a:pt x="3636" y="7272"/>
                    <a:pt x="4036" y="6772"/>
                  </a:cubicBezTo>
                  <a:cubicBezTo>
                    <a:pt x="4136" y="7672"/>
                    <a:pt x="4470" y="9574"/>
                    <a:pt x="5237" y="9574"/>
                  </a:cubicBezTo>
                  <a:cubicBezTo>
                    <a:pt x="5304" y="9574"/>
                    <a:pt x="5371" y="9540"/>
                    <a:pt x="5437" y="9507"/>
                  </a:cubicBezTo>
                  <a:cubicBezTo>
                    <a:pt x="6138" y="9173"/>
                    <a:pt x="6305" y="7939"/>
                    <a:pt x="6338" y="7138"/>
                  </a:cubicBezTo>
                  <a:cubicBezTo>
                    <a:pt x="6676" y="7752"/>
                    <a:pt x="7296" y="8592"/>
                    <a:pt x="8199" y="8592"/>
                  </a:cubicBezTo>
                  <a:cubicBezTo>
                    <a:pt x="8277" y="8592"/>
                    <a:pt x="8357" y="8586"/>
                    <a:pt x="8439" y="8573"/>
                  </a:cubicBezTo>
                  <a:cubicBezTo>
                    <a:pt x="8840" y="8473"/>
                    <a:pt x="9040" y="8239"/>
                    <a:pt x="9007" y="7839"/>
                  </a:cubicBezTo>
                  <a:cubicBezTo>
                    <a:pt x="8940" y="7138"/>
                    <a:pt x="8139" y="6104"/>
                    <a:pt x="7505" y="5637"/>
                  </a:cubicBezTo>
                  <a:cubicBezTo>
                    <a:pt x="8640" y="5504"/>
                    <a:pt x="9874" y="5270"/>
                    <a:pt x="10274" y="4670"/>
                  </a:cubicBezTo>
                  <a:cubicBezTo>
                    <a:pt x="10408" y="4470"/>
                    <a:pt x="10441" y="4270"/>
                    <a:pt x="10374" y="4036"/>
                  </a:cubicBezTo>
                  <a:cubicBezTo>
                    <a:pt x="10274" y="3636"/>
                    <a:pt x="9941" y="3169"/>
                    <a:pt x="9040" y="3169"/>
                  </a:cubicBezTo>
                  <a:cubicBezTo>
                    <a:pt x="8439" y="3169"/>
                    <a:pt x="7806" y="3369"/>
                    <a:pt x="7339" y="3536"/>
                  </a:cubicBezTo>
                  <a:cubicBezTo>
                    <a:pt x="7806" y="2902"/>
                    <a:pt x="8506" y="1701"/>
                    <a:pt x="8306" y="967"/>
                  </a:cubicBezTo>
                  <a:cubicBezTo>
                    <a:pt x="8239" y="701"/>
                    <a:pt x="8106" y="500"/>
                    <a:pt x="7839" y="400"/>
                  </a:cubicBezTo>
                  <a:cubicBezTo>
                    <a:pt x="7706" y="367"/>
                    <a:pt x="7572" y="334"/>
                    <a:pt x="7405" y="334"/>
                  </a:cubicBezTo>
                  <a:cubicBezTo>
                    <a:pt x="6505" y="334"/>
                    <a:pt x="5771" y="1601"/>
                    <a:pt x="5437" y="2302"/>
                  </a:cubicBezTo>
                  <a:cubicBezTo>
                    <a:pt x="5237" y="1501"/>
                    <a:pt x="4737" y="0"/>
                    <a:pt x="3803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-1468375" y="1019800"/>
              <a:ext cx="31700" cy="36425"/>
            </a:xfrm>
            <a:custGeom>
              <a:avLst/>
              <a:gdLst/>
              <a:ahLst/>
              <a:cxnLst/>
              <a:rect l="l" t="t" r="r" b="b"/>
              <a:pathLst>
                <a:path w="1268" h="1457" extrusionOk="0">
                  <a:moveTo>
                    <a:pt x="1106" y="0"/>
                  </a:moveTo>
                  <a:cubicBezTo>
                    <a:pt x="1057" y="0"/>
                    <a:pt x="1007" y="16"/>
                    <a:pt x="968" y="55"/>
                  </a:cubicBezTo>
                  <a:lnTo>
                    <a:pt x="67" y="1223"/>
                  </a:lnTo>
                  <a:cubicBezTo>
                    <a:pt x="0" y="1290"/>
                    <a:pt x="34" y="1390"/>
                    <a:pt x="100" y="1423"/>
                  </a:cubicBezTo>
                  <a:cubicBezTo>
                    <a:pt x="100" y="1456"/>
                    <a:pt x="134" y="1456"/>
                    <a:pt x="167" y="1456"/>
                  </a:cubicBezTo>
                  <a:cubicBezTo>
                    <a:pt x="234" y="1456"/>
                    <a:pt x="267" y="1456"/>
                    <a:pt x="301" y="1390"/>
                  </a:cubicBezTo>
                  <a:lnTo>
                    <a:pt x="1235" y="256"/>
                  </a:lnTo>
                  <a:cubicBezTo>
                    <a:pt x="1268" y="189"/>
                    <a:pt x="1268" y="89"/>
                    <a:pt x="1201" y="22"/>
                  </a:cubicBezTo>
                  <a:cubicBezTo>
                    <a:pt x="1174" y="8"/>
                    <a:pt x="1140" y="0"/>
                    <a:pt x="1106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-1495075" y="977575"/>
              <a:ext cx="55075" cy="17775"/>
            </a:xfrm>
            <a:custGeom>
              <a:avLst/>
              <a:gdLst/>
              <a:ahLst/>
              <a:cxnLst/>
              <a:rect l="l" t="t" r="r" b="b"/>
              <a:pathLst>
                <a:path w="2203" h="711" extrusionOk="0">
                  <a:moveTo>
                    <a:pt x="162" y="1"/>
                  </a:moveTo>
                  <a:cubicBezTo>
                    <a:pt x="101" y="1"/>
                    <a:pt x="34" y="55"/>
                    <a:pt x="34" y="110"/>
                  </a:cubicBezTo>
                  <a:cubicBezTo>
                    <a:pt x="1" y="210"/>
                    <a:pt x="68" y="277"/>
                    <a:pt x="134" y="310"/>
                  </a:cubicBezTo>
                  <a:lnTo>
                    <a:pt x="2002" y="677"/>
                  </a:lnTo>
                  <a:cubicBezTo>
                    <a:pt x="2002" y="677"/>
                    <a:pt x="2036" y="710"/>
                    <a:pt x="2036" y="710"/>
                  </a:cubicBezTo>
                  <a:cubicBezTo>
                    <a:pt x="2102" y="710"/>
                    <a:pt x="2169" y="644"/>
                    <a:pt x="2203" y="577"/>
                  </a:cubicBezTo>
                  <a:cubicBezTo>
                    <a:pt x="2203" y="477"/>
                    <a:pt x="2136" y="410"/>
                    <a:pt x="2069" y="377"/>
                  </a:cubicBezTo>
                  <a:lnTo>
                    <a:pt x="201" y="10"/>
                  </a:lnTo>
                  <a:cubicBezTo>
                    <a:pt x="189" y="4"/>
                    <a:pt x="176" y="1"/>
                    <a:pt x="16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-1437525" y="927775"/>
              <a:ext cx="19200" cy="42550"/>
            </a:xfrm>
            <a:custGeom>
              <a:avLst/>
              <a:gdLst/>
              <a:ahLst/>
              <a:cxnLst/>
              <a:rect l="l" t="t" r="r" b="b"/>
              <a:pathLst>
                <a:path w="768" h="1702" extrusionOk="0">
                  <a:moveTo>
                    <a:pt x="134" y="0"/>
                  </a:moveTo>
                  <a:cubicBezTo>
                    <a:pt x="67" y="34"/>
                    <a:pt x="1" y="134"/>
                    <a:pt x="34" y="201"/>
                  </a:cubicBezTo>
                  <a:lnTo>
                    <a:pt x="434" y="1602"/>
                  </a:lnTo>
                  <a:cubicBezTo>
                    <a:pt x="468" y="1668"/>
                    <a:pt x="534" y="1702"/>
                    <a:pt x="601" y="1702"/>
                  </a:cubicBezTo>
                  <a:lnTo>
                    <a:pt x="634" y="1702"/>
                  </a:lnTo>
                  <a:cubicBezTo>
                    <a:pt x="734" y="1668"/>
                    <a:pt x="768" y="1602"/>
                    <a:pt x="734" y="1501"/>
                  </a:cubicBezTo>
                  <a:lnTo>
                    <a:pt x="334" y="134"/>
                  </a:ln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-1388325" y="931625"/>
              <a:ext cx="26725" cy="42050"/>
            </a:xfrm>
            <a:custGeom>
              <a:avLst/>
              <a:gdLst/>
              <a:ahLst/>
              <a:cxnLst/>
              <a:rect l="l" t="t" r="r" b="b"/>
              <a:pathLst>
                <a:path w="1069" h="1682" extrusionOk="0">
                  <a:moveTo>
                    <a:pt x="909" y="0"/>
                  </a:moveTo>
                  <a:cubicBezTo>
                    <a:pt x="852" y="0"/>
                    <a:pt x="792" y="31"/>
                    <a:pt x="768" y="80"/>
                  </a:cubicBezTo>
                  <a:lnTo>
                    <a:pt x="34" y="1448"/>
                  </a:lnTo>
                  <a:cubicBezTo>
                    <a:pt x="1" y="1514"/>
                    <a:pt x="34" y="1614"/>
                    <a:pt x="101" y="1648"/>
                  </a:cubicBezTo>
                  <a:cubicBezTo>
                    <a:pt x="134" y="1681"/>
                    <a:pt x="134" y="1681"/>
                    <a:pt x="167" y="1681"/>
                  </a:cubicBezTo>
                  <a:cubicBezTo>
                    <a:pt x="234" y="1681"/>
                    <a:pt x="268" y="1648"/>
                    <a:pt x="301" y="1581"/>
                  </a:cubicBezTo>
                  <a:lnTo>
                    <a:pt x="1035" y="247"/>
                  </a:lnTo>
                  <a:cubicBezTo>
                    <a:pt x="1068" y="147"/>
                    <a:pt x="1035" y="47"/>
                    <a:pt x="968" y="13"/>
                  </a:cubicBezTo>
                  <a:cubicBezTo>
                    <a:pt x="950" y="4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376650" y="986975"/>
              <a:ext cx="59250" cy="15050"/>
            </a:xfrm>
            <a:custGeom>
              <a:avLst/>
              <a:gdLst/>
              <a:ahLst/>
              <a:cxnLst/>
              <a:rect l="l" t="t" r="r" b="b"/>
              <a:pathLst>
                <a:path w="2370" h="602" extrusionOk="0">
                  <a:moveTo>
                    <a:pt x="2169" y="1"/>
                  </a:moveTo>
                  <a:lnTo>
                    <a:pt x="134" y="301"/>
                  </a:lnTo>
                  <a:cubicBezTo>
                    <a:pt x="67" y="301"/>
                    <a:pt x="1" y="368"/>
                    <a:pt x="1" y="468"/>
                  </a:cubicBezTo>
                  <a:cubicBezTo>
                    <a:pt x="34" y="534"/>
                    <a:pt x="101" y="601"/>
                    <a:pt x="167" y="601"/>
                  </a:cubicBezTo>
                  <a:lnTo>
                    <a:pt x="201" y="601"/>
                  </a:lnTo>
                  <a:lnTo>
                    <a:pt x="2202" y="301"/>
                  </a:lnTo>
                  <a:cubicBezTo>
                    <a:pt x="2302" y="301"/>
                    <a:pt x="2369" y="234"/>
                    <a:pt x="2336" y="134"/>
                  </a:cubicBezTo>
                  <a:cubicBezTo>
                    <a:pt x="2336" y="67"/>
                    <a:pt x="2269" y="1"/>
                    <a:pt x="216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379150" y="1022425"/>
              <a:ext cx="31725" cy="33800"/>
            </a:xfrm>
            <a:custGeom>
              <a:avLst/>
              <a:gdLst/>
              <a:ahLst/>
              <a:cxnLst/>
              <a:rect l="l" t="t" r="r" b="b"/>
              <a:pathLst>
                <a:path w="1269" h="1352" extrusionOk="0">
                  <a:moveTo>
                    <a:pt x="180" y="0"/>
                  </a:moveTo>
                  <a:cubicBezTo>
                    <a:pt x="142" y="0"/>
                    <a:pt x="101" y="17"/>
                    <a:pt x="67" y="50"/>
                  </a:cubicBezTo>
                  <a:cubicBezTo>
                    <a:pt x="1" y="84"/>
                    <a:pt x="1" y="184"/>
                    <a:pt x="34" y="251"/>
                  </a:cubicBezTo>
                  <a:lnTo>
                    <a:pt x="968" y="1318"/>
                  </a:lnTo>
                  <a:cubicBezTo>
                    <a:pt x="1001" y="1351"/>
                    <a:pt x="1068" y="1351"/>
                    <a:pt x="1101" y="1351"/>
                  </a:cubicBezTo>
                  <a:cubicBezTo>
                    <a:pt x="1135" y="1351"/>
                    <a:pt x="1168" y="1351"/>
                    <a:pt x="1201" y="1318"/>
                  </a:cubicBezTo>
                  <a:cubicBezTo>
                    <a:pt x="1268" y="1251"/>
                    <a:pt x="1268" y="1151"/>
                    <a:pt x="1201" y="1085"/>
                  </a:cubicBezTo>
                  <a:lnTo>
                    <a:pt x="267" y="50"/>
                  </a:lnTo>
                  <a:cubicBezTo>
                    <a:pt x="251" y="17"/>
                    <a:pt x="217" y="0"/>
                    <a:pt x="18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1414175" y="1031175"/>
              <a:ext cx="11700" cy="45050"/>
            </a:xfrm>
            <a:custGeom>
              <a:avLst/>
              <a:gdLst/>
              <a:ahLst/>
              <a:cxnLst/>
              <a:rect l="l" t="t" r="r" b="b"/>
              <a:pathLst>
                <a:path w="468" h="1802" extrusionOk="0">
                  <a:moveTo>
                    <a:pt x="167" y="1"/>
                  </a:moveTo>
                  <a:cubicBezTo>
                    <a:pt x="67" y="34"/>
                    <a:pt x="1" y="101"/>
                    <a:pt x="34" y="201"/>
                  </a:cubicBezTo>
                  <a:lnTo>
                    <a:pt x="167" y="1669"/>
                  </a:lnTo>
                  <a:cubicBezTo>
                    <a:pt x="167" y="1735"/>
                    <a:pt x="234" y="1802"/>
                    <a:pt x="301" y="1802"/>
                  </a:cubicBezTo>
                  <a:lnTo>
                    <a:pt x="334" y="1802"/>
                  </a:lnTo>
                  <a:cubicBezTo>
                    <a:pt x="401" y="1802"/>
                    <a:pt x="468" y="1702"/>
                    <a:pt x="468" y="1635"/>
                  </a:cubicBezTo>
                  <a:lnTo>
                    <a:pt x="334" y="167"/>
                  </a:lnTo>
                  <a:cubicBezTo>
                    <a:pt x="334" y="67"/>
                    <a:pt x="267" y="1"/>
                    <a:pt x="16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-1455025" y="952800"/>
              <a:ext cx="94250" cy="94250"/>
            </a:xfrm>
            <a:custGeom>
              <a:avLst/>
              <a:gdLst/>
              <a:ahLst/>
              <a:cxnLst/>
              <a:rect l="l" t="t" r="r" b="b"/>
              <a:pathLst>
                <a:path w="3770" h="3770" extrusionOk="0">
                  <a:moveTo>
                    <a:pt x="1868" y="0"/>
                  </a:moveTo>
                  <a:cubicBezTo>
                    <a:pt x="834" y="0"/>
                    <a:pt x="0" y="834"/>
                    <a:pt x="0" y="1868"/>
                  </a:cubicBezTo>
                  <a:cubicBezTo>
                    <a:pt x="0" y="2902"/>
                    <a:pt x="834" y="3769"/>
                    <a:pt x="1868" y="3769"/>
                  </a:cubicBezTo>
                  <a:cubicBezTo>
                    <a:pt x="2902" y="3769"/>
                    <a:pt x="3769" y="2902"/>
                    <a:pt x="3769" y="1868"/>
                  </a:cubicBezTo>
                  <a:cubicBezTo>
                    <a:pt x="3769" y="834"/>
                    <a:pt x="2902" y="0"/>
                    <a:pt x="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3"/>
          <p:cNvSpPr/>
          <p:nvPr/>
        </p:nvSpPr>
        <p:spPr>
          <a:xfrm>
            <a:off x="1981000" y="329138"/>
            <a:ext cx="1899552" cy="588153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3"/>
          <p:cNvSpPr/>
          <p:nvPr/>
        </p:nvSpPr>
        <p:spPr>
          <a:xfrm flipH="1">
            <a:off x="3703547" y="1294235"/>
            <a:ext cx="676981" cy="173932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3"/>
          <p:cNvSpPr/>
          <p:nvPr/>
        </p:nvSpPr>
        <p:spPr>
          <a:xfrm>
            <a:off x="10078900" y="1802756"/>
            <a:ext cx="1899552" cy="588153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5" name="Google Shape;165;p3"/>
          <p:cNvGrpSpPr/>
          <p:nvPr/>
        </p:nvGrpSpPr>
        <p:grpSpPr>
          <a:xfrm>
            <a:off x="316067" y="1426167"/>
            <a:ext cx="885367" cy="397267"/>
            <a:chOff x="237050" y="1069625"/>
            <a:chExt cx="664025" cy="297950"/>
          </a:xfrm>
        </p:grpSpPr>
        <p:sp>
          <p:nvSpPr>
            <p:cNvPr id="166" name="Google Shape;166;p3"/>
            <p:cNvSpPr/>
            <p:nvPr/>
          </p:nvSpPr>
          <p:spPr>
            <a:xfrm flipH="1">
              <a:off x="744575" y="1149200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3"/>
            <p:cNvSpPr/>
            <p:nvPr/>
          </p:nvSpPr>
          <p:spPr>
            <a:xfrm flipH="1">
              <a:off x="687700" y="1089525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"/>
            <p:cNvSpPr/>
            <p:nvPr/>
          </p:nvSpPr>
          <p:spPr>
            <a:xfrm flipH="1">
              <a:off x="807450" y="1111325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3"/>
            <p:cNvSpPr/>
            <p:nvPr/>
          </p:nvSpPr>
          <p:spPr>
            <a:xfrm flipH="1">
              <a:off x="788275" y="1069625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3"/>
            <p:cNvSpPr/>
            <p:nvPr/>
          </p:nvSpPr>
          <p:spPr>
            <a:xfrm flipH="1">
              <a:off x="237050" y="1183750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0008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6" name="Google Shape;2826;p30"/>
          <p:cNvGrpSpPr/>
          <p:nvPr/>
        </p:nvGrpSpPr>
        <p:grpSpPr>
          <a:xfrm>
            <a:off x="-87266" y="6057767"/>
            <a:ext cx="12314881" cy="852224"/>
            <a:chOff x="-65450" y="4543325"/>
            <a:chExt cx="9236161" cy="639168"/>
          </a:xfrm>
        </p:grpSpPr>
        <p:sp>
          <p:nvSpPr>
            <p:cNvPr id="2827" name="Google Shape;2827;p30"/>
            <p:cNvSpPr/>
            <p:nvPr/>
          </p:nvSpPr>
          <p:spPr>
            <a:xfrm>
              <a:off x="-38725" y="4543325"/>
              <a:ext cx="9209436" cy="639168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30"/>
            <p:cNvSpPr/>
            <p:nvPr/>
          </p:nvSpPr>
          <p:spPr>
            <a:xfrm>
              <a:off x="-65450" y="4708221"/>
              <a:ext cx="9209483" cy="474080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9" name="Google Shape;2829;p30"/>
          <p:cNvGrpSpPr/>
          <p:nvPr/>
        </p:nvGrpSpPr>
        <p:grpSpPr>
          <a:xfrm>
            <a:off x="10496702" y="4537105"/>
            <a:ext cx="1780415" cy="2241084"/>
            <a:chOff x="7872526" y="3402828"/>
            <a:chExt cx="1335311" cy="1680813"/>
          </a:xfrm>
        </p:grpSpPr>
        <p:grpSp>
          <p:nvGrpSpPr>
            <p:cNvPr id="2830" name="Google Shape;2830;p30"/>
            <p:cNvGrpSpPr/>
            <p:nvPr/>
          </p:nvGrpSpPr>
          <p:grpSpPr>
            <a:xfrm>
              <a:off x="8664427" y="3402828"/>
              <a:ext cx="327274" cy="689532"/>
              <a:chOff x="8794977" y="4409753"/>
              <a:chExt cx="327274" cy="689532"/>
            </a:xfrm>
          </p:grpSpPr>
          <p:sp>
            <p:nvSpPr>
              <p:cNvPr id="2831" name="Google Shape;2831;p30"/>
              <p:cNvSpPr/>
              <p:nvPr/>
            </p:nvSpPr>
            <p:spPr>
              <a:xfrm>
                <a:off x="8797314" y="4502818"/>
                <a:ext cx="115008" cy="86774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4308" extrusionOk="0">
                    <a:moveTo>
                      <a:pt x="2111" y="0"/>
                    </a:moveTo>
                    <a:cubicBezTo>
                      <a:pt x="1312" y="0"/>
                      <a:pt x="342" y="217"/>
                      <a:pt x="151" y="1224"/>
                    </a:cubicBezTo>
                    <a:cubicBezTo>
                      <a:pt x="1" y="2037"/>
                      <a:pt x="767" y="2327"/>
                      <a:pt x="1561" y="2327"/>
                    </a:cubicBezTo>
                    <a:cubicBezTo>
                      <a:pt x="1756" y="2327"/>
                      <a:pt x="1953" y="2309"/>
                      <a:pt x="2138" y="2278"/>
                    </a:cubicBezTo>
                    <a:lnTo>
                      <a:pt x="2138" y="2278"/>
                    </a:lnTo>
                    <a:cubicBezTo>
                      <a:pt x="1834" y="2948"/>
                      <a:pt x="1710" y="3830"/>
                      <a:pt x="2286" y="4226"/>
                    </a:cubicBezTo>
                    <a:cubicBezTo>
                      <a:pt x="2374" y="4282"/>
                      <a:pt x="2470" y="4308"/>
                      <a:pt x="2572" y="4308"/>
                    </a:cubicBezTo>
                    <a:cubicBezTo>
                      <a:pt x="3756" y="4308"/>
                      <a:pt x="5708" y="830"/>
                      <a:pt x="3220" y="123"/>
                    </a:cubicBezTo>
                    <a:cubicBezTo>
                      <a:pt x="3220" y="123"/>
                      <a:pt x="2714" y="0"/>
                      <a:pt x="21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2" name="Google Shape;2832;p30"/>
              <p:cNvSpPr/>
              <p:nvPr/>
            </p:nvSpPr>
            <p:spPr>
              <a:xfrm>
                <a:off x="8794977" y="4498567"/>
                <a:ext cx="98126" cy="9477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05" extrusionOk="0">
                    <a:moveTo>
                      <a:pt x="2969" y="1836"/>
                    </a:moveTo>
                    <a:cubicBezTo>
                      <a:pt x="3036" y="1869"/>
                      <a:pt x="3036" y="1902"/>
                      <a:pt x="3036" y="1902"/>
                    </a:cubicBezTo>
                    <a:cubicBezTo>
                      <a:pt x="3036" y="1969"/>
                      <a:pt x="2903" y="2069"/>
                      <a:pt x="2669" y="2136"/>
                    </a:cubicBezTo>
                    <a:cubicBezTo>
                      <a:pt x="2836" y="1936"/>
                      <a:pt x="2936" y="1836"/>
                      <a:pt x="2969" y="1836"/>
                    </a:cubicBezTo>
                    <a:close/>
                    <a:moveTo>
                      <a:pt x="2235" y="435"/>
                    </a:moveTo>
                    <a:cubicBezTo>
                      <a:pt x="2803" y="435"/>
                      <a:pt x="3303" y="535"/>
                      <a:pt x="3303" y="535"/>
                    </a:cubicBezTo>
                    <a:cubicBezTo>
                      <a:pt x="4270" y="835"/>
                      <a:pt x="4404" y="1569"/>
                      <a:pt x="4304" y="2136"/>
                    </a:cubicBezTo>
                    <a:cubicBezTo>
                      <a:pt x="4170" y="3203"/>
                      <a:pt x="3270" y="4304"/>
                      <a:pt x="2702" y="4304"/>
                    </a:cubicBezTo>
                    <a:cubicBezTo>
                      <a:pt x="2636" y="4304"/>
                      <a:pt x="2602" y="4271"/>
                      <a:pt x="2536" y="4237"/>
                    </a:cubicBezTo>
                    <a:cubicBezTo>
                      <a:pt x="2069" y="3937"/>
                      <a:pt x="2169" y="3237"/>
                      <a:pt x="2402" y="2670"/>
                    </a:cubicBezTo>
                    <a:cubicBezTo>
                      <a:pt x="2769" y="2603"/>
                      <a:pt x="3336" y="2403"/>
                      <a:pt x="3436" y="2002"/>
                    </a:cubicBezTo>
                    <a:cubicBezTo>
                      <a:pt x="3470" y="1902"/>
                      <a:pt x="3470" y="1702"/>
                      <a:pt x="3236" y="1502"/>
                    </a:cubicBezTo>
                    <a:cubicBezTo>
                      <a:pt x="3169" y="1435"/>
                      <a:pt x="3103" y="1435"/>
                      <a:pt x="3003" y="1435"/>
                    </a:cubicBezTo>
                    <a:cubicBezTo>
                      <a:pt x="2669" y="1435"/>
                      <a:pt x="2336" y="1836"/>
                      <a:pt x="2135" y="2303"/>
                    </a:cubicBezTo>
                    <a:cubicBezTo>
                      <a:pt x="1969" y="2303"/>
                      <a:pt x="1802" y="2336"/>
                      <a:pt x="1668" y="2336"/>
                    </a:cubicBezTo>
                    <a:cubicBezTo>
                      <a:pt x="1135" y="2336"/>
                      <a:pt x="734" y="2203"/>
                      <a:pt x="568" y="1969"/>
                    </a:cubicBezTo>
                    <a:cubicBezTo>
                      <a:pt x="468" y="1869"/>
                      <a:pt x="434" y="1702"/>
                      <a:pt x="468" y="1502"/>
                    </a:cubicBezTo>
                    <a:cubicBezTo>
                      <a:pt x="601" y="801"/>
                      <a:pt x="1201" y="435"/>
                      <a:pt x="2235" y="435"/>
                    </a:cubicBezTo>
                    <a:close/>
                    <a:moveTo>
                      <a:pt x="2235" y="1"/>
                    </a:moveTo>
                    <a:cubicBezTo>
                      <a:pt x="1001" y="1"/>
                      <a:pt x="234" y="501"/>
                      <a:pt x="67" y="1402"/>
                    </a:cubicBezTo>
                    <a:cubicBezTo>
                      <a:pt x="1" y="1735"/>
                      <a:pt x="67" y="2036"/>
                      <a:pt x="234" y="2236"/>
                    </a:cubicBezTo>
                    <a:cubicBezTo>
                      <a:pt x="601" y="2670"/>
                      <a:pt x="1268" y="2736"/>
                      <a:pt x="1668" y="2736"/>
                    </a:cubicBezTo>
                    <a:lnTo>
                      <a:pt x="1935" y="2736"/>
                    </a:lnTo>
                    <a:cubicBezTo>
                      <a:pt x="1702" y="3437"/>
                      <a:pt x="1702" y="4204"/>
                      <a:pt x="2302" y="4604"/>
                    </a:cubicBezTo>
                    <a:cubicBezTo>
                      <a:pt x="2436" y="4671"/>
                      <a:pt x="2569" y="4704"/>
                      <a:pt x="2702" y="4704"/>
                    </a:cubicBezTo>
                    <a:cubicBezTo>
                      <a:pt x="3503" y="4704"/>
                      <a:pt x="4570" y="3437"/>
                      <a:pt x="4737" y="2203"/>
                    </a:cubicBezTo>
                    <a:cubicBezTo>
                      <a:pt x="4871" y="1168"/>
                      <a:pt x="4370" y="435"/>
                      <a:pt x="3403" y="134"/>
                    </a:cubicBezTo>
                    <a:cubicBezTo>
                      <a:pt x="3370" y="134"/>
                      <a:pt x="2869" y="1"/>
                      <a:pt x="22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3" name="Google Shape;2833;p30"/>
              <p:cNvSpPr/>
              <p:nvPr/>
            </p:nvSpPr>
            <p:spPr>
              <a:xfrm>
                <a:off x="8867556" y="4414326"/>
                <a:ext cx="102216" cy="86673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4303" extrusionOk="0">
                    <a:moveTo>
                      <a:pt x="1929" y="1"/>
                    </a:moveTo>
                    <a:cubicBezTo>
                      <a:pt x="1878" y="1"/>
                      <a:pt x="1825" y="5"/>
                      <a:pt x="1768" y="13"/>
                    </a:cubicBezTo>
                    <a:cubicBezTo>
                      <a:pt x="0" y="247"/>
                      <a:pt x="500" y="3015"/>
                      <a:pt x="500" y="3015"/>
                    </a:cubicBezTo>
                    <a:cubicBezTo>
                      <a:pt x="719" y="3958"/>
                      <a:pt x="1358" y="4303"/>
                      <a:pt x="2073" y="4303"/>
                    </a:cubicBezTo>
                    <a:cubicBezTo>
                      <a:pt x="3434" y="4303"/>
                      <a:pt x="5074" y="3058"/>
                      <a:pt x="4637" y="2315"/>
                    </a:cubicBezTo>
                    <a:cubicBezTo>
                      <a:pt x="4437" y="1975"/>
                      <a:pt x="4079" y="1848"/>
                      <a:pt x="3683" y="1848"/>
                    </a:cubicBezTo>
                    <a:cubicBezTo>
                      <a:pt x="3354" y="1848"/>
                      <a:pt x="3000" y="1936"/>
                      <a:pt x="2689" y="2062"/>
                    </a:cubicBezTo>
                    <a:lnTo>
                      <a:pt x="2689" y="2062"/>
                    </a:lnTo>
                    <a:cubicBezTo>
                      <a:pt x="2898" y="1179"/>
                      <a:pt x="2802" y="1"/>
                      <a:pt x="19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4" name="Google Shape;2834;p30"/>
              <p:cNvSpPr/>
              <p:nvPr/>
            </p:nvSpPr>
            <p:spPr>
              <a:xfrm>
                <a:off x="8867556" y="4409753"/>
                <a:ext cx="100806" cy="95556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4744" extrusionOk="0">
                    <a:moveTo>
                      <a:pt x="2335" y="2675"/>
                    </a:moveTo>
                    <a:cubicBezTo>
                      <a:pt x="2235" y="2942"/>
                      <a:pt x="2135" y="3042"/>
                      <a:pt x="2102" y="3042"/>
                    </a:cubicBezTo>
                    <a:cubicBezTo>
                      <a:pt x="2102" y="3042"/>
                      <a:pt x="2068" y="3009"/>
                      <a:pt x="2035" y="2976"/>
                    </a:cubicBezTo>
                    <a:cubicBezTo>
                      <a:pt x="2035" y="2942"/>
                      <a:pt x="2135" y="2809"/>
                      <a:pt x="2335" y="2675"/>
                    </a:cubicBezTo>
                    <a:close/>
                    <a:moveTo>
                      <a:pt x="1935" y="407"/>
                    </a:moveTo>
                    <a:cubicBezTo>
                      <a:pt x="2102" y="407"/>
                      <a:pt x="2235" y="474"/>
                      <a:pt x="2368" y="607"/>
                    </a:cubicBezTo>
                    <a:cubicBezTo>
                      <a:pt x="2602" y="941"/>
                      <a:pt x="2635" y="1608"/>
                      <a:pt x="2502" y="2142"/>
                    </a:cubicBezTo>
                    <a:cubicBezTo>
                      <a:pt x="2135" y="2308"/>
                      <a:pt x="1701" y="2575"/>
                      <a:pt x="1635" y="2875"/>
                    </a:cubicBezTo>
                    <a:cubicBezTo>
                      <a:pt x="1601" y="2976"/>
                      <a:pt x="1601" y="3109"/>
                      <a:pt x="1668" y="3209"/>
                    </a:cubicBezTo>
                    <a:cubicBezTo>
                      <a:pt x="1835" y="3409"/>
                      <a:pt x="1968" y="3443"/>
                      <a:pt x="2102" y="3443"/>
                    </a:cubicBezTo>
                    <a:cubicBezTo>
                      <a:pt x="2535" y="3443"/>
                      <a:pt x="2769" y="2775"/>
                      <a:pt x="2869" y="2442"/>
                    </a:cubicBezTo>
                    <a:cubicBezTo>
                      <a:pt x="3136" y="2342"/>
                      <a:pt x="3436" y="2275"/>
                      <a:pt x="3669" y="2275"/>
                    </a:cubicBezTo>
                    <a:cubicBezTo>
                      <a:pt x="4036" y="2275"/>
                      <a:pt x="4303" y="2408"/>
                      <a:pt x="4470" y="2642"/>
                    </a:cubicBezTo>
                    <a:cubicBezTo>
                      <a:pt x="4537" y="2775"/>
                      <a:pt x="4503" y="2909"/>
                      <a:pt x="4403" y="3109"/>
                    </a:cubicBezTo>
                    <a:cubicBezTo>
                      <a:pt x="4070" y="3676"/>
                      <a:pt x="3002" y="4310"/>
                      <a:pt x="2068" y="4310"/>
                    </a:cubicBezTo>
                    <a:cubicBezTo>
                      <a:pt x="1334" y="4310"/>
                      <a:pt x="901" y="3943"/>
                      <a:pt x="734" y="3209"/>
                    </a:cubicBezTo>
                    <a:cubicBezTo>
                      <a:pt x="701" y="3209"/>
                      <a:pt x="434" y="1675"/>
                      <a:pt x="1034" y="874"/>
                    </a:cubicBezTo>
                    <a:cubicBezTo>
                      <a:pt x="1201" y="641"/>
                      <a:pt x="1468" y="474"/>
                      <a:pt x="1801" y="440"/>
                    </a:cubicBezTo>
                    <a:cubicBezTo>
                      <a:pt x="1835" y="440"/>
                      <a:pt x="1901" y="407"/>
                      <a:pt x="1935" y="407"/>
                    </a:cubicBezTo>
                    <a:close/>
                    <a:moveTo>
                      <a:pt x="1909" y="1"/>
                    </a:moveTo>
                    <a:cubicBezTo>
                      <a:pt x="1864" y="1"/>
                      <a:pt x="1817" y="3"/>
                      <a:pt x="1768" y="7"/>
                    </a:cubicBezTo>
                    <a:cubicBezTo>
                      <a:pt x="1301" y="73"/>
                      <a:pt x="934" y="274"/>
                      <a:pt x="701" y="641"/>
                    </a:cubicBezTo>
                    <a:cubicBezTo>
                      <a:pt x="0" y="1575"/>
                      <a:pt x="300" y="3209"/>
                      <a:pt x="300" y="3309"/>
                    </a:cubicBezTo>
                    <a:cubicBezTo>
                      <a:pt x="534" y="4210"/>
                      <a:pt x="1134" y="4743"/>
                      <a:pt x="2068" y="4743"/>
                    </a:cubicBezTo>
                    <a:cubicBezTo>
                      <a:pt x="3169" y="4743"/>
                      <a:pt x="4370" y="3976"/>
                      <a:pt x="4770" y="3309"/>
                    </a:cubicBezTo>
                    <a:cubicBezTo>
                      <a:pt x="5004" y="2909"/>
                      <a:pt x="4937" y="2609"/>
                      <a:pt x="4804" y="2442"/>
                    </a:cubicBezTo>
                    <a:cubicBezTo>
                      <a:pt x="4603" y="2075"/>
                      <a:pt x="4203" y="1875"/>
                      <a:pt x="3669" y="1875"/>
                    </a:cubicBezTo>
                    <a:cubicBezTo>
                      <a:pt x="3436" y="1875"/>
                      <a:pt x="3169" y="1908"/>
                      <a:pt x="2969" y="1975"/>
                    </a:cubicBezTo>
                    <a:cubicBezTo>
                      <a:pt x="3036" y="1408"/>
                      <a:pt x="3002" y="774"/>
                      <a:pt x="2669" y="374"/>
                    </a:cubicBezTo>
                    <a:cubicBezTo>
                      <a:pt x="2493" y="110"/>
                      <a:pt x="2240" y="1"/>
                      <a:pt x="190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5" name="Google Shape;2835;p30"/>
              <p:cNvSpPr/>
              <p:nvPr/>
            </p:nvSpPr>
            <p:spPr>
              <a:xfrm>
                <a:off x="8892414" y="4510775"/>
                <a:ext cx="90068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3744" extrusionOk="0">
                    <a:moveTo>
                      <a:pt x="1947" y="1"/>
                    </a:moveTo>
                    <a:cubicBezTo>
                      <a:pt x="1003" y="1"/>
                      <a:pt x="327" y="559"/>
                      <a:pt x="301" y="929"/>
                    </a:cubicBezTo>
                    <a:cubicBezTo>
                      <a:pt x="301" y="929"/>
                      <a:pt x="0" y="2531"/>
                      <a:pt x="1201" y="3198"/>
                    </a:cubicBezTo>
                    <a:cubicBezTo>
                      <a:pt x="1825" y="3535"/>
                      <a:pt x="2516" y="3744"/>
                      <a:pt x="3082" y="3744"/>
                    </a:cubicBezTo>
                    <a:cubicBezTo>
                      <a:pt x="3637" y="3744"/>
                      <a:pt x="4071" y="3543"/>
                      <a:pt x="4203" y="3064"/>
                    </a:cubicBezTo>
                    <a:cubicBezTo>
                      <a:pt x="4470" y="2097"/>
                      <a:pt x="4070" y="529"/>
                      <a:pt x="2736" y="129"/>
                    </a:cubicBezTo>
                    <a:cubicBezTo>
                      <a:pt x="2459" y="39"/>
                      <a:pt x="2194" y="1"/>
                      <a:pt x="1947" y="1"/>
                    </a:cubicBezTo>
                    <a:close/>
                  </a:path>
                </a:pathLst>
              </a:custGeom>
              <a:solidFill>
                <a:srgbClr val="ECD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6" name="Google Shape;2836;p30"/>
              <p:cNvSpPr/>
              <p:nvPr/>
            </p:nvSpPr>
            <p:spPr>
              <a:xfrm>
                <a:off x="8901821" y="4511339"/>
                <a:ext cx="34952" cy="47053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2336" extrusionOk="0">
                    <a:moveTo>
                      <a:pt x="1735" y="1"/>
                    </a:moveTo>
                    <a:lnTo>
                      <a:pt x="0" y="2336"/>
                    </a:lnTo>
                    <a:cubicBezTo>
                      <a:pt x="0" y="2336"/>
                      <a:pt x="1668" y="434"/>
                      <a:pt x="17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7" name="Google Shape;2837;p30"/>
              <p:cNvSpPr/>
              <p:nvPr/>
            </p:nvSpPr>
            <p:spPr>
              <a:xfrm>
                <a:off x="8897107" y="4506645"/>
                <a:ext cx="4371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69" extrusionOk="0">
                    <a:moveTo>
                      <a:pt x="1969" y="0"/>
                    </a:moveTo>
                    <a:cubicBezTo>
                      <a:pt x="1869" y="0"/>
                      <a:pt x="1769" y="67"/>
                      <a:pt x="1769" y="200"/>
                    </a:cubicBezTo>
                    <a:cubicBezTo>
                      <a:pt x="1735" y="434"/>
                      <a:pt x="868" y="1535"/>
                      <a:pt x="68" y="2435"/>
                    </a:cubicBezTo>
                    <a:cubicBezTo>
                      <a:pt x="1" y="2502"/>
                      <a:pt x="1" y="2635"/>
                      <a:pt x="101" y="2702"/>
                    </a:cubicBezTo>
                    <a:cubicBezTo>
                      <a:pt x="134" y="2736"/>
                      <a:pt x="168" y="2769"/>
                      <a:pt x="234" y="2769"/>
                    </a:cubicBezTo>
                    <a:cubicBezTo>
                      <a:pt x="301" y="2769"/>
                      <a:pt x="334" y="2736"/>
                      <a:pt x="401" y="2702"/>
                    </a:cubicBezTo>
                    <a:cubicBezTo>
                      <a:pt x="801" y="2235"/>
                      <a:pt x="2102" y="734"/>
                      <a:pt x="2169" y="234"/>
                    </a:cubicBezTo>
                    <a:cubicBezTo>
                      <a:pt x="2169" y="134"/>
                      <a:pt x="2102" y="34"/>
                      <a:pt x="1969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8" name="Google Shape;2838;p30"/>
              <p:cNvSpPr/>
              <p:nvPr/>
            </p:nvSpPr>
            <p:spPr>
              <a:xfrm>
                <a:off x="8919286" y="4518731"/>
                <a:ext cx="39666" cy="57124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836" extrusionOk="0">
                    <a:moveTo>
                      <a:pt x="1969" y="1"/>
                    </a:moveTo>
                    <a:lnTo>
                      <a:pt x="1" y="2836"/>
                    </a:lnTo>
                    <a:cubicBezTo>
                      <a:pt x="1" y="2836"/>
                      <a:pt x="1902" y="568"/>
                      <a:pt x="19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9" name="Google Shape;2839;p30"/>
              <p:cNvSpPr/>
              <p:nvPr/>
            </p:nvSpPr>
            <p:spPr>
              <a:xfrm>
                <a:off x="8914592" y="4514562"/>
                <a:ext cx="48388" cy="6534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244" extrusionOk="0">
                    <a:moveTo>
                      <a:pt x="2183" y="1"/>
                    </a:moveTo>
                    <a:cubicBezTo>
                      <a:pt x="2077" y="1"/>
                      <a:pt x="2002" y="88"/>
                      <a:pt x="2002" y="174"/>
                    </a:cubicBezTo>
                    <a:cubicBezTo>
                      <a:pt x="1968" y="541"/>
                      <a:pt x="867" y="1976"/>
                      <a:pt x="100" y="2910"/>
                    </a:cubicBezTo>
                    <a:cubicBezTo>
                      <a:pt x="0" y="3010"/>
                      <a:pt x="33" y="3110"/>
                      <a:pt x="100" y="3210"/>
                    </a:cubicBezTo>
                    <a:cubicBezTo>
                      <a:pt x="134" y="3243"/>
                      <a:pt x="200" y="3243"/>
                      <a:pt x="234" y="3243"/>
                    </a:cubicBezTo>
                    <a:cubicBezTo>
                      <a:pt x="300" y="3243"/>
                      <a:pt x="367" y="3210"/>
                      <a:pt x="400" y="3176"/>
                    </a:cubicBezTo>
                    <a:cubicBezTo>
                      <a:pt x="734" y="2776"/>
                      <a:pt x="2335" y="841"/>
                      <a:pt x="2402" y="208"/>
                    </a:cubicBezTo>
                    <a:cubicBezTo>
                      <a:pt x="2402" y="108"/>
                      <a:pt x="2335" y="7"/>
                      <a:pt x="2235" y="7"/>
                    </a:cubicBezTo>
                    <a:cubicBezTo>
                      <a:pt x="2217" y="3"/>
                      <a:pt x="2200" y="1"/>
                      <a:pt x="218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0" name="Google Shape;2840;p30"/>
              <p:cNvSpPr/>
              <p:nvPr/>
            </p:nvSpPr>
            <p:spPr>
              <a:xfrm>
                <a:off x="8799691" y="4474878"/>
                <a:ext cx="65189" cy="21029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044" extrusionOk="0">
                    <a:moveTo>
                      <a:pt x="1369" y="1"/>
                    </a:moveTo>
                    <a:cubicBezTo>
                      <a:pt x="993" y="1"/>
                      <a:pt x="576" y="84"/>
                      <a:pt x="133" y="310"/>
                    </a:cubicBezTo>
                    <a:cubicBezTo>
                      <a:pt x="33" y="376"/>
                      <a:pt x="0" y="510"/>
                      <a:pt x="67" y="610"/>
                    </a:cubicBezTo>
                    <a:cubicBezTo>
                      <a:pt x="88" y="674"/>
                      <a:pt x="152" y="711"/>
                      <a:pt x="221" y="711"/>
                    </a:cubicBezTo>
                    <a:cubicBezTo>
                      <a:pt x="259" y="711"/>
                      <a:pt x="298" y="700"/>
                      <a:pt x="334" y="677"/>
                    </a:cubicBezTo>
                    <a:cubicBezTo>
                      <a:pt x="708" y="481"/>
                      <a:pt x="1061" y="408"/>
                      <a:pt x="1377" y="408"/>
                    </a:cubicBezTo>
                    <a:cubicBezTo>
                      <a:pt x="2247" y="408"/>
                      <a:pt x="2844" y="952"/>
                      <a:pt x="2869" y="977"/>
                    </a:cubicBezTo>
                    <a:cubicBezTo>
                      <a:pt x="2902" y="1043"/>
                      <a:pt x="2969" y="1043"/>
                      <a:pt x="3036" y="1043"/>
                    </a:cubicBezTo>
                    <a:cubicBezTo>
                      <a:pt x="3069" y="1043"/>
                      <a:pt x="3136" y="1010"/>
                      <a:pt x="3169" y="977"/>
                    </a:cubicBezTo>
                    <a:cubicBezTo>
                      <a:pt x="3236" y="910"/>
                      <a:pt x="3236" y="777"/>
                      <a:pt x="3169" y="677"/>
                    </a:cubicBezTo>
                    <a:cubicBezTo>
                      <a:pt x="3169" y="677"/>
                      <a:pt x="2438" y="1"/>
                      <a:pt x="136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1" name="Google Shape;2841;p30"/>
              <p:cNvSpPr/>
              <p:nvPr/>
            </p:nvSpPr>
            <p:spPr>
              <a:xfrm>
                <a:off x="8942129" y="4535532"/>
                <a:ext cx="30943" cy="45039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236" extrusionOk="0">
                    <a:moveTo>
                      <a:pt x="1535" y="1"/>
                    </a:moveTo>
                    <a:lnTo>
                      <a:pt x="1" y="2236"/>
                    </a:lnTo>
                    <a:cubicBezTo>
                      <a:pt x="1" y="2236"/>
                      <a:pt x="1502" y="701"/>
                      <a:pt x="1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2" name="Google Shape;2842;p30"/>
              <p:cNvSpPr/>
              <p:nvPr/>
            </p:nvSpPr>
            <p:spPr>
              <a:xfrm>
                <a:off x="8937436" y="4530838"/>
                <a:ext cx="39666" cy="5376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669" extrusionOk="0">
                    <a:moveTo>
                      <a:pt x="1768" y="0"/>
                    </a:moveTo>
                    <a:cubicBezTo>
                      <a:pt x="1668" y="0"/>
                      <a:pt x="1568" y="100"/>
                      <a:pt x="1568" y="200"/>
                    </a:cubicBezTo>
                    <a:cubicBezTo>
                      <a:pt x="1535" y="667"/>
                      <a:pt x="634" y="1735"/>
                      <a:pt x="67" y="2335"/>
                    </a:cubicBezTo>
                    <a:cubicBezTo>
                      <a:pt x="0" y="2402"/>
                      <a:pt x="0" y="2535"/>
                      <a:pt x="67" y="2602"/>
                    </a:cubicBezTo>
                    <a:cubicBezTo>
                      <a:pt x="100" y="2669"/>
                      <a:pt x="167" y="2669"/>
                      <a:pt x="234" y="2669"/>
                    </a:cubicBezTo>
                    <a:cubicBezTo>
                      <a:pt x="267" y="2669"/>
                      <a:pt x="334" y="2669"/>
                      <a:pt x="367" y="2602"/>
                    </a:cubicBezTo>
                    <a:cubicBezTo>
                      <a:pt x="534" y="2435"/>
                      <a:pt x="1935" y="1001"/>
                      <a:pt x="1968" y="234"/>
                    </a:cubicBezTo>
                    <a:cubicBezTo>
                      <a:pt x="1968" y="133"/>
                      <a:pt x="1902" y="33"/>
                      <a:pt x="176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3" name="Google Shape;2843;p30"/>
              <p:cNvSpPr/>
              <p:nvPr/>
            </p:nvSpPr>
            <p:spPr>
              <a:xfrm>
                <a:off x="8829927" y="4427762"/>
                <a:ext cx="43695" cy="62099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083" extrusionOk="0">
                    <a:moveTo>
                      <a:pt x="855" y="1"/>
                    </a:moveTo>
                    <a:cubicBezTo>
                      <a:pt x="774" y="1"/>
                      <a:pt x="692" y="38"/>
                      <a:pt x="667" y="113"/>
                    </a:cubicBezTo>
                    <a:cubicBezTo>
                      <a:pt x="667" y="147"/>
                      <a:pt x="0" y="1748"/>
                      <a:pt x="1801" y="3049"/>
                    </a:cubicBezTo>
                    <a:cubicBezTo>
                      <a:pt x="1835" y="3082"/>
                      <a:pt x="1868" y="3082"/>
                      <a:pt x="1901" y="3082"/>
                    </a:cubicBezTo>
                    <a:cubicBezTo>
                      <a:pt x="1968" y="3082"/>
                      <a:pt x="2035" y="3049"/>
                      <a:pt x="2102" y="2982"/>
                    </a:cubicBezTo>
                    <a:cubicBezTo>
                      <a:pt x="2168" y="2915"/>
                      <a:pt x="2135" y="2782"/>
                      <a:pt x="2035" y="2715"/>
                    </a:cubicBezTo>
                    <a:cubicBezTo>
                      <a:pt x="534" y="1615"/>
                      <a:pt x="1034" y="347"/>
                      <a:pt x="1034" y="280"/>
                    </a:cubicBezTo>
                    <a:cubicBezTo>
                      <a:pt x="1101" y="180"/>
                      <a:pt x="1034" y="47"/>
                      <a:pt x="934" y="13"/>
                    </a:cubicBezTo>
                    <a:cubicBezTo>
                      <a:pt x="909" y="5"/>
                      <a:pt x="882" y="1"/>
                      <a:pt x="85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4" name="Google Shape;2844;p30"/>
              <p:cNvSpPr/>
              <p:nvPr/>
            </p:nvSpPr>
            <p:spPr>
              <a:xfrm>
                <a:off x="8840664" y="4608775"/>
                <a:ext cx="281587" cy="490510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24352" extrusionOk="0">
                    <a:moveTo>
                      <a:pt x="7840" y="1"/>
                    </a:moveTo>
                    <a:cubicBezTo>
                      <a:pt x="7706" y="1"/>
                      <a:pt x="7606" y="101"/>
                      <a:pt x="7606" y="201"/>
                    </a:cubicBezTo>
                    <a:cubicBezTo>
                      <a:pt x="7606" y="334"/>
                      <a:pt x="7706" y="434"/>
                      <a:pt x="7840" y="434"/>
                    </a:cubicBezTo>
                    <a:cubicBezTo>
                      <a:pt x="7840" y="434"/>
                      <a:pt x="8140" y="434"/>
                      <a:pt x="8574" y="601"/>
                    </a:cubicBezTo>
                    <a:lnTo>
                      <a:pt x="8640" y="601"/>
                    </a:lnTo>
                    <a:cubicBezTo>
                      <a:pt x="8707" y="601"/>
                      <a:pt x="8807" y="568"/>
                      <a:pt x="8840" y="468"/>
                    </a:cubicBezTo>
                    <a:cubicBezTo>
                      <a:pt x="8874" y="367"/>
                      <a:pt x="8807" y="267"/>
                      <a:pt x="8707" y="201"/>
                    </a:cubicBezTo>
                    <a:cubicBezTo>
                      <a:pt x="8240" y="1"/>
                      <a:pt x="7840" y="1"/>
                      <a:pt x="7840" y="1"/>
                    </a:cubicBezTo>
                    <a:close/>
                    <a:moveTo>
                      <a:pt x="9356" y="621"/>
                    </a:moveTo>
                    <a:cubicBezTo>
                      <a:pt x="9301" y="621"/>
                      <a:pt x="9244" y="646"/>
                      <a:pt x="9207" y="701"/>
                    </a:cubicBezTo>
                    <a:cubicBezTo>
                      <a:pt x="9107" y="801"/>
                      <a:pt x="9141" y="901"/>
                      <a:pt x="9207" y="1001"/>
                    </a:cubicBezTo>
                    <a:cubicBezTo>
                      <a:pt x="9408" y="1135"/>
                      <a:pt x="9608" y="1335"/>
                      <a:pt x="9741" y="1568"/>
                    </a:cubicBezTo>
                    <a:cubicBezTo>
                      <a:pt x="9808" y="1602"/>
                      <a:pt x="9841" y="1635"/>
                      <a:pt x="9908" y="1635"/>
                    </a:cubicBezTo>
                    <a:cubicBezTo>
                      <a:pt x="9975" y="1635"/>
                      <a:pt x="10008" y="1635"/>
                      <a:pt x="10041" y="1602"/>
                    </a:cubicBezTo>
                    <a:cubicBezTo>
                      <a:pt x="10141" y="1535"/>
                      <a:pt x="10175" y="1402"/>
                      <a:pt x="10108" y="1301"/>
                    </a:cubicBezTo>
                    <a:cubicBezTo>
                      <a:pt x="9908" y="1068"/>
                      <a:pt x="9708" y="834"/>
                      <a:pt x="9474" y="668"/>
                    </a:cubicBezTo>
                    <a:cubicBezTo>
                      <a:pt x="9444" y="638"/>
                      <a:pt x="9401" y="621"/>
                      <a:pt x="9356" y="621"/>
                    </a:cubicBezTo>
                    <a:close/>
                    <a:moveTo>
                      <a:pt x="10321" y="1956"/>
                    </a:moveTo>
                    <a:cubicBezTo>
                      <a:pt x="10294" y="1956"/>
                      <a:pt x="10267" y="1960"/>
                      <a:pt x="10242" y="1969"/>
                    </a:cubicBezTo>
                    <a:cubicBezTo>
                      <a:pt x="10141" y="2002"/>
                      <a:pt x="10108" y="2135"/>
                      <a:pt x="10141" y="2235"/>
                    </a:cubicBezTo>
                    <a:cubicBezTo>
                      <a:pt x="10242" y="2469"/>
                      <a:pt x="10308" y="2736"/>
                      <a:pt x="10375" y="3003"/>
                    </a:cubicBezTo>
                    <a:cubicBezTo>
                      <a:pt x="10408" y="3103"/>
                      <a:pt x="10508" y="3169"/>
                      <a:pt x="10575" y="3169"/>
                    </a:cubicBezTo>
                    <a:cubicBezTo>
                      <a:pt x="10608" y="3169"/>
                      <a:pt x="10608" y="3169"/>
                      <a:pt x="10642" y="3136"/>
                    </a:cubicBezTo>
                    <a:cubicBezTo>
                      <a:pt x="10742" y="3136"/>
                      <a:pt x="10809" y="3003"/>
                      <a:pt x="10775" y="2903"/>
                    </a:cubicBezTo>
                    <a:cubicBezTo>
                      <a:pt x="10709" y="2602"/>
                      <a:pt x="10642" y="2336"/>
                      <a:pt x="10508" y="2069"/>
                    </a:cubicBezTo>
                    <a:cubicBezTo>
                      <a:pt x="10483" y="1994"/>
                      <a:pt x="10402" y="1956"/>
                      <a:pt x="10321" y="1956"/>
                    </a:cubicBezTo>
                    <a:close/>
                    <a:moveTo>
                      <a:pt x="10750" y="3563"/>
                    </a:moveTo>
                    <a:cubicBezTo>
                      <a:pt x="10736" y="3563"/>
                      <a:pt x="10722" y="3565"/>
                      <a:pt x="10709" y="3570"/>
                    </a:cubicBezTo>
                    <a:cubicBezTo>
                      <a:pt x="10608" y="3570"/>
                      <a:pt x="10508" y="3670"/>
                      <a:pt x="10542" y="3803"/>
                    </a:cubicBezTo>
                    <a:cubicBezTo>
                      <a:pt x="10542" y="3970"/>
                      <a:pt x="10542" y="4137"/>
                      <a:pt x="10542" y="4337"/>
                    </a:cubicBezTo>
                    <a:cubicBezTo>
                      <a:pt x="10542" y="4404"/>
                      <a:pt x="10542" y="4504"/>
                      <a:pt x="10542" y="4570"/>
                    </a:cubicBezTo>
                    <a:cubicBezTo>
                      <a:pt x="10542" y="4704"/>
                      <a:pt x="10642" y="4804"/>
                      <a:pt x="10742" y="4804"/>
                    </a:cubicBezTo>
                    <a:cubicBezTo>
                      <a:pt x="10875" y="4804"/>
                      <a:pt x="10975" y="4737"/>
                      <a:pt x="10975" y="4604"/>
                    </a:cubicBezTo>
                    <a:cubicBezTo>
                      <a:pt x="10975" y="4504"/>
                      <a:pt x="10975" y="4437"/>
                      <a:pt x="10975" y="4337"/>
                    </a:cubicBezTo>
                    <a:cubicBezTo>
                      <a:pt x="10975" y="4137"/>
                      <a:pt x="10975" y="3937"/>
                      <a:pt x="10942" y="3737"/>
                    </a:cubicBezTo>
                    <a:cubicBezTo>
                      <a:pt x="10942" y="3650"/>
                      <a:pt x="10842" y="3563"/>
                      <a:pt x="10750" y="3563"/>
                    </a:cubicBezTo>
                    <a:close/>
                    <a:moveTo>
                      <a:pt x="9808" y="5304"/>
                    </a:moveTo>
                    <a:cubicBezTo>
                      <a:pt x="9474" y="5371"/>
                      <a:pt x="9207" y="5471"/>
                      <a:pt x="8941" y="5605"/>
                    </a:cubicBezTo>
                    <a:cubicBezTo>
                      <a:pt x="8840" y="5671"/>
                      <a:pt x="8807" y="5805"/>
                      <a:pt x="8874" y="5905"/>
                    </a:cubicBezTo>
                    <a:cubicBezTo>
                      <a:pt x="8907" y="5971"/>
                      <a:pt x="8974" y="6005"/>
                      <a:pt x="9041" y="6005"/>
                    </a:cubicBezTo>
                    <a:cubicBezTo>
                      <a:pt x="9107" y="6005"/>
                      <a:pt x="9141" y="6005"/>
                      <a:pt x="9174" y="5971"/>
                    </a:cubicBezTo>
                    <a:cubicBezTo>
                      <a:pt x="9374" y="5838"/>
                      <a:pt x="9608" y="5771"/>
                      <a:pt x="9875" y="5705"/>
                    </a:cubicBezTo>
                    <a:cubicBezTo>
                      <a:pt x="9975" y="5705"/>
                      <a:pt x="10075" y="5605"/>
                      <a:pt x="10041" y="5471"/>
                    </a:cubicBezTo>
                    <a:cubicBezTo>
                      <a:pt x="10008" y="5371"/>
                      <a:pt x="9908" y="5304"/>
                      <a:pt x="9808" y="5304"/>
                    </a:cubicBezTo>
                    <a:close/>
                    <a:moveTo>
                      <a:pt x="10675" y="5204"/>
                    </a:moveTo>
                    <a:cubicBezTo>
                      <a:pt x="10575" y="5204"/>
                      <a:pt x="10442" y="5271"/>
                      <a:pt x="10442" y="5371"/>
                    </a:cubicBezTo>
                    <a:cubicBezTo>
                      <a:pt x="10375" y="5638"/>
                      <a:pt x="10275" y="5871"/>
                      <a:pt x="10175" y="6105"/>
                    </a:cubicBezTo>
                    <a:cubicBezTo>
                      <a:pt x="10108" y="6205"/>
                      <a:pt x="10141" y="6338"/>
                      <a:pt x="10242" y="6405"/>
                    </a:cubicBezTo>
                    <a:lnTo>
                      <a:pt x="10342" y="6405"/>
                    </a:lnTo>
                    <a:cubicBezTo>
                      <a:pt x="10408" y="6405"/>
                      <a:pt x="10508" y="6372"/>
                      <a:pt x="10542" y="6305"/>
                    </a:cubicBezTo>
                    <a:cubicBezTo>
                      <a:pt x="10608" y="6105"/>
                      <a:pt x="10709" y="5938"/>
                      <a:pt x="10775" y="5738"/>
                    </a:cubicBezTo>
                    <a:cubicBezTo>
                      <a:pt x="10975" y="5771"/>
                      <a:pt x="11176" y="5838"/>
                      <a:pt x="11376" y="5905"/>
                    </a:cubicBezTo>
                    <a:cubicBezTo>
                      <a:pt x="11413" y="5923"/>
                      <a:pt x="11448" y="5932"/>
                      <a:pt x="11480" y="5932"/>
                    </a:cubicBezTo>
                    <a:cubicBezTo>
                      <a:pt x="11562" y="5932"/>
                      <a:pt x="11628" y="5877"/>
                      <a:pt x="11676" y="5805"/>
                    </a:cubicBezTo>
                    <a:cubicBezTo>
                      <a:pt x="11709" y="5705"/>
                      <a:pt x="11643" y="5571"/>
                      <a:pt x="11542" y="5538"/>
                    </a:cubicBezTo>
                    <a:cubicBezTo>
                      <a:pt x="11309" y="5438"/>
                      <a:pt x="11075" y="5371"/>
                      <a:pt x="10809" y="5304"/>
                    </a:cubicBezTo>
                    <a:cubicBezTo>
                      <a:pt x="10775" y="5271"/>
                      <a:pt x="10742" y="5238"/>
                      <a:pt x="10675" y="5204"/>
                    </a:cubicBezTo>
                    <a:close/>
                    <a:moveTo>
                      <a:pt x="12174" y="5942"/>
                    </a:moveTo>
                    <a:cubicBezTo>
                      <a:pt x="12119" y="5942"/>
                      <a:pt x="12064" y="5968"/>
                      <a:pt x="12009" y="6005"/>
                    </a:cubicBezTo>
                    <a:cubicBezTo>
                      <a:pt x="11943" y="6105"/>
                      <a:pt x="11976" y="6238"/>
                      <a:pt x="12043" y="6305"/>
                    </a:cubicBezTo>
                    <a:cubicBezTo>
                      <a:pt x="12243" y="6472"/>
                      <a:pt x="12410" y="6672"/>
                      <a:pt x="12577" y="6872"/>
                    </a:cubicBezTo>
                    <a:cubicBezTo>
                      <a:pt x="12610" y="6939"/>
                      <a:pt x="12677" y="6972"/>
                      <a:pt x="12743" y="6972"/>
                    </a:cubicBezTo>
                    <a:cubicBezTo>
                      <a:pt x="12777" y="6972"/>
                      <a:pt x="12843" y="6972"/>
                      <a:pt x="12877" y="6939"/>
                    </a:cubicBezTo>
                    <a:cubicBezTo>
                      <a:pt x="12943" y="6872"/>
                      <a:pt x="12977" y="6739"/>
                      <a:pt x="12910" y="6639"/>
                    </a:cubicBezTo>
                    <a:cubicBezTo>
                      <a:pt x="12743" y="6405"/>
                      <a:pt x="12543" y="6172"/>
                      <a:pt x="12310" y="6005"/>
                    </a:cubicBezTo>
                    <a:cubicBezTo>
                      <a:pt x="12264" y="5960"/>
                      <a:pt x="12219" y="5942"/>
                      <a:pt x="12174" y="5942"/>
                    </a:cubicBezTo>
                    <a:close/>
                    <a:moveTo>
                      <a:pt x="8494" y="6192"/>
                    </a:moveTo>
                    <a:cubicBezTo>
                      <a:pt x="8413" y="6192"/>
                      <a:pt x="8332" y="6230"/>
                      <a:pt x="8307" y="6305"/>
                    </a:cubicBezTo>
                    <a:cubicBezTo>
                      <a:pt x="8273" y="6438"/>
                      <a:pt x="8240" y="6572"/>
                      <a:pt x="8207" y="6672"/>
                    </a:cubicBezTo>
                    <a:cubicBezTo>
                      <a:pt x="8207" y="6739"/>
                      <a:pt x="8207" y="6772"/>
                      <a:pt x="8207" y="6805"/>
                    </a:cubicBezTo>
                    <a:cubicBezTo>
                      <a:pt x="8207" y="7006"/>
                      <a:pt x="8240" y="7172"/>
                      <a:pt x="8307" y="7306"/>
                    </a:cubicBezTo>
                    <a:cubicBezTo>
                      <a:pt x="8340" y="7372"/>
                      <a:pt x="8440" y="7406"/>
                      <a:pt x="8507" y="7406"/>
                    </a:cubicBezTo>
                    <a:lnTo>
                      <a:pt x="8607" y="7406"/>
                    </a:lnTo>
                    <a:cubicBezTo>
                      <a:pt x="8707" y="7339"/>
                      <a:pt x="8740" y="7206"/>
                      <a:pt x="8674" y="7106"/>
                    </a:cubicBezTo>
                    <a:cubicBezTo>
                      <a:pt x="8640" y="7039"/>
                      <a:pt x="8640" y="6939"/>
                      <a:pt x="8640" y="6805"/>
                    </a:cubicBezTo>
                    <a:cubicBezTo>
                      <a:pt x="8640" y="6772"/>
                      <a:pt x="8640" y="6739"/>
                      <a:pt x="8640" y="6705"/>
                    </a:cubicBezTo>
                    <a:cubicBezTo>
                      <a:pt x="8640" y="6639"/>
                      <a:pt x="8674" y="6539"/>
                      <a:pt x="8707" y="6472"/>
                    </a:cubicBezTo>
                    <a:cubicBezTo>
                      <a:pt x="8740" y="6372"/>
                      <a:pt x="8674" y="6238"/>
                      <a:pt x="8574" y="6205"/>
                    </a:cubicBezTo>
                    <a:cubicBezTo>
                      <a:pt x="8549" y="6197"/>
                      <a:pt x="8522" y="6192"/>
                      <a:pt x="8494" y="6192"/>
                    </a:cubicBezTo>
                    <a:close/>
                    <a:moveTo>
                      <a:pt x="9895" y="6692"/>
                    </a:moveTo>
                    <a:cubicBezTo>
                      <a:pt x="9835" y="6692"/>
                      <a:pt x="9778" y="6717"/>
                      <a:pt x="9741" y="6772"/>
                    </a:cubicBezTo>
                    <a:cubicBezTo>
                      <a:pt x="9541" y="6972"/>
                      <a:pt x="9341" y="7139"/>
                      <a:pt x="9141" y="7206"/>
                    </a:cubicBezTo>
                    <a:cubicBezTo>
                      <a:pt x="9041" y="7239"/>
                      <a:pt x="8974" y="7372"/>
                      <a:pt x="9041" y="7473"/>
                    </a:cubicBezTo>
                    <a:cubicBezTo>
                      <a:pt x="9074" y="7539"/>
                      <a:pt x="9141" y="7606"/>
                      <a:pt x="9241" y="7606"/>
                    </a:cubicBezTo>
                    <a:cubicBezTo>
                      <a:pt x="9241" y="7606"/>
                      <a:pt x="9274" y="7606"/>
                      <a:pt x="9308" y="7573"/>
                    </a:cubicBezTo>
                    <a:cubicBezTo>
                      <a:pt x="9541" y="7473"/>
                      <a:pt x="9808" y="7306"/>
                      <a:pt x="10041" y="7039"/>
                    </a:cubicBezTo>
                    <a:cubicBezTo>
                      <a:pt x="10108" y="6939"/>
                      <a:pt x="10108" y="6805"/>
                      <a:pt x="10041" y="6739"/>
                    </a:cubicBezTo>
                    <a:cubicBezTo>
                      <a:pt x="9996" y="6709"/>
                      <a:pt x="9945" y="6692"/>
                      <a:pt x="9895" y="6692"/>
                    </a:cubicBezTo>
                    <a:close/>
                    <a:moveTo>
                      <a:pt x="13137" y="7293"/>
                    </a:moveTo>
                    <a:cubicBezTo>
                      <a:pt x="13108" y="7293"/>
                      <a:pt x="13077" y="7297"/>
                      <a:pt x="13044" y="7306"/>
                    </a:cubicBezTo>
                    <a:cubicBezTo>
                      <a:pt x="12943" y="7339"/>
                      <a:pt x="12910" y="7473"/>
                      <a:pt x="12943" y="7573"/>
                    </a:cubicBezTo>
                    <a:cubicBezTo>
                      <a:pt x="13044" y="7806"/>
                      <a:pt x="13110" y="8073"/>
                      <a:pt x="13177" y="8340"/>
                    </a:cubicBezTo>
                    <a:cubicBezTo>
                      <a:pt x="13177" y="8440"/>
                      <a:pt x="13277" y="8507"/>
                      <a:pt x="13377" y="8507"/>
                    </a:cubicBezTo>
                    <a:lnTo>
                      <a:pt x="13410" y="8507"/>
                    </a:lnTo>
                    <a:cubicBezTo>
                      <a:pt x="13511" y="8473"/>
                      <a:pt x="13611" y="8373"/>
                      <a:pt x="13577" y="8240"/>
                    </a:cubicBezTo>
                    <a:cubicBezTo>
                      <a:pt x="13511" y="7973"/>
                      <a:pt x="13444" y="7673"/>
                      <a:pt x="13344" y="7406"/>
                    </a:cubicBezTo>
                    <a:cubicBezTo>
                      <a:pt x="13294" y="7331"/>
                      <a:pt x="13225" y="7293"/>
                      <a:pt x="13137" y="7293"/>
                    </a:cubicBezTo>
                    <a:close/>
                    <a:moveTo>
                      <a:pt x="13444" y="8907"/>
                    </a:moveTo>
                    <a:cubicBezTo>
                      <a:pt x="13344" y="8907"/>
                      <a:pt x="13244" y="9007"/>
                      <a:pt x="13244" y="9140"/>
                    </a:cubicBezTo>
                    <a:cubicBezTo>
                      <a:pt x="13277" y="9240"/>
                      <a:pt x="13277" y="9341"/>
                      <a:pt x="13277" y="9474"/>
                    </a:cubicBezTo>
                    <a:cubicBezTo>
                      <a:pt x="13277" y="9641"/>
                      <a:pt x="13277" y="9774"/>
                      <a:pt x="13244" y="9941"/>
                    </a:cubicBezTo>
                    <a:cubicBezTo>
                      <a:pt x="13244" y="10074"/>
                      <a:pt x="13344" y="10174"/>
                      <a:pt x="13444" y="10174"/>
                    </a:cubicBezTo>
                    <a:lnTo>
                      <a:pt x="13477" y="10174"/>
                    </a:lnTo>
                    <a:cubicBezTo>
                      <a:pt x="13577" y="10174"/>
                      <a:pt x="13677" y="10074"/>
                      <a:pt x="13677" y="9974"/>
                    </a:cubicBezTo>
                    <a:cubicBezTo>
                      <a:pt x="13677" y="9808"/>
                      <a:pt x="13677" y="9641"/>
                      <a:pt x="13677" y="9474"/>
                    </a:cubicBezTo>
                    <a:cubicBezTo>
                      <a:pt x="13677" y="9341"/>
                      <a:pt x="13677" y="9240"/>
                      <a:pt x="13677" y="9107"/>
                    </a:cubicBezTo>
                    <a:cubicBezTo>
                      <a:pt x="13677" y="9007"/>
                      <a:pt x="13577" y="8907"/>
                      <a:pt x="13444" y="8907"/>
                    </a:cubicBezTo>
                    <a:close/>
                    <a:moveTo>
                      <a:pt x="13444" y="10575"/>
                    </a:moveTo>
                    <a:cubicBezTo>
                      <a:pt x="13310" y="10575"/>
                      <a:pt x="13210" y="10641"/>
                      <a:pt x="13210" y="10775"/>
                    </a:cubicBezTo>
                    <a:cubicBezTo>
                      <a:pt x="13177" y="11042"/>
                      <a:pt x="13144" y="11309"/>
                      <a:pt x="13110" y="11575"/>
                    </a:cubicBezTo>
                    <a:cubicBezTo>
                      <a:pt x="13077" y="11676"/>
                      <a:pt x="13144" y="11809"/>
                      <a:pt x="13277" y="11809"/>
                    </a:cubicBezTo>
                    <a:lnTo>
                      <a:pt x="13310" y="11809"/>
                    </a:lnTo>
                    <a:cubicBezTo>
                      <a:pt x="13410" y="11809"/>
                      <a:pt x="13477" y="11742"/>
                      <a:pt x="13511" y="11642"/>
                    </a:cubicBezTo>
                    <a:cubicBezTo>
                      <a:pt x="13544" y="11375"/>
                      <a:pt x="13577" y="11108"/>
                      <a:pt x="13611" y="10808"/>
                    </a:cubicBezTo>
                    <a:cubicBezTo>
                      <a:pt x="13644" y="10675"/>
                      <a:pt x="13544" y="10575"/>
                      <a:pt x="13444" y="10575"/>
                    </a:cubicBezTo>
                    <a:close/>
                    <a:moveTo>
                      <a:pt x="13177" y="12209"/>
                    </a:moveTo>
                    <a:cubicBezTo>
                      <a:pt x="13077" y="12209"/>
                      <a:pt x="12943" y="12276"/>
                      <a:pt x="12910" y="12376"/>
                    </a:cubicBezTo>
                    <a:cubicBezTo>
                      <a:pt x="12843" y="12643"/>
                      <a:pt x="12777" y="12910"/>
                      <a:pt x="12677" y="13143"/>
                    </a:cubicBezTo>
                    <a:cubicBezTo>
                      <a:pt x="12643" y="13277"/>
                      <a:pt x="12710" y="13377"/>
                      <a:pt x="12810" y="13410"/>
                    </a:cubicBezTo>
                    <a:cubicBezTo>
                      <a:pt x="12843" y="13443"/>
                      <a:pt x="12843" y="13443"/>
                      <a:pt x="12877" y="13443"/>
                    </a:cubicBezTo>
                    <a:cubicBezTo>
                      <a:pt x="12977" y="13443"/>
                      <a:pt x="13044" y="13377"/>
                      <a:pt x="13077" y="13310"/>
                    </a:cubicBezTo>
                    <a:cubicBezTo>
                      <a:pt x="13177" y="13043"/>
                      <a:pt x="13244" y="12743"/>
                      <a:pt x="13344" y="12476"/>
                    </a:cubicBezTo>
                    <a:cubicBezTo>
                      <a:pt x="13344" y="12376"/>
                      <a:pt x="13277" y="12243"/>
                      <a:pt x="13177" y="12209"/>
                    </a:cubicBezTo>
                    <a:close/>
                    <a:moveTo>
                      <a:pt x="11227" y="13697"/>
                    </a:moveTo>
                    <a:cubicBezTo>
                      <a:pt x="11182" y="13697"/>
                      <a:pt x="11139" y="13714"/>
                      <a:pt x="11109" y="13744"/>
                    </a:cubicBezTo>
                    <a:cubicBezTo>
                      <a:pt x="10842" y="13944"/>
                      <a:pt x="10642" y="14211"/>
                      <a:pt x="10575" y="14511"/>
                    </a:cubicBezTo>
                    <a:cubicBezTo>
                      <a:pt x="10508" y="14611"/>
                      <a:pt x="10575" y="14744"/>
                      <a:pt x="10709" y="14778"/>
                    </a:cubicBezTo>
                    <a:lnTo>
                      <a:pt x="10742" y="14778"/>
                    </a:lnTo>
                    <a:cubicBezTo>
                      <a:pt x="10842" y="14778"/>
                      <a:pt x="10942" y="14711"/>
                      <a:pt x="10942" y="14644"/>
                    </a:cubicBezTo>
                    <a:cubicBezTo>
                      <a:pt x="11042" y="14411"/>
                      <a:pt x="11176" y="14211"/>
                      <a:pt x="11376" y="14044"/>
                    </a:cubicBezTo>
                    <a:cubicBezTo>
                      <a:pt x="11442" y="13977"/>
                      <a:pt x="11476" y="13844"/>
                      <a:pt x="11376" y="13777"/>
                    </a:cubicBezTo>
                    <a:cubicBezTo>
                      <a:pt x="11339" y="13722"/>
                      <a:pt x="11282" y="13697"/>
                      <a:pt x="11227" y="13697"/>
                    </a:cubicBezTo>
                    <a:close/>
                    <a:moveTo>
                      <a:pt x="11976" y="13377"/>
                    </a:moveTo>
                    <a:cubicBezTo>
                      <a:pt x="11876" y="13377"/>
                      <a:pt x="11776" y="13477"/>
                      <a:pt x="11776" y="13577"/>
                    </a:cubicBezTo>
                    <a:cubicBezTo>
                      <a:pt x="11776" y="13710"/>
                      <a:pt x="11876" y="13810"/>
                      <a:pt x="12009" y="13810"/>
                    </a:cubicBezTo>
                    <a:cubicBezTo>
                      <a:pt x="12143" y="13810"/>
                      <a:pt x="12243" y="13844"/>
                      <a:pt x="12376" y="13877"/>
                    </a:cubicBezTo>
                    <a:cubicBezTo>
                      <a:pt x="12376" y="13877"/>
                      <a:pt x="12376" y="13910"/>
                      <a:pt x="12376" y="13910"/>
                    </a:cubicBezTo>
                    <a:cubicBezTo>
                      <a:pt x="12243" y="14144"/>
                      <a:pt x="12110" y="14377"/>
                      <a:pt x="11976" y="14578"/>
                    </a:cubicBezTo>
                    <a:cubicBezTo>
                      <a:pt x="11909" y="14678"/>
                      <a:pt x="11909" y="14811"/>
                      <a:pt x="12009" y="14878"/>
                    </a:cubicBezTo>
                    <a:cubicBezTo>
                      <a:pt x="12043" y="14911"/>
                      <a:pt x="12076" y="14911"/>
                      <a:pt x="12143" y="14911"/>
                    </a:cubicBezTo>
                    <a:cubicBezTo>
                      <a:pt x="12210" y="14911"/>
                      <a:pt x="12276" y="14878"/>
                      <a:pt x="12310" y="14844"/>
                    </a:cubicBezTo>
                    <a:cubicBezTo>
                      <a:pt x="12443" y="14611"/>
                      <a:pt x="12610" y="14377"/>
                      <a:pt x="12743" y="14111"/>
                    </a:cubicBezTo>
                    <a:cubicBezTo>
                      <a:pt x="12777" y="14111"/>
                      <a:pt x="12843" y="14077"/>
                      <a:pt x="12910" y="14011"/>
                    </a:cubicBezTo>
                    <a:cubicBezTo>
                      <a:pt x="12977" y="13944"/>
                      <a:pt x="12977" y="13810"/>
                      <a:pt x="12877" y="13744"/>
                    </a:cubicBezTo>
                    <a:cubicBezTo>
                      <a:pt x="12610" y="13510"/>
                      <a:pt x="12310" y="13377"/>
                      <a:pt x="12009" y="13377"/>
                    </a:cubicBezTo>
                    <a:lnTo>
                      <a:pt x="11976" y="13577"/>
                    </a:lnTo>
                    <a:lnTo>
                      <a:pt x="11976" y="13377"/>
                    </a:lnTo>
                    <a:close/>
                    <a:moveTo>
                      <a:pt x="13232" y="14351"/>
                    </a:moveTo>
                    <a:cubicBezTo>
                      <a:pt x="13202" y="14351"/>
                      <a:pt x="13172" y="14359"/>
                      <a:pt x="13144" y="14377"/>
                    </a:cubicBezTo>
                    <a:cubicBezTo>
                      <a:pt x="13044" y="14411"/>
                      <a:pt x="12977" y="14544"/>
                      <a:pt x="13044" y="14644"/>
                    </a:cubicBezTo>
                    <a:cubicBezTo>
                      <a:pt x="13144" y="14878"/>
                      <a:pt x="13244" y="15111"/>
                      <a:pt x="13310" y="15378"/>
                    </a:cubicBezTo>
                    <a:cubicBezTo>
                      <a:pt x="13344" y="15478"/>
                      <a:pt x="13444" y="15545"/>
                      <a:pt x="13511" y="15545"/>
                    </a:cubicBezTo>
                    <a:lnTo>
                      <a:pt x="13577" y="15545"/>
                    </a:lnTo>
                    <a:cubicBezTo>
                      <a:pt x="13677" y="15512"/>
                      <a:pt x="13744" y="15378"/>
                      <a:pt x="13711" y="15278"/>
                    </a:cubicBezTo>
                    <a:cubicBezTo>
                      <a:pt x="13644" y="14978"/>
                      <a:pt x="13544" y="14711"/>
                      <a:pt x="13410" y="14478"/>
                    </a:cubicBezTo>
                    <a:cubicBezTo>
                      <a:pt x="13386" y="14405"/>
                      <a:pt x="13310" y="14351"/>
                      <a:pt x="13232" y="14351"/>
                    </a:cubicBezTo>
                    <a:close/>
                    <a:moveTo>
                      <a:pt x="11566" y="15108"/>
                    </a:moveTo>
                    <a:cubicBezTo>
                      <a:pt x="11524" y="15108"/>
                      <a:pt x="11481" y="15119"/>
                      <a:pt x="11442" y="15145"/>
                    </a:cubicBezTo>
                    <a:cubicBezTo>
                      <a:pt x="11242" y="15278"/>
                      <a:pt x="11142" y="15311"/>
                      <a:pt x="11075" y="15311"/>
                    </a:cubicBezTo>
                    <a:cubicBezTo>
                      <a:pt x="11042" y="15311"/>
                      <a:pt x="11009" y="15278"/>
                      <a:pt x="10975" y="15245"/>
                    </a:cubicBezTo>
                    <a:cubicBezTo>
                      <a:pt x="10939" y="15190"/>
                      <a:pt x="10882" y="15165"/>
                      <a:pt x="10821" y="15165"/>
                    </a:cubicBezTo>
                    <a:cubicBezTo>
                      <a:pt x="10772" y="15165"/>
                      <a:pt x="10720" y="15181"/>
                      <a:pt x="10675" y="15211"/>
                    </a:cubicBezTo>
                    <a:cubicBezTo>
                      <a:pt x="10608" y="15278"/>
                      <a:pt x="10575" y="15412"/>
                      <a:pt x="10642" y="15512"/>
                    </a:cubicBezTo>
                    <a:cubicBezTo>
                      <a:pt x="10742" y="15645"/>
                      <a:pt x="10909" y="15712"/>
                      <a:pt x="11075" y="15712"/>
                    </a:cubicBezTo>
                    <a:cubicBezTo>
                      <a:pt x="11276" y="15712"/>
                      <a:pt x="11476" y="15645"/>
                      <a:pt x="11676" y="15478"/>
                    </a:cubicBezTo>
                    <a:cubicBezTo>
                      <a:pt x="11776" y="15412"/>
                      <a:pt x="11809" y="15278"/>
                      <a:pt x="11743" y="15178"/>
                    </a:cubicBezTo>
                    <a:cubicBezTo>
                      <a:pt x="11701" y="15137"/>
                      <a:pt x="11635" y="15108"/>
                      <a:pt x="11566" y="15108"/>
                    </a:cubicBezTo>
                    <a:close/>
                    <a:moveTo>
                      <a:pt x="13696" y="15939"/>
                    </a:moveTo>
                    <a:cubicBezTo>
                      <a:pt x="13679" y="15939"/>
                      <a:pt x="13662" y="15941"/>
                      <a:pt x="13644" y="15945"/>
                    </a:cubicBezTo>
                    <a:cubicBezTo>
                      <a:pt x="13544" y="15979"/>
                      <a:pt x="13477" y="16079"/>
                      <a:pt x="13477" y="16179"/>
                    </a:cubicBezTo>
                    <a:cubicBezTo>
                      <a:pt x="13477" y="16245"/>
                      <a:pt x="13511" y="16279"/>
                      <a:pt x="13511" y="16346"/>
                    </a:cubicBezTo>
                    <a:cubicBezTo>
                      <a:pt x="13544" y="16546"/>
                      <a:pt x="13544" y="16746"/>
                      <a:pt x="13544" y="16979"/>
                    </a:cubicBezTo>
                    <a:cubicBezTo>
                      <a:pt x="13544" y="17079"/>
                      <a:pt x="13644" y="17179"/>
                      <a:pt x="13744" y="17179"/>
                    </a:cubicBezTo>
                    <a:cubicBezTo>
                      <a:pt x="13877" y="17179"/>
                      <a:pt x="13978" y="17113"/>
                      <a:pt x="13978" y="16979"/>
                    </a:cubicBezTo>
                    <a:lnTo>
                      <a:pt x="13978" y="16946"/>
                    </a:lnTo>
                    <a:cubicBezTo>
                      <a:pt x="13978" y="16712"/>
                      <a:pt x="13944" y="16512"/>
                      <a:pt x="13911" y="16279"/>
                    </a:cubicBezTo>
                    <a:cubicBezTo>
                      <a:pt x="13911" y="16245"/>
                      <a:pt x="13911" y="16179"/>
                      <a:pt x="13911" y="16112"/>
                    </a:cubicBezTo>
                    <a:cubicBezTo>
                      <a:pt x="13882" y="16025"/>
                      <a:pt x="13803" y="15939"/>
                      <a:pt x="13696" y="15939"/>
                    </a:cubicBezTo>
                    <a:close/>
                    <a:moveTo>
                      <a:pt x="368" y="17913"/>
                    </a:moveTo>
                    <a:cubicBezTo>
                      <a:pt x="201" y="17913"/>
                      <a:pt x="168" y="18047"/>
                      <a:pt x="134" y="18214"/>
                    </a:cubicBezTo>
                    <a:cubicBezTo>
                      <a:pt x="101" y="18314"/>
                      <a:pt x="168" y="18414"/>
                      <a:pt x="268" y="18447"/>
                    </a:cubicBezTo>
                    <a:cubicBezTo>
                      <a:pt x="301" y="18480"/>
                      <a:pt x="301" y="18480"/>
                      <a:pt x="334" y="18480"/>
                    </a:cubicBezTo>
                    <a:cubicBezTo>
                      <a:pt x="434" y="18480"/>
                      <a:pt x="501" y="18414"/>
                      <a:pt x="535" y="18314"/>
                    </a:cubicBezTo>
                    <a:cubicBezTo>
                      <a:pt x="535" y="18247"/>
                      <a:pt x="568" y="18214"/>
                      <a:pt x="568" y="18214"/>
                    </a:cubicBezTo>
                    <a:cubicBezTo>
                      <a:pt x="568" y="18180"/>
                      <a:pt x="601" y="18147"/>
                      <a:pt x="601" y="18113"/>
                    </a:cubicBezTo>
                    <a:cubicBezTo>
                      <a:pt x="601" y="18013"/>
                      <a:pt x="501" y="17913"/>
                      <a:pt x="368" y="17913"/>
                    </a:cubicBezTo>
                    <a:close/>
                    <a:moveTo>
                      <a:pt x="13659" y="17605"/>
                    </a:moveTo>
                    <a:cubicBezTo>
                      <a:pt x="13578" y="17605"/>
                      <a:pt x="13505" y="17669"/>
                      <a:pt x="13477" y="17780"/>
                    </a:cubicBezTo>
                    <a:cubicBezTo>
                      <a:pt x="13444" y="18047"/>
                      <a:pt x="13377" y="18280"/>
                      <a:pt x="13277" y="18547"/>
                    </a:cubicBezTo>
                    <a:cubicBezTo>
                      <a:pt x="13244" y="18681"/>
                      <a:pt x="13310" y="18781"/>
                      <a:pt x="13410" y="18814"/>
                    </a:cubicBezTo>
                    <a:lnTo>
                      <a:pt x="13477" y="18814"/>
                    </a:lnTo>
                    <a:cubicBezTo>
                      <a:pt x="13577" y="18814"/>
                      <a:pt x="13644" y="18781"/>
                      <a:pt x="13677" y="18681"/>
                    </a:cubicBezTo>
                    <a:cubicBezTo>
                      <a:pt x="13777" y="18414"/>
                      <a:pt x="13844" y="18113"/>
                      <a:pt x="13877" y="17847"/>
                    </a:cubicBezTo>
                    <a:cubicBezTo>
                      <a:pt x="13911" y="17747"/>
                      <a:pt x="13844" y="17613"/>
                      <a:pt x="13711" y="17613"/>
                    </a:cubicBezTo>
                    <a:cubicBezTo>
                      <a:pt x="13693" y="17607"/>
                      <a:pt x="13676" y="17605"/>
                      <a:pt x="13659" y="17605"/>
                    </a:cubicBezTo>
                    <a:close/>
                    <a:moveTo>
                      <a:pt x="201" y="18881"/>
                    </a:moveTo>
                    <a:cubicBezTo>
                      <a:pt x="101" y="18881"/>
                      <a:pt x="1" y="18947"/>
                      <a:pt x="1" y="19081"/>
                    </a:cubicBezTo>
                    <a:cubicBezTo>
                      <a:pt x="1" y="19114"/>
                      <a:pt x="1" y="19181"/>
                      <a:pt x="1" y="19214"/>
                    </a:cubicBezTo>
                    <a:cubicBezTo>
                      <a:pt x="1" y="19448"/>
                      <a:pt x="34" y="19715"/>
                      <a:pt x="68" y="19948"/>
                    </a:cubicBezTo>
                    <a:cubicBezTo>
                      <a:pt x="68" y="20048"/>
                      <a:pt x="168" y="20115"/>
                      <a:pt x="268" y="20115"/>
                    </a:cubicBezTo>
                    <a:lnTo>
                      <a:pt x="301" y="20115"/>
                    </a:lnTo>
                    <a:cubicBezTo>
                      <a:pt x="434" y="20082"/>
                      <a:pt x="501" y="19981"/>
                      <a:pt x="468" y="19881"/>
                    </a:cubicBezTo>
                    <a:cubicBezTo>
                      <a:pt x="434" y="19648"/>
                      <a:pt x="401" y="19448"/>
                      <a:pt x="401" y="19214"/>
                    </a:cubicBezTo>
                    <a:cubicBezTo>
                      <a:pt x="401" y="19181"/>
                      <a:pt x="401" y="19148"/>
                      <a:pt x="401" y="19081"/>
                    </a:cubicBezTo>
                    <a:cubicBezTo>
                      <a:pt x="434" y="18981"/>
                      <a:pt x="334" y="18881"/>
                      <a:pt x="201" y="18881"/>
                    </a:cubicBezTo>
                    <a:close/>
                    <a:moveTo>
                      <a:pt x="13161" y="19187"/>
                    </a:moveTo>
                    <a:cubicBezTo>
                      <a:pt x="13090" y="19187"/>
                      <a:pt x="13025" y="19242"/>
                      <a:pt x="12977" y="19314"/>
                    </a:cubicBezTo>
                    <a:cubicBezTo>
                      <a:pt x="12877" y="19548"/>
                      <a:pt x="12743" y="19781"/>
                      <a:pt x="12577" y="20015"/>
                    </a:cubicBezTo>
                    <a:cubicBezTo>
                      <a:pt x="12543" y="20115"/>
                      <a:pt x="12577" y="20248"/>
                      <a:pt x="12643" y="20315"/>
                    </a:cubicBezTo>
                    <a:cubicBezTo>
                      <a:pt x="12677" y="20315"/>
                      <a:pt x="12743" y="20348"/>
                      <a:pt x="12777" y="20348"/>
                    </a:cubicBezTo>
                    <a:cubicBezTo>
                      <a:pt x="12843" y="20348"/>
                      <a:pt x="12910" y="20315"/>
                      <a:pt x="12943" y="20248"/>
                    </a:cubicBezTo>
                    <a:cubicBezTo>
                      <a:pt x="13110" y="19981"/>
                      <a:pt x="13244" y="19748"/>
                      <a:pt x="13344" y="19481"/>
                    </a:cubicBezTo>
                    <a:cubicBezTo>
                      <a:pt x="13410" y="19381"/>
                      <a:pt x="13344" y="19248"/>
                      <a:pt x="13244" y="19214"/>
                    </a:cubicBezTo>
                    <a:cubicBezTo>
                      <a:pt x="13216" y="19196"/>
                      <a:pt x="13188" y="19187"/>
                      <a:pt x="13161" y="19187"/>
                    </a:cubicBezTo>
                    <a:close/>
                    <a:moveTo>
                      <a:pt x="514" y="20503"/>
                    </a:moveTo>
                    <a:cubicBezTo>
                      <a:pt x="487" y="20503"/>
                      <a:pt x="460" y="20507"/>
                      <a:pt x="434" y="20515"/>
                    </a:cubicBezTo>
                    <a:cubicBezTo>
                      <a:pt x="334" y="20549"/>
                      <a:pt x="268" y="20682"/>
                      <a:pt x="301" y="20782"/>
                    </a:cubicBezTo>
                    <a:cubicBezTo>
                      <a:pt x="434" y="21049"/>
                      <a:pt x="568" y="21316"/>
                      <a:pt x="735" y="21549"/>
                    </a:cubicBezTo>
                    <a:cubicBezTo>
                      <a:pt x="768" y="21616"/>
                      <a:pt x="835" y="21649"/>
                      <a:pt x="901" y="21649"/>
                    </a:cubicBezTo>
                    <a:cubicBezTo>
                      <a:pt x="935" y="21649"/>
                      <a:pt x="1002" y="21649"/>
                      <a:pt x="1035" y="21616"/>
                    </a:cubicBezTo>
                    <a:cubicBezTo>
                      <a:pt x="1135" y="21549"/>
                      <a:pt x="1135" y="21416"/>
                      <a:pt x="1068" y="21316"/>
                    </a:cubicBezTo>
                    <a:cubicBezTo>
                      <a:pt x="935" y="21116"/>
                      <a:pt x="801" y="20882"/>
                      <a:pt x="701" y="20615"/>
                    </a:cubicBezTo>
                    <a:cubicBezTo>
                      <a:pt x="676" y="20540"/>
                      <a:pt x="595" y="20503"/>
                      <a:pt x="514" y="20503"/>
                    </a:cubicBezTo>
                    <a:close/>
                    <a:moveTo>
                      <a:pt x="12291" y="20602"/>
                    </a:moveTo>
                    <a:cubicBezTo>
                      <a:pt x="12237" y="20602"/>
                      <a:pt x="12180" y="20627"/>
                      <a:pt x="12143" y="20682"/>
                    </a:cubicBezTo>
                    <a:cubicBezTo>
                      <a:pt x="11976" y="20915"/>
                      <a:pt x="11776" y="21116"/>
                      <a:pt x="11609" y="21316"/>
                    </a:cubicBezTo>
                    <a:cubicBezTo>
                      <a:pt x="11542" y="21382"/>
                      <a:pt x="11542" y="21516"/>
                      <a:pt x="11609" y="21616"/>
                    </a:cubicBezTo>
                    <a:cubicBezTo>
                      <a:pt x="11643" y="21649"/>
                      <a:pt x="11709" y="21649"/>
                      <a:pt x="11743" y="21649"/>
                    </a:cubicBezTo>
                    <a:cubicBezTo>
                      <a:pt x="11809" y="21649"/>
                      <a:pt x="11876" y="21649"/>
                      <a:pt x="11909" y="21583"/>
                    </a:cubicBezTo>
                    <a:cubicBezTo>
                      <a:pt x="12110" y="21382"/>
                      <a:pt x="12276" y="21149"/>
                      <a:pt x="12476" y="20949"/>
                    </a:cubicBezTo>
                    <a:cubicBezTo>
                      <a:pt x="12543" y="20849"/>
                      <a:pt x="12510" y="20715"/>
                      <a:pt x="12410" y="20649"/>
                    </a:cubicBezTo>
                    <a:cubicBezTo>
                      <a:pt x="12380" y="20619"/>
                      <a:pt x="12336" y="20602"/>
                      <a:pt x="12291" y="20602"/>
                    </a:cubicBezTo>
                    <a:close/>
                    <a:moveTo>
                      <a:pt x="11171" y="21833"/>
                    </a:moveTo>
                    <a:cubicBezTo>
                      <a:pt x="11117" y="21833"/>
                      <a:pt x="11059" y="21849"/>
                      <a:pt x="11009" y="21883"/>
                    </a:cubicBezTo>
                    <a:cubicBezTo>
                      <a:pt x="10809" y="22050"/>
                      <a:pt x="10608" y="22250"/>
                      <a:pt x="10408" y="22383"/>
                    </a:cubicBezTo>
                    <a:cubicBezTo>
                      <a:pt x="10308" y="22450"/>
                      <a:pt x="10275" y="22583"/>
                      <a:pt x="10342" y="22683"/>
                    </a:cubicBezTo>
                    <a:cubicBezTo>
                      <a:pt x="10375" y="22750"/>
                      <a:pt x="10442" y="22783"/>
                      <a:pt x="10508" y="22783"/>
                    </a:cubicBezTo>
                    <a:cubicBezTo>
                      <a:pt x="10575" y="22783"/>
                      <a:pt x="10608" y="22750"/>
                      <a:pt x="10642" y="22717"/>
                    </a:cubicBezTo>
                    <a:cubicBezTo>
                      <a:pt x="10875" y="22550"/>
                      <a:pt x="11075" y="22383"/>
                      <a:pt x="11309" y="22183"/>
                    </a:cubicBezTo>
                    <a:cubicBezTo>
                      <a:pt x="11376" y="22116"/>
                      <a:pt x="11409" y="21983"/>
                      <a:pt x="11309" y="21883"/>
                    </a:cubicBezTo>
                    <a:cubicBezTo>
                      <a:pt x="11276" y="21849"/>
                      <a:pt x="11226" y="21833"/>
                      <a:pt x="11171" y="21833"/>
                    </a:cubicBezTo>
                    <a:close/>
                    <a:moveTo>
                      <a:pt x="1439" y="21874"/>
                    </a:moveTo>
                    <a:cubicBezTo>
                      <a:pt x="1385" y="21874"/>
                      <a:pt x="1335" y="21900"/>
                      <a:pt x="1302" y="21950"/>
                    </a:cubicBezTo>
                    <a:cubicBezTo>
                      <a:pt x="1202" y="22016"/>
                      <a:pt x="1202" y="22150"/>
                      <a:pt x="1302" y="22216"/>
                    </a:cubicBezTo>
                    <a:cubicBezTo>
                      <a:pt x="1469" y="22417"/>
                      <a:pt x="1702" y="22617"/>
                      <a:pt x="1936" y="22817"/>
                    </a:cubicBezTo>
                    <a:cubicBezTo>
                      <a:pt x="1969" y="22850"/>
                      <a:pt x="2002" y="22850"/>
                      <a:pt x="2069" y="22850"/>
                    </a:cubicBezTo>
                    <a:cubicBezTo>
                      <a:pt x="2136" y="22850"/>
                      <a:pt x="2169" y="22817"/>
                      <a:pt x="2236" y="22783"/>
                    </a:cubicBezTo>
                    <a:cubicBezTo>
                      <a:pt x="2302" y="22683"/>
                      <a:pt x="2269" y="22550"/>
                      <a:pt x="2169" y="22483"/>
                    </a:cubicBezTo>
                    <a:cubicBezTo>
                      <a:pt x="1969" y="22316"/>
                      <a:pt x="1769" y="22116"/>
                      <a:pt x="1602" y="21950"/>
                    </a:cubicBezTo>
                    <a:cubicBezTo>
                      <a:pt x="1552" y="21900"/>
                      <a:pt x="1494" y="21874"/>
                      <a:pt x="1439" y="21874"/>
                    </a:cubicBezTo>
                    <a:close/>
                    <a:moveTo>
                      <a:pt x="9822" y="22815"/>
                    </a:moveTo>
                    <a:cubicBezTo>
                      <a:pt x="9783" y="22815"/>
                      <a:pt x="9743" y="22827"/>
                      <a:pt x="9708" y="22850"/>
                    </a:cubicBezTo>
                    <a:cubicBezTo>
                      <a:pt x="9474" y="22984"/>
                      <a:pt x="9241" y="23117"/>
                      <a:pt x="9007" y="23250"/>
                    </a:cubicBezTo>
                    <a:cubicBezTo>
                      <a:pt x="8907" y="23284"/>
                      <a:pt x="8840" y="23417"/>
                      <a:pt x="8907" y="23517"/>
                    </a:cubicBezTo>
                    <a:cubicBezTo>
                      <a:pt x="8941" y="23584"/>
                      <a:pt x="9007" y="23651"/>
                      <a:pt x="9107" y="23651"/>
                    </a:cubicBezTo>
                    <a:cubicBezTo>
                      <a:pt x="9141" y="23651"/>
                      <a:pt x="9141" y="23617"/>
                      <a:pt x="9174" y="23617"/>
                    </a:cubicBezTo>
                    <a:cubicBezTo>
                      <a:pt x="9441" y="23484"/>
                      <a:pt x="9708" y="23351"/>
                      <a:pt x="9941" y="23217"/>
                    </a:cubicBezTo>
                    <a:cubicBezTo>
                      <a:pt x="10041" y="23150"/>
                      <a:pt x="10075" y="23017"/>
                      <a:pt x="10008" y="22917"/>
                    </a:cubicBezTo>
                    <a:cubicBezTo>
                      <a:pt x="9965" y="22852"/>
                      <a:pt x="9894" y="22815"/>
                      <a:pt x="9822" y="22815"/>
                    </a:cubicBezTo>
                    <a:close/>
                    <a:moveTo>
                      <a:pt x="2746" y="22916"/>
                    </a:moveTo>
                    <a:cubicBezTo>
                      <a:pt x="2683" y="22916"/>
                      <a:pt x="2612" y="22952"/>
                      <a:pt x="2569" y="23017"/>
                    </a:cubicBezTo>
                    <a:cubicBezTo>
                      <a:pt x="2503" y="23117"/>
                      <a:pt x="2536" y="23217"/>
                      <a:pt x="2636" y="23284"/>
                    </a:cubicBezTo>
                    <a:cubicBezTo>
                      <a:pt x="2870" y="23417"/>
                      <a:pt x="3103" y="23584"/>
                      <a:pt x="3370" y="23717"/>
                    </a:cubicBezTo>
                    <a:lnTo>
                      <a:pt x="3470" y="23717"/>
                    </a:lnTo>
                    <a:cubicBezTo>
                      <a:pt x="3537" y="23717"/>
                      <a:pt x="3637" y="23684"/>
                      <a:pt x="3670" y="23617"/>
                    </a:cubicBezTo>
                    <a:cubicBezTo>
                      <a:pt x="3703" y="23517"/>
                      <a:pt x="3670" y="23384"/>
                      <a:pt x="3570" y="23317"/>
                    </a:cubicBezTo>
                    <a:cubicBezTo>
                      <a:pt x="3303" y="23217"/>
                      <a:pt x="3070" y="23084"/>
                      <a:pt x="2836" y="22950"/>
                    </a:cubicBezTo>
                    <a:cubicBezTo>
                      <a:pt x="2813" y="22927"/>
                      <a:pt x="2781" y="22916"/>
                      <a:pt x="2746" y="22916"/>
                    </a:cubicBezTo>
                    <a:close/>
                    <a:moveTo>
                      <a:pt x="8308" y="23542"/>
                    </a:moveTo>
                    <a:cubicBezTo>
                      <a:pt x="8286" y="23542"/>
                      <a:pt x="8264" y="23545"/>
                      <a:pt x="8240" y="23551"/>
                    </a:cubicBezTo>
                    <a:cubicBezTo>
                      <a:pt x="8007" y="23651"/>
                      <a:pt x="7740" y="23717"/>
                      <a:pt x="7473" y="23784"/>
                    </a:cubicBezTo>
                    <a:cubicBezTo>
                      <a:pt x="7373" y="23818"/>
                      <a:pt x="7306" y="23918"/>
                      <a:pt x="7306" y="24018"/>
                    </a:cubicBezTo>
                    <a:cubicBezTo>
                      <a:pt x="7339" y="24118"/>
                      <a:pt x="7439" y="24184"/>
                      <a:pt x="7540" y="24184"/>
                    </a:cubicBezTo>
                    <a:lnTo>
                      <a:pt x="7573" y="24184"/>
                    </a:lnTo>
                    <a:cubicBezTo>
                      <a:pt x="7840" y="24118"/>
                      <a:pt x="8107" y="24051"/>
                      <a:pt x="8407" y="23951"/>
                    </a:cubicBezTo>
                    <a:cubicBezTo>
                      <a:pt x="8507" y="23918"/>
                      <a:pt x="8574" y="23784"/>
                      <a:pt x="8507" y="23684"/>
                    </a:cubicBezTo>
                    <a:cubicBezTo>
                      <a:pt x="8479" y="23602"/>
                      <a:pt x="8407" y="23542"/>
                      <a:pt x="8308" y="23542"/>
                    </a:cubicBezTo>
                    <a:close/>
                    <a:moveTo>
                      <a:pt x="4248" y="23642"/>
                    </a:moveTo>
                    <a:cubicBezTo>
                      <a:pt x="4160" y="23642"/>
                      <a:pt x="4065" y="23702"/>
                      <a:pt x="4037" y="23784"/>
                    </a:cubicBezTo>
                    <a:cubicBezTo>
                      <a:pt x="4004" y="23884"/>
                      <a:pt x="4070" y="24018"/>
                      <a:pt x="4170" y="24051"/>
                    </a:cubicBezTo>
                    <a:cubicBezTo>
                      <a:pt x="4437" y="24151"/>
                      <a:pt x="4738" y="24218"/>
                      <a:pt x="5004" y="24251"/>
                    </a:cubicBezTo>
                    <a:lnTo>
                      <a:pt x="5038" y="24251"/>
                    </a:lnTo>
                    <a:cubicBezTo>
                      <a:pt x="5138" y="24251"/>
                      <a:pt x="5238" y="24184"/>
                      <a:pt x="5238" y="24084"/>
                    </a:cubicBezTo>
                    <a:cubicBezTo>
                      <a:pt x="5271" y="23984"/>
                      <a:pt x="5205" y="23884"/>
                      <a:pt x="5071" y="23851"/>
                    </a:cubicBezTo>
                    <a:cubicBezTo>
                      <a:pt x="4804" y="23818"/>
                      <a:pt x="4571" y="23751"/>
                      <a:pt x="4304" y="23651"/>
                    </a:cubicBezTo>
                    <a:cubicBezTo>
                      <a:pt x="4286" y="23645"/>
                      <a:pt x="4267" y="23642"/>
                      <a:pt x="4248" y="23642"/>
                    </a:cubicBezTo>
                    <a:close/>
                    <a:moveTo>
                      <a:pt x="6672" y="23918"/>
                    </a:moveTo>
                    <a:cubicBezTo>
                      <a:pt x="6405" y="23951"/>
                      <a:pt x="6139" y="23951"/>
                      <a:pt x="5872" y="23951"/>
                    </a:cubicBezTo>
                    <a:cubicBezTo>
                      <a:pt x="5772" y="23951"/>
                      <a:pt x="5672" y="24018"/>
                      <a:pt x="5672" y="24151"/>
                    </a:cubicBezTo>
                    <a:cubicBezTo>
                      <a:pt x="5672" y="24251"/>
                      <a:pt x="5738" y="24351"/>
                      <a:pt x="5872" y="24351"/>
                    </a:cubicBezTo>
                    <a:lnTo>
                      <a:pt x="6072" y="24351"/>
                    </a:lnTo>
                    <a:cubicBezTo>
                      <a:pt x="6305" y="24351"/>
                      <a:pt x="6505" y="24351"/>
                      <a:pt x="6739" y="24318"/>
                    </a:cubicBezTo>
                    <a:cubicBezTo>
                      <a:pt x="6839" y="24318"/>
                      <a:pt x="6906" y="24218"/>
                      <a:pt x="6906" y="24118"/>
                    </a:cubicBezTo>
                    <a:cubicBezTo>
                      <a:pt x="6906" y="23984"/>
                      <a:pt x="6772" y="23918"/>
                      <a:pt x="6672" y="23918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45" name="Google Shape;2845;p30"/>
            <p:cNvGrpSpPr/>
            <p:nvPr/>
          </p:nvGrpSpPr>
          <p:grpSpPr>
            <a:xfrm flipH="1">
              <a:off x="7872526" y="4134861"/>
              <a:ext cx="1335311" cy="948781"/>
              <a:chOff x="7491526" y="4134861"/>
              <a:chExt cx="1335311" cy="948781"/>
            </a:xfrm>
          </p:grpSpPr>
          <p:sp>
            <p:nvSpPr>
              <p:cNvPr id="2846" name="Google Shape;2846;p30"/>
              <p:cNvSpPr/>
              <p:nvPr/>
            </p:nvSpPr>
            <p:spPr>
              <a:xfrm>
                <a:off x="7589426" y="4558467"/>
                <a:ext cx="350886" cy="170547"/>
              </a:xfrm>
              <a:custGeom>
                <a:avLst/>
                <a:gdLst/>
                <a:ahLst/>
                <a:cxnLst/>
                <a:rect l="l" t="t" r="r" b="b"/>
                <a:pathLst>
                  <a:path w="17418" h="8467" extrusionOk="0">
                    <a:moveTo>
                      <a:pt x="4496" y="0"/>
                    </a:moveTo>
                    <a:cubicBezTo>
                      <a:pt x="1838" y="0"/>
                      <a:pt x="0" y="569"/>
                      <a:pt x="1012" y="1157"/>
                    </a:cubicBezTo>
                    <a:cubicBezTo>
                      <a:pt x="2679" y="2127"/>
                      <a:pt x="15085" y="8467"/>
                      <a:pt x="17114" y="8467"/>
                    </a:cubicBezTo>
                    <a:cubicBezTo>
                      <a:pt x="17318" y="8467"/>
                      <a:pt x="17417" y="8402"/>
                      <a:pt x="17390" y="8262"/>
                    </a:cubicBezTo>
                    <a:cubicBezTo>
                      <a:pt x="17390" y="8262"/>
                      <a:pt x="16289" y="3792"/>
                      <a:pt x="11519" y="1424"/>
                    </a:cubicBezTo>
                    <a:cubicBezTo>
                      <a:pt x="9364" y="376"/>
                      <a:pt x="6659" y="0"/>
                      <a:pt x="44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7" name="Google Shape;2847;p30"/>
              <p:cNvSpPr/>
              <p:nvPr/>
            </p:nvSpPr>
            <p:spPr>
              <a:xfrm>
                <a:off x="8531704" y="4318353"/>
                <a:ext cx="100141" cy="100813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5005" extrusionOk="0">
                    <a:moveTo>
                      <a:pt x="2669" y="601"/>
                    </a:moveTo>
                    <a:cubicBezTo>
                      <a:pt x="2736" y="801"/>
                      <a:pt x="2803" y="1101"/>
                      <a:pt x="2869" y="1302"/>
                    </a:cubicBezTo>
                    <a:cubicBezTo>
                      <a:pt x="2969" y="1802"/>
                      <a:pt x="3003" y="1935"/>
                      <a:pt x="3069" y="2002"/>
                    </a:cubicBezTo>
                    <a:cubicBezTo>
                      <a:pt x="3136" y="2069"/>
                      <a:pt x="3203" y="2136"/>
                      <a:pt x="3703" y="2302"/>
                    </a:cubicBezTo>
                    <a:cubicBezTo>
                      <a:pt x="3903" y="2369"/>
                      <a:pt x="4170" y="2469"/>
                      <a:pt x="4370" y="2536"/>
                    </a:cubicBezTo>
                    <a:cubicBezTo>
                      <a:pt x="4104" y="2669"/>
                      <a:pt x="3637" y="2869"/>
                      <a:pt x="3203" y="3003"/>
                    </a:cubicBezTo>
                    <a:cubicBezTo>
                      <a:pt x="3170" y="3003"/>
                      <a:pt x="3103" y="3070"/>
                      <a:pt x="3103" y="3103"/>
                    </a:cubicBezTo>
                    <a:cubicBezTo>
                      <a:pt x="2903" y="3570"/>
                      <a:pt x="2636" y="4137"/>
                      <a:pt x="2469" y="4404"/>
                    </a:cubicBezTo>
                    <a:cubicBezTo>
                      <a:pt x="2369" y="4104"/>
                      <a:pt x="2202" y="3537"/>
                      <a:pt x="2069" y="3036"/>
                    </a:cubicBezTo>
                    <a:cubicBezTo>
                      <a:pt x="2035" y="2936"/>
                      <a:pt x="2002" y="2903"/>
                      <a:pt x="1902" y="2869"/>
                    </a:cubicBezTo>
                    <a:cubicBezTo>
                      <a:pt x="1435" y="2769"/>
                      <a:pt x="868" y="2669"/>
                      <a:pt x="568" y="2569"/>
                    </a:cubicBezTo>
                    <a:cubicBezTo>
                      <a:pt x="868" y="2402"/>
                      <a:pt x="1502" y="2136"/>
                      <a:pt x="2035" y="1902"/>
                    </a:cubicBezTo>
                    <a:cubicBezTo>
                      <a:pt x="2069" y="1902"/>
                      <a:pt x="2135" y="1835"/>
                      <a:pt x="2135" y="1802"/>
                    </a:cubicBezTo>
                    <a:cubicBezTo>
                      <a:pt x="2302" y="1368"/>
                      <a:pt x="2536" y="868"/>
                      <a:pt x="2669" y="601"/>
                    </a:cubicBezTo>
                    <a:close/>
                    <a:moveTo>
                      <a:pt x="2703" y="1"/>
                    </a:moveTo>
                    <a:cubicBezTo>
                      <a:pt x="2569" y="1"/>
                      <a:pt x="2369" y="1"/>
                      <a:pt x="1769" y="1568"/>
                    </a:cubicBezTo>
                    <a:cubicBezTo>
                      <a:pt x="101" y="2236"/>
                      <a:pt x="34" y="2436"/>
                      <a:pt x="34" y="2536"/>
                    </a:cubicBezTo>
                    <a:cubicBezTo>
                      <a:pt x="1" y="2603"/>
                      <a:pt x="34" y="2703"/>
                      <a:pt x="67" y="2736"/>
                    </a:cubicBezTo>
                    <a:cubicBezTo>
                      <a:pt x="101" y="2803"/>
                      <a:pt x="234" y="2969"/>
                      <a:pt x="1702" y="3270"/>
                    </a:cubicBezTo>
                    <a:cubicBezTo>
                      <a:pt x="2135" y="5004"/>
                      <a:pt x="2269" y="5004"/>
                      <a:pt x="2436" y="5004"/>
                    </a:cubicBezTo>
                    <a:cubicBezTo>
                      <a:pt x="2436" y="5004"/>
                      <a:pt x="2436" y="5004"/>
                      <a:pt x="2469" y="4971"/>
                    </a:cubicBezTo>
                    <a:cubicBezTo>
                      <a:pt x="2569" y="4971"/>
                      <a:pt x="2736" y="4971"/>
                      <a:pt x="3436" y="3370"/>
                    </a:cubicBezTo>
                    <a:cubicBezTo>
                      <a:pt x="3870" y="3203"/>
                      <a:pt x="4704" y="2903"/>
                      <a:pt x="4871" y="2736"/>
                    </a:cubicBezTo>
                    <a:cubicBezTo>
                      <a:pt x="4937" y="2703"/>
                      <a:pt x="4971" y="2569"/>
                      <a:pt x="4971" y="2502"/>
                    </a:cubicBezTo>
                    <a:cubicBezTo>
                      <a:pt x="4937" y="2302"/>
                      <a:pt x="4704" y="2202"/>
                      <a:pt x="3837" y="1902"/>
                    </a:cubicBezTo>
                    <a:cubicBezTo>
                      <a:pt x="3670" y="1835"/>
                      <a:pt x="3470" y="1769"/>
                      <a:pt x="3403" y="1735"/>
                    </a:cubicBezTo>
                    <a:cubicBezTo>
                      <a:pt x="3370" y="1635"/>
                      <a:pt x="3303" y="1402"/>
                      <a:pt x="3270" y="1202"/>
                    </a:cubicBezTo>
                    <a:cubicBezTo>
                      <a:pt x="3103" y="601"/>
                      <a:pt x="3003" y="234"/>
                      <a:pt x="2903" y="101"/>
                    </a:cubicBezTo>
                    <a:cubicBezTo>
                      <a:pt x="2869" y="34"/>
                      <a:pt x="2769" y="1"/>
                      <a:pt x="270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8" name="Google Shape;2848;p30"/>
              <p:cNvSpPr/>
              <p:nvPr/>
            </p:nvSpPr>
            <p:spPr>
              <a:xfrm>
                <a:off x="7808694" y="4404305"/>
                <a:ext cx="202276" cy="596742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29626" extrusionOk="0">
                    <a:moveTo>
                      <a:pt x="224" y="1"/>
                    </a:moveTo>
                    <a:cubicBezTo>
                      <a:pt x="182" y="1"/>
                      <a:pt x="139" y="12"/>
                      <a:pt x="100" y="37"/>
                    </a:cubicBezTo>
                    <a:cubicBezTo>
                      <a:pt x="0" y="137"/>
                      <a:pt x="0" y="271"/>
                      <a:pt x="67" y="337"/>
                    </a:cubicBezTo>
                    <a:cubicBezTo>
                      <a:pt x="167" y="471"/>
                      <a:pt x="9607" y="12179"/>
                      <a:pt x="9207" y="29392"/>
                    </a:cubicBezTo>
                    <a:cubicBezTo>
                      <a:pt x="9207" y="29525"/>
                      <a:pt x="9274" y="29592"/>
                      <a:pt x="9407" y="29625"/>
                    </a:cubicBezTo>
                    <a:cubicBezTo>
                      <a:pt x="9507" y="29625"/>
                      <a:pt x="9607" y="29525"/>
                      <a:pt x="9607" y="29392"/>
                    </a:cubicBezTo>
                    <a:cubicBezTo>
                      <a:pt x="10041" y="12012"/>
                      <a:pt x="501" y="204"/>
                      <a:pt x="401" y="71"/>
                    </a:cubicBezTo>
                    <a:cubicBezTo>
                      <a:pt x="359" y="29"/>
                      <a:pt x="293" y="1"/>
                      <a:pt x="22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9" name="Google Shape;2849;p30"/>
              <p:cNvSpPr/>
              <p:nvPr/>
            </p:nvSpPr>
            <p:spPr>
              <a:xfrm>
                <a:off x="8003547" y="4270046"/>
                <a:ext cx="335354" cy="739048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36691" extrusionOk="0">
                    <a:moveTo>
                      <a:pt x="16401" y="1"/>
                    </a:moveTo>
                    <a:cubicBezTo>
                      <a:pt x="16353" y="1"/>
                      <a:pt x="16309" y="19"/>
                      <a:pt x="16279" y="64"/>
                    </a:cubicBezTo>
                    <a:cubicBezTo>
                      <a:pt x="16112" y="198"/>
                      <a:pt x="1" y="14975"/>
                      <a:pt x="7473" y="36557"/>
                    </a:cubicBezTo>
                    <a:cubicBezTo>
                      <a:pt x="7473" y="36624"/>
                      <a:pt x="7573" y="36690"/>
                      <a:pt x="7640" y="36690"/>
                    </a:cubicBezTo>
                    <a:lnTo>
                      <a:pt x="7740" y="36690"/>
                    </a:lnTo>
                    <a:cubicBezTo>
                      <a:pt x="7840" y="36657"/>
                      <a:pt x="7907" y="36524"/>
                      <a:pt x="7840" y="36423"/>
                    </a:cubicBezTo>
                    <a:cubicBezTo>
                      <a:pt x="468" y="15108"/>
                      <a:pt x="16379" y="498"/>
                      <a:pt x="16546" y="364"/>
                    </a:cubicBezTo>
                    <a:cubicBezTo>
                      <a:pt x="16646" y="298"/>
                      <a:pt x="16646" y="164"/>
                      <a:pt x="16579" y="64"/>
                    </a:cubicBezTo>
                    <a:cubicBezTo>
                      <a:pt x="16525" y="27"/>
                      <a:pt x="16460" y="1"/>
                      <a:pt x="1640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0" name="Google Shape;2850;p30"/>
              <p:cNvSpPr/>
              <p:nvPr/>
            </p:nvSpPr>
            <p:spPr>
              <a:xfrm>
                <a:off x="8346923" y="4530426"/>
                <a:ext cx="101491" cy="461888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22931" extrusionOk="0">
                    <a:moveTo>
                      <a:pt x="4769" y="1"/>
                    </a:moveTo>
                    <a:cubicBezTo>
                      <a:pt x="4714" y="1"/>
                      <a:pt x="4659" y="26"/>
                      <a:pt x="4604" y="81"/>
                    </a:cubicBezTo>
                    <a:cubicBezTo>
                      <a:pt x="1568" y="4217"/>
                      <a:pt x="601" y="10155"/>
                      <a:pt x="301" y="14424"/>
                    </a:cubicBezTo>
                    <a:cubicBezTo>
                      <a:pt x="0" y="19028"/>
                      <a:pt x="401" y="22697"/>
                      <a:pt x="401" y="22764"/>
                    </a:cubicBezTo>
                    <a:cubicBezTo>
                      <a:pt x="434" y="22864"/>
                      <a:pt x="501" y="22930"/>
                      <a:pt x="601" y="22930"/>
                    </a:cubicBezTo>
                    <a:lnTo>
                      <a:pt x="634" y="22930"/>
                    </a:lnTo>
                    <a:cubicBezTo>
                      <a:pt x="768" y="22930"/>
                      <a:pt x="834" y="22830"/>
                      <a:pt x="834" y="22697"/>
                    </a:cubicBezTo>
                    <a:cubicBezTo>
                      <a:pt x="834" y="22664"/>
                      <a:pt x="401" y="19028"/>
                      <a:pt x="734" y="14458"/>
                    </a:cubicBezTo>
                    <a:cubicBezTo>
                      <a:pt x="1001" y="10255"/>
                      <a:pt x="1968" y="4384"/>
                      <a:pt x="4971" y="348"/>
                    </a:cubicBezTo>
                    <a:cubicBezTo>
                      <a:pt x="5037" y="247"/>
                      <a:pt x="5004" y="114"/>
                      <a:pt x="4904" y="47"/>
                    </a:cubicBezTo>
                    <a:cubicBezTo>
                      <a:pt x="4859" y="17"/>
                      <a:pt x="4814" y="1"/>
                      <a:pt x="476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1" name="Google Shape;2851;p30"/>
              <p:cNvSpPr/>
              <p:nvPr/>
            </p:nvSpPr>
            <p:spPr>
              <a:xfrm>
                <a:off x="7601674" y="4134861"/>
                <a:ext cx="408742" cy="349211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17337" extrusionOk="0">
                    <a:moveTo>
                      <a:pt x="10552" y="1"/>
                    </a:moveTo>
                    <a:cubicBezTo>
                      <a:pt x="10537" y="1"/>
                      <a:pt x="10524" y="2"/>
                      <a:pt x="10511" y="4"/>
                    </a:cubicBezTo>
                    <a:cubicBezTo>
                      <a:pt x="9277" y="204"/>
                      <a:pt x="10111" y="4073"/>
                      <a:pt x="10111" y="4073"/>
                    </a:cubicBezTo>
                    <a:cubicBezTo>
                      <a:pt x="10111" y="4073"/>
                      <a:pt x="7579" y="2257"/>
                      <a:pt x="6407" y="2257"/>
                    </a:cubicBezTo>
                    <a:cubicBezTo>
                      <a:pt x="5998" y="2257"/>
                      <a:pt x="5755" y="2478"/>
                      <a:pt x="5841" y="3072"/>
                    </a:cubicBezTo>
                    <a:cubicBezTo>
                      <a:pt x="6174" y="5407"/>
                      <a:pt x="6842" y="6909"/>
                      <a:pt x="6842" y="6909"/>
                    </a:cubicBezTo>
                    <a:cubicBezTo>
                      <a:pt x="6842" y="6909"/>
                      <a:pt x="4854" y="5863"/>
                      <a:pt x="3715" y="5863"/>
                    </a:cubicBezTo>
                    <a:cubicBezTo>
                      <a:pt x="3279" y="5863"/>
                      <a:pt x="2966" y="6016"/>
                      <a:pt x="2939" y="6442"/>
                    </a:cubicBezTo>
                    <a:cubicBezTo>
                      <a:pt x="2839" y="7943"/>
                      <a:pt x="4040" y="10011"/>
                      <a:pt x="4040" y="10011"/>
                    </a:cubicBezTo>
                    <a:cubicBezTo>
                      <a:pt x="4040" y="10011"/>
                      <a:pt x="2172" y="9200"/>
                      <a:pt x="1012" y="9200"/>
                    </a:cubicBezTo>
                    <a:cubicBezTo>
                      <a:pt x="411" y="9200"/>
                      <a:pt x="0" y="9417"/>
                      <a:pt x="137" y="10077"/>
                    </a:cubicBezTo>
                    <a:cubicBezTo>
                      <a:pt x="537" y="12012"/>
                      <a:pt x="4273" y="15748"/>
                      <a:pt x="4273" y="15748"/>
                    </a:cubicBezTo>
                    <a:cubicBezTo>
                      <a:pt x="4273" y="15748"/>
                      <a:pt x="5786" y="17337"/>
                      <a:pt x="8363" y="17337"/>
                    </a:cubicBezTo>
                    <a:cubicBezTo>
                      <a:pt x="9962" y="17337"/>
                      <a:pt x="11969" y="16726"/>
                      <a:pt x="14280" y="14747"/>
                    </a:cubicBezTo>
                    <a:cubicBezTo>
                      <a:pt x="20290" y="9597"/>
                      <a:pt x="11951" y="1"/>
                      <a:pt x="105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2" name="Google Shape;2852;p30"/>
              <p:cNvSpPr/>
              <p:nvPr/>
            </p:nvSpPr>
            <p:spPr>
              <a:xfrm>
                <a:off x="7664221" y="4237695"/>
                <a:ext cx="262771" cy="211698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10510" extrusionOk="0">
                    <a:moveTo>
                      <a:pt x="8673" y="2170"/>
                    </a:moveTo>
                    <a:cubicBezTo>
                      <a:pt x="8740" y="2204"/>
                      <a:pt x="8874" y="2337"/>
                      <a:pt x="9007" y="2537"/>
                    </a:cubicBezTo>
                    <a:cubicBezTo>
                      <a:pt x="9207" y="2804"/>
                      <a:pt x="9374" y="3104"/>
                      <a:pt x="9474" y="3471"/>
                    </a:cubicBezTo>
                    <a:cubicBezTo>
                      <a:pt x="9007" y="3205"/>
                      <a:pt x="8707" y="2771"/>
                      <a:pt x="8673" y="2304"/>
                    </a:cubicBezTo>
                    <a:cubicBezTo>
                      <a:pt x="8640" y="2237"/>
                      <a:pt x="8640" y="2204"/>
                      <a:pt x="8673" y="2170"/>
                    </a:cubicBezTo>
                    <a:close/>
                    <a:moveTo>
                      <a:pt x="6438" y="3171"/>
                    </a:moveTo>
                    <a:cubicBezTo>
                      <a:pt x="6639" y="3271"/>
                      <a:pt x="7006" y="3805"/>
                      <a:pt x="7239" y="4505"/>
                    </a:cubicBezTo>
                    <a:cubicBezTo>
                      <a:pt x="6772" y="4105"/>
                      <a:pt x="6438" y="3638"/>
                      <a:pt x="6405" y="3271"/>
                    </a:cubicBezTo>
                    <a:cubicBezTo>
                      <a:pt x="6405" y="3238"/>
                      <a:pt x="6405" y="3171"/>
                      <a:pt x="6438" y="3171"/>
                    </a:cubicBezTo>
                    <a:close/>
                    <a:moveTo>
                      <a:pt x="2102" y="7541"/>
                    </a:moveTo>
                    <a:cubicBezTo>
                      <a:pt x="2135" y="7541"/>
                      <a:pt x="2235" y="7574"/>
                      <a:pt x="2402" y="7808"/>
                    </a:cubicBezTo>
                    <a:cubicBezTo>
                      <a:pt x="2569" y="8041"/>
                      <a:pt x="2702" y="8442"/>
                      <a:pt x="2769" y="8842"/>
                    </a:cubicBezTo>
                    <a:cubicBezTo>
                      <a:pt x="2569" y="8708"/>
                      <a:pt x="2369" y="8542"/>
                      <a:pt x="2269" y="8342"/>
                    </a:cubicBezTo>
                    <a:cubicBezTo>
                      <a:pt x="2035" y="8075"/>
                      <a:pt x="1969" y="7774"/>
                      <a:pt x="2035" y="7608"/>
                    </a:cubicBezTo>
                    <a:cubicBezTo>
                      <a:pt x="2069" y="7541"/>
                      <a:pt x="2102" y="7541"/>
                      <a:pt x="2102" y="7541"/>
                    </a:cubicBezTo>
                    <a:close/>
                    <a:moveTo>
                      <a:pt x="11514" y="1"/>
                    </a:moveTo>
                    <a:cubicBezTo>
                      <a:pt x="11480" y="1"/>
                      <a:pt x="11444" y="12"/>
                      <a:pt x="11409" y="36"/>
                    </a:cubicBezTo>
                    <a:cubicBezTo>
                      <a:pt x="11309" y="102"/>
                      <a:pt x="11275" y="236"/>
                      <a:pt x="11342" y="336"/>
                    </a:cubicBezTo>
                    <a:cubicBezTo>
                      <a:pt x="11375" y="369"/>
                      <a:pt x="12776" y="2271"/>
                      <a:pt x="11609" y="3271"/>
                    </a:cubicBezTo>
                    <a:cubicBezTo>
                      <a:pt x="11259" y="3571"/>
                      <a:pt x="10833" y="3722"/>
                      <a:pt x="10403" y="3722"/>
                    </a:cubicBezTo>
                    <a:cubicBezTo>
                      <a:pt x="10260" y="3722"/>
                      <a:pt x="10116" y="3705"/>
                      <a:pt x="9974" y="3672"/>
                    </a:cubicBezTo>
                    <a:cubicBezTo>
                      <a:pt x="9774" y="2804"/>
                      <a:pt x="9274" y="2104"/>
                      <a:pt x="8940" y="1837"/>
                    </a:cubicBezTo>
                    <a:cubicBezTo>
                      <a:pt x="8803" y="1759"/>
                      <a:pt x="8690" y="1726"/>
                      <a:pt x="8599" y="1726"/>
                    </a:cubicBezTo>
                    <a:cubicBezTo>
                      <a:pt x="8534" y="1726"/>
                      <a:pt x="8481" y="1743"/>
                      <a:pt x="8440" y="1770"/>
                    </a:cubicBezTo>
                    <a:cubicBezTo>
                      <a:pt x="8306" y="1870"/>
                      <a:pt x="8206" y="2037"/>
                      <a:pt x="8240" y="2337"/>
                    </a:cubicBezTo>
                    <a:cubicBezTo>
                      <a:pt x="8306" y="3004"/>
                      <a:pt x="8773" y="3638"/>
                      <a:pt x="9507" y="3938"/>
                    </a:cubicBezTo>
                    <a:cubicBezTo>
                      <a:pt x="9541" y="3972"/>
                      <a:pt x="9574" y="3972"/>
                      <a:pt x="9607" y="3972"/>
                    </a:cubicBezTo>
                    <a:cubicBezTo>
                      <a:pt x="9674" y="4305"/>
                      <a:pt x="9674" y="4606"/>
                      <a:pt x="9607" y="4906"/>
                    </a:cubicBezTo>
                    <a:cubicBezTo>
                      <a:pt x="9546" y="5242"/>
                      <a:pt x="9373" y="5410"/>
                      <a:pt x="9036" y="5410"/>
                    </a:cubicBezTo>
                    <a:cubicBezTo>
                      <a:pt x="9006" y="5410"/>
                      <a:pt x="8974" y="5409"/>
                      <a:pt x="8940" y="5406"/>
                    </a:cubicBezTo>
                    <a:cubicBezTo>
                      <a:pt x="8607" y="5373"/>
                      <a:pt x="8173" y="5173"/>
                      <a:pt x="7806" y="4939"/>
                    </a:cubicBezTo>
                    <a:cubicBezTo>
                      <a:pt x="7573" y="3905"/>
                      <a:pt x="7039" y="3104"/>
                      <a:pt x="6672" y="2838"/>
                    </a:cubicBezTo>
                    <a:cubicBezTo>
                      <a:pt x="6565" y="2748"/>
                      <a:pt x="6467" y="2716"/>
                      <a:pt x="6384" y="2716"/>
                    </a:cubicBezTo>
                    <a:cubicBezTo>
                      <a:pt x="6312" y="2716"/>
                      <a:pt x="6251" y="2740"/>
                      <a:pt x="6205" y="2771"/>
                    </a:cubicBezTo>
                    <a:cubicBezTo>
                      <a:pt x="6072" y="2838"/>
                      <a:pt x="6005" y="3004"/>
                      <a:pt x="6005" y="3271"/>
                    </a:cubicBezTo>
                    <a:cubicBezTo>
                      <a:pt x="6005" y="3905"/>
                      <a:pt x="6672" y="4672"/>
                      <a:pt x="7439" y="5173"/>
                    </a:cubicBezTo>
                    <a:cubicBezTo>
                      <a:pt x="7506" y="5640"/>
                      <a:pt x="7539" y="6107"/>
                      <a:pt x="7439" y="6607"/>
                    </a:cubicBezTo>
                    <a:cubicBezTo>
                      <a:pt x="7344" y="7177"/>
                      <a:pt x="7038" y="7477"/>
                      <a:pt x="6551" y="7477"/>
                    </a:cubicBezTo>
                    <a:cubicBezTo>
                      <a:pt x="6525" y="7477"/>
                      <a:pt x="6499" y="7476"/>
                      <a:pt x="6472" y="7474"/>
                    </a:cubicBezTo>
                    <a:cubicBezTo>
                      <a:pt x="5905" y="7441"/>
                      <a:pt x="5238" y="7041"/>
                      <a:pt x="4771" y="6607"/>
                    </a:cubicBezTo>
                    <a:cubicBezTo>
                      <a:pt x="4737" y="5906"/>
                      <a:pt x="4537" y="5373"/>
                      <a:pt x="4370" y="5173"/>
                    </a:cubicBezTo>
                    <a:cubicBezTo>
                      <a:pt x="4297" y="5124"/>
                      <a:pt x="4224" y="5093"/>
                      <a:pt x="4151" y="5093"/>
                    </a:cubicBezTo>
                    <a:cubicBezTo>
                      <a:pt x="4124" y="5093"/>
                      <a:pt x="4097" y="5097"/>
                      <a:pt x="4070" y="5106"/>
                    </a:cubicBezTo>
                    <a:cubicBezTo>
                      <a:pt x="3870" y="5206"/>
                      <a:pt x="3837" y="5473"/>
                      <a:pt x="3837" y="5706"/>
                    </a:cubicBezTo>
                    <a:cubicBezTo>
                      <a:pt x="3870" y="6040"/>
                      <a:pt x="4070" y="6440"/>
                      <a:pt x="4370" y="6774"/>
                    </a:cubicBezTo>
                    <a:cubicBezTo>
                      <a:pt x="4370" y="7241"/>
                      <a:pt x="4337" y="7774"/>
                      <a:pt x="4137" y="8342"/>
                    </a:cubicBezTo>
                    <a:cubicBezTo>
                      <a:pt x="3970" y="8742"/>
                      <a:pt x="3737" y="8975"/>
                      <a:pt x="3436" y="9009"/>
                    </a:cubicBezTo>
                    <a:cubicBezTo>
                      <a:pt x="3403" y="9025"/>
                      <a:pt x="3361" y="9034"/>
                      <a:pt x="3315" y="9034"/>
                    </a:cubicBezTo>
                    <a:cubicBezTo>
                      <a:pt x="3270" y="9034"/>
                      <a:pt x="3220" y="9025"/>
                      <a:pt x="3169" y="9009"/>
                    </a:cubicBezTo>
                    <a:cubicBezTo>
                      <a:pt x="3169" y="8608"/>
                      <a:pt x="3069" y="8175"/>
                      <a:pt x="2869" y="7808"/>
                    </a:cubicBezTo>
                    <a:cubicBezTo>
                      <a:pt x="2769" y="7608"/>
                      <a:pt x="2469" y="7107"/>
                      <a:pt x="2102" y="7107"/>
                    </a:cubicBezTo>
                    <a:cubicBezTo>
                      <a:pt x="2002" y="7107"/>
                      <a:pt x="1802" y="7174"/>
                      <a:pt x="1668" y="7408"/>
                    </a:cubicBezTo>
                    <a:cubicBezTo>
                      <a:pt x="1502" y="7741"/>
                      <a:pt x="1602" y="8175"/>
                      <a:pt x="1902" y="8608"/>
                    </a:cubicBezTo>
                    <a:cubicBezTo>
                      <a:pt x="2135" y="8875"/>
                      <a:pt x="2436" y="9142"/>
                      <a:pt x="2736" y="9309"/>
                    </a:cubicBezTo>
                    <a:cubicBezTo>
                      <a:pt x="2736" y="9509"/>
                      <a:pt x="2669" y="9676"/>
                      <a:pt x="2536" y="9843"/>
                    </a:cubicBezTo>
                    <a:cubicBezTo>
                      <a:pt x="2436" y="9976"/>
                      <a:pt x="2269" y="10076"/>
                      <a:pt x="2102" y="10076"/>
                    </a:cubicBezTo>
                    <a:cubicBezTo>
                      <a:pt x="2089" y="10077"/>
                      <a:pt x="2076" y="10077"/>
                      <a:pt x="2063" y="10077"/>
                    </a:cubicBezTo>
                    <a:cubicBezTo>
                      <a:pt x="1436" y="10077"/>
                      <a:pt x="662" y="9302"/>
                      <a:pt x="401" y="8975"/>
                    </a:cubicBezTo>
                    <a:cubicBezTo>
                      <a:pt x="351" y="8942"/>
                      <a:pt x="292" y="8925"/>
                      <a:pt x="238" y="8925"/>
                    </a:cubicBezTo>
                    <a:cubicBezTo>
                      <a:pt x="184" y="8925"/>
                      <a:pt x="134" y="8942"/>
                      <a:pt x="101" y="8975"/>
                    </a:cubicBezTo>
                    <a:cubicBezTo>
                      <a:pt x="1" y="9042"/>
                      <a:pt x="1" y="9175"/>
                      <a:pt x="67" y="9276"/>
                    </a:cubicBezTo>
                    <a:cubicBezTo>
                      <a:pt x="101" y="9309"/>
                      <a:pt x="1168" y="10510"/>
                      <a:pt x="2069" y="10510"/>
                    </a:cubicBezTo>
                    <a:lnTo>
                      <a:pt x="2102" y="10510"/>
                    </a:lnTo>
                    <a:cubicBezTo>
                      <a:pt x="2436" y="10476"/>
                      <a:pt x="2669" y="10343"/>
                      <a:pt x="2869" y="10076"/>
                    </a:cubicBezTo>
                    <a:cubicBezTo>
                      <a:pt x="3036" y="9876"/>
                      <a:pt x="3103" y="9676"/>
                      <a:pt x="3136" y="9442"/>
                    </a:cubicBezTo>
                    <a:lnTo>
                      <a:pt x="3503" y="9442"/>
                    </a:lnTo>
                    <a:cubicBezTo>
                      <a:pt x="3837" y="9409"/>
                      <a:pt x="4237" y="9175"/>
                      <a:pt x="4504" y="8475"/>
                    </a:cubicBezTo>
                    <a:cubicBezTo>
                      <a:pt x="4671" y="8041"/>
                      <a:pt x="4737" y="7574"/>
                      <a:pt x="4771" y="7174"/>
                    </a:cubicBezTo>
                    <a:cubicBezTo>
                      <a:pt x="5271" y="7574"/>
                      <a:pt x="5871" y="7841"/>
                      <a:pt x="6438" y="7908"/>
                    </a:cubicBezTo>
                    <a:cubicBezTo>
                      <a:pt x="6466" y="7909"/>
                      <a:pt x="6493" y="7910"/>
                      <a:pt x="6520" y="7910"/>
                    </a:cubicBezTo>
                    <a:cubicBezTo>
                      <a:pt x="7243" y="7910"/>
                      <a:pt x="7744" y="7478"/>
                      <a:pt x="7873" y="6674"/>
                    </a:cubicBezTo>
                    <a:cubicBezTo>
                      <a:pt x="7940" y="6273"/>
                      <a:pt x="7940" y="5840"/>
                      <a:pt x="7873" y="5473"/>
                    </a:cubicBezTo>
                    <a:lnTo>
                      <a:pt x="7873" y="5473"/>
                    </a:lnTo>
                    <a:cubicBezTo>
                      <a:pt x="8240" y="5673"/>
                      <a:pt x="8607" y="5773"/>
                      <a:pt x="8907" y="5806"/>
                    </a:cubicBezTo>
                    <a:cubicBezTo>
                      <a:pt x="8962" y="5813"/>
                      <a:pt x="9015" y="5816"/>
                      <a:pt x="9067" y="5816"/>
                    </a:cubicBezTo>
                    <a:cubicBezTo>
                      <a:pt x="9578" y="5816"/>
                      <a:pt x="9920" y="5518"/>
                      <a:pt x="10041" y="4972"/>
                    </a:cubicBezTo>
                    <a:cubicBezTo>
                      <a:pt x="10074" y="4672"/>
                      <a:pt x="10074" y="4405"/>
                      <a:pt x="10041" y="4105"/>
                    </a:cubicBezTo>
                    <a:lnTo>
                      <a:pt x="10041" y="4105"/>
                    </a:lnTo>
                    <a:cubicBezTo>
                      <a:pt x="10165" y="4124"/>
                      <a:pt x="10287" y="4133"/>
                      <a:pt x="10408" y="4133"/>
                    </a:cubicBezTo>
                    <a:cubicBezTo>
                      <a:pt x="10940" y="4133"/>
                      <a:pt x="11441" y="3952"/>
                      <a:pt x="11876" y="3571"/>
                    </a:cubicBezTo>
                    <a:cubicBezTo>
                      <a:pt x="13043" y="2604"/>
                      <a:pt x="12276" y="870"/>
                      <a:pt x="11676" y="102"/>
                    </a:cubicBezTo>
                    <a:cubicBezTo>
                      <a:pt x="11632" y="38"/>
                      <a:pt x="11575" y="1"/>
                      <a:pt x="115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3" name="Google Shape;2853;p30"/>
              <p:cNvSpPr/>
              <p:nvPr/>
            </p:nvSpPr>
            <p:spPr>
              <a:xfrm>
                <a:off x="7745522" y="4612674"/>
                <a:ext cx="231849" cy="155238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7707" extrusionOk="0">
                    <a:moveTo>
                      <a:pt x="234" y="1"/>
                    </a:moveTo>
                    <a:cubicBezTo>
                      <a:pt x="101" y="1"/>
                      <a:pt x="1" y="101"/>
                      <a:pt x="1" y="201"/>
                    </a:cubicBezTo>
                    <a:cubicBezTo>
                      <a:pt x="1" y="334"/>
                      <a:pt x="101" y="401"/>
                      <a:pt x="201" y="401"/>
                    </a:cubicBezTo>
                    <a:lnTo>
                      <a:pt x="234" y="401"/>
                    </a:lnTo>
                    <a:cubicBezTo>
                      <a:pt x="7006" y="401"/>
                      <a:pt x="11075" y="7539"/>
                      <a:pt x="11109" y="7606"/>
                    </a:cubicBezTo>
                    <a:cubicBezTo>
                      <a:pt x="11142" y="7673"/>
                      <a:pt x="11209" y="7706"/>
                      <a:pt x="11275" y="7706"/>
                    </a:cubicBezTo>
                    <a:cubicBezTo>
                      <a:pt x="11309" y="7706"/>
                      <a:pt x="11342" y="7706"/>
                      <a:pt x="11376" y="7673"/>
                    </a:cubicBezTo>
                    <a:cubicBezTo>
                      <a:pt x="11476" y="7606"/>
                      <a:pt x="11509" y="7506"/>
                      <a:pt x="11476" y="7406"/>
                    </a:cubicBezTo>
                    <a:cubicBezTo>
                      <a:pt x="11409" y="7306"/>
                      <a:pt x="7273" y="1"/>
                      <a:pt x="23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4" name="Google Shape;2854;p30"/>
              <p:cNvSpPr/>
              <p:nvPr/>
            </p:nvSpPr>
            <p:spPr>
              <a:xfrm>
                <a:off x="7859095" y="4346392"/>
                <a:ext cx="265148" cy="322723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16022" extrusionOk="0">
                    <a:moveTo>
                      <a:pt x="10774" y="1"/>
                    </a:moveTo>
                    <a:cubicBezTo>
                      <a:pt x="10492" y="1"/>
                      <a:pt x="10108" y="111"/>
                      <a:pt x="9607" y="344"/>
                    </a:cubicBezTo>
                    <a:cubicBezTo>
                      <a:pt x="0" y="4814"/>
                      <a:pt x="4503" y="16022"/>
                      <a:pt x="4503" y="16022"/>
                    </a:cubicBezTo>
                    <a:cubicBezTo>
                      <a:pt x="8232" y="7878"/>
                      <a:pt x="13161" y="1"/>
                      <a:pt x="107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5" name="Google Shape;2855;p30"/>
              <p:cNvSpPr/>
              <p:nvPr/>
            </p:nvSpPr>
            <p:spPr>
              <a:xfrm>
                <a:off x="7932338" y="4452208"/>
                <a:ext cx="61160" cy="221628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003" extrusionOk="0">
                    <a:moveTo>
                      <a:pt x="2786" y="1"/>
                    </a:moveTo>
                    <a:cubicBezTo>
                      <a:pt x="2715" y="1"/>
                      <a:pt x="2650" y="55"/>
                      <a:pt x="2602" y="128"/>
                    </a:cubicBezTo>
                    <a:cubicBezTo>
                      <a:pt x="2569" y="161"/>
                      <a:pt x="0" y="5031"/>
                      <a:pt x="667" y="10802"/>
                    </a:cubicBezTo>
                    <a:cubicBezTo>
                      <a:pt x="667" y="10902"/>
                      <a:pt x="767" y="11002"/>
                      <a:pt x="867" y="11002"/>
                    </a:cubicBezTo>
                    <a:lnTo>
                      <a:pt x="901" y="11002"/>
                    </a:lnTo>
                    <a:cubicBezTo>
                      <a:pt x="1001" y="10969"/>
                      <a:pt x="1067" y="10869"/>
                      <a:pt x="1067" y="10769"/>
                    </a:cubicBezTo>
                    <a:cubicBezTo>
                      <a:pt x="434" y="5131"/>
                      <a:pt x="2935" y="361"/>
                      <a:pt x="2969" y="294"/>
                    </a:cubicBezTo>
                    <a:cubicBezTo>
                      <a:pt x="3036" y="194"/>
                      <a:pt x="2969" y="94"/>
                      <a:pt x="2869" y="28"/>
                    </a:cubicBezTo>
                    <a:cubicBezTo>
                      <a:pt x="2841" y="9"/>
                      <a:pt x="2813" y="1"/>
                      <a:pt x="278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6" name="Google Shape;2856;p30"/>
              <p:cNvSpPr/>
              <p:nvPr/>
            </p:nvSpPr>
            <p:spPr>
              <a:xfrm>
                <a:off x="8361024" y="4719255"/>
                <a:ext cx="206990" cy="201848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021" extrusionOk="0">
                    <a:moveTo>
                      <a:pt x="4737" y="0"/>
                    </a:moveTo>
                    <a:cubicBezTo>
                      <a:pt x="98" y="0"/>
                      <a:pt x="1" y="10021"/>
                      <a:pt x="1" y="10021"/>
                    </a:cubicBezTo>
                    <a:cubicBezTo>
                      <a:pt x="4638" y="3783"/>
                      <a:pt x="10275" y="2715"/>
                      <a:pt x="7540" y="981"/>
                    </a:cubicBezTo>
                    <a:cubicBezTo>
                      <a:pt x="6458" y="293"/>
                      <a:pt x="5531" y="0"/>
                      <a:pt x="47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7" name="Google Shape;2857;p30"/>
              <p:cNvSpPr/>
              <p:nvPr/>
            </p:nvSpPr>
            <p:spPr>
              <a:xfrm>
                <a:off x="8356330" y="4772334"/>
                <a:ext cx="90068" cy="153486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7620" extrusionOk="0">
                    <a:moveTo>
                      <a:pt x="4249" y="0"/>
                    </a:moveTo>
                    <a:cubicBezTo>
                      <a:pt x="4200" y="0"/>
                      <a:pt x="4148" y="17"/>
                      <a:pt x="4103" y="47"/>
                    </a:cubicBezTo>
                    <a:cubicBezTo>
                      <a:pt x="3937" y="147"/>
                      <a:pt x="467" y="2849"/>
                      <a:pt x="0" y="7386"/>
                    </a:cubicBezTo>
                    <a:cubicBezTo>
                      <a:pt x="0" y="7486"/>
                      <a:pt x="100" y="7586"/>
                      <a:pt x="201" y="7619"/>
                    </a:cubicBezTo>
                    <a:lnTo>
                      <a:pt x="234" y="7619"/>
                    </a:lnTo>
                    <a:cubicBezTo>
                      <a:pt x="334" y="7619"/>
                      <a:pt x="401" y="7519"/>
                      <a:pt x="434" y="7419"/>
                    </a:cubicBezTo>
                    <a:cubicBezTo>
                      <a:pt x="868" y="3082"/>
                      <a:pt x="4303" y="414"/>
                      <a:pt x="4337" y="381"/>
                    </a:cubicBezTo>
                    <a:cubicBezTo>
                      <a:pt x="4437" y="314"/>
                      <a:pt x="4470" y="180"/>
                      <a:pt x="4404" y="80"/>
                    </a:cubicBezTo>
                    <a:cubicBezTo>
                      <a:pt x="4367" y="25"/>
                      <a:pt x="4310" y="0"/>
                      <a:pt x="4249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8" name="Google Shape;2858;p30"/>
              <p:cNvSpPr/>
              <p:nvPr/>
            </p:nvSpPr>
            <p:spPr>
              <a:xfrm>
                <a:off x="8104348" y="4488487"/>
                <a:ext cx="225161" cy="225656"/>
              </a:xfrm>
              <a:custGeom>
                <a:avLst/>
                <a:gdLst/>
                <a:ahLst/>
                <a:cxnLst/>
                <a:rect l="l" t="t" r="r" b="b"/>
                <a:pathLst>
                  <a:path w="11177" h="11203" extrusionOk="0">
                    <a:moveTo>
                      <a:pt x="8728" y="1"/>
                    </a:moveTo>
                    <a:cubicBezTo>
                      <a:pt x="8544" y="1"/>
                      <a:pt x="8315" y="31"/>
                      <a:pt x="8040" y="95"/>
                    </a:cubicBezTo>
                    <a:cubicBezTo>
                      <a:pt x="0" y="1963"/>
                      <a:pt x="1602" y="11203"/>
                      <a:pt x="1602" y="11203"/>
                    </a:cubicBezTo>
                    <a:cubicBezTo>
                      <a:pt x="5913" y="5371"/>
                      <a:pt x="11177" y="1"/>
                      <a:pt x="87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9" name="Google Shape;2859;p30"/>
              <p:cNvSpPr/>
              <p:nvPr/>
            </p:nvSpPr>
            <p:spPr>
              <a:xfrm>
                <a:off x="8132570" y="4554297"/>
                <a:ext cx="72603" cy="163879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8136" extrusionOk="0">
                    <a:moveTo>
                      <a:pt x="3384" y="0"/>
                    </a:moveTo>
                    <a:cubicBezTo>
                      <a:pt x="3329" y="0"/>
                      <a:pt x="3273" y="27"/>
                      <a:pt x="3236" y="63"/>
                    </a:cubicBezTo>
                    <a:cubicBezTo>
                      <a:pt x="3203" y="97"/>
                      <a:pt x="434" y="3432"/>
                      <a:pt x="0" y="7902"/>
                    </a:cubicBezTo>
                    <a:cubicBezTo>
                      <a:pt x="0" y="8036"/>
                      <a:pt x="67" y="8136"/>
                      <a:pt x="201" y="8136"/>
                    </a:cubicBezTo>
                    <a:cubicBezTo>
                      <a:pt x="301" y="8136"/>
                      <a:pt x="401" y="8069"/>
                      <a:pt x="401" y="7969"/>
                    </a:cubicBezTo>
                    <a:cubicBezTo>
                      <a:pt x="834" y="3599"/>
                      <a:pt x="3503" y="363"/>
                      <a:pt x="3536" y="330"/>
                    </a:cubicBezTo>
                    <a:cubicBezTo>
                      <a:pt x="3603" y="263"/>
                      <a:pt x="3603" y="130"/>
                      <a:pt x="3503" y="63"/>
                    </a:cubicBezTo>
                    <a:cubicBezTo>
                      <a:pt x="3473" y="18"/>
                      <a:pt x="3429" y="0"/>
                      <a:pt x="3384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0" name="Google Shape;2860;p30"/>
              <p:cNvSpPr/>
              <p:nvPr/>
            </p:nvSpPr>
            <p:spPr>
              <a:xfrm>
                <a:off x="8110391" y="4696110"/>
                <a:ext cx="226309" cy="224992"/>
              </a:xfrm>
              <a:custGeom>
                <a:avLst/>
                <a:gdLst/>
                <a:ahLst/>
                <a:cxnLst/>
                <a:rect l="l" t="t" r="r" b="b"/>
                <a:pathLst>
                  <a:path w="11234" h="11170" extrusionOk="0">
                    <a:moveTo>
                      <a:pt x="8687" y="1"/>
                    </a:moveTo>
                    <a:cubicBezTo>
                      <a:pt x="8501" y="1"/>
                      <a:pt x="8275" y="31"/>
                      <a:pt x="8006" y="95"/>
                    </a:cubicBezTo>
                    <a:cubicBezTo>
                      <a:pt x="1" y="1930"/>
                      <a:pt x="1602" y="11170"/>
                      <a:pt x="1602" y="11170"/>
                    </a:cubicBezTo>
                    <a:cubicBezTo>
                      <a:pt x="6389" y="5730"/>
                      <a:pt x="11234" y="1"/>
                      <a:pt x="86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1" name="Google Shape;2861;p30"/>
              <p:cNvSpPr/>
              <p:nvPr/>
            </p:nvSpPr>
            <p:spPr>
              <a:xfrm>
                <a:off x="8137949" y="4761578"/>
                <a:ext cx="73267" cy="164242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8154" extrusionOk="0">
                    <a:moveTo>
                      <a:pt x="3390" y="1"/>
                    </a:moveTo>
                    <a:cubicBezTo>
                      <a:pt x="3330" y="1"/>
                      <a:pt x="3273" y="25"/>
                      <a:pt x="3236" y="81"/>
                    </a:cubicBezTo>
                    <a:cubicBezTo>
                      <a:pt x="3203" y="114"/>
                      <a:pt x="467" y="3416"/>
                      <a:pt x="0" y="7920"/>
                    </a:cubicBezTo>
                    <a:cubicBezTo>
                      <a:pt x="0" y="8020"/>
                      <a:pt x="100" y="8120"/>
                      <a:pt x="200" y="8153"/>
                    </a:cubicBezTo>
                    <a:lnTo>
                      <a:pt x="234" y="8153"/>
                    </a:lnTo>
                    <a:cubicBezTo>
                      <a:pt x="334" y="8153"/>
                      <a:pt x="401" y="8053"/>
                      <a:pt x="434" y="7953"/>
                    </a:cubicBezTo>
                    <a:cubicBezTo>
                      <a:pt x="868" y="3583"/>
                      <a:pt x="3536" y="381"/>
                      <a:pt x="3536" y="347"/>
                    </a:cubicBezTo>
                    <a:cubicBezTo>
                      <a:pt x="3636" y="247"/>
                      <a:pt x="3603" y="114"/>
                      <a:pt x="3536" y="47"/>
                    </a:cubicBezTo>
                    <a:cubicBezTo>
                      <a:pt x="3491" y="17"/>
                      <a:pt x="3440" y="1"/>
                      <a:pt x="339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2" name="Google Shape;2862;p30"/>
              <p:cNvSpPr/>
              <p:nvPr/>
            </p:nvSpPr>
            <p:spPr>
              <a:xfrm>
                <a:off x="8074112" y="4149062"/>
                <a:ext cx="405378" cy="321132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15943" extrusionOk="0">
                    <a:moveTo>
                      <a:pt x="7197" y="1"/>
                    </a:moveTo>
                    <a:cubicBezTo>
                      <a:pt x="7073" y="1"/>
                      <a:pt x="6932" y="42"/>
                      <a:pt x="6772" y="133"/>
                    </a:cubicBezTo>
                    <a:cubicBezTo>
                      <a:pt x="5071" y="1133"/>
                      <a:pt x="2702" y="5870"/>
                      <a:pt x="2702" y="5870"/>
                    </a:cubicBezTo>
                    <a:cubicBezTo>
                      <a:pt x="2702" y="5870"/>
                      <a:pt x="0" y="10974"/>
                      <a:pt x="6805" y="15043"/>
                    </a:cubicBezTo>
                    <a:cubicBezTo>
                      <a:pt x="7860" y="15673"/>
                      <a:pt x="8907" y="15942"/>
                      <a:pt x="9922" y="15942"/>
                    </a:cubicBezTo>
                    <a:cubicBezTo>
                      <a:pt x="15516" y="15942"/>
                      <a:pt x="20123" y="7764"/>
                      <a:pt x="19614" y="6804"/>
                    </a:cubicBezTo>
                    <a:cubicBezTo>
                      <a:pt x="19492" y="6567"/>
                      <a:pt x="19238" y="6473"/>
                      <a:pt x="18914" y="6473"/>
                    </a:cubicBezTo>
                    <a:cubicBezTo>
                      <a:pt x="17738" y="6473"/>
                      <a:pt x="15645" y="7705"/>
                      <a:pt x="15645" y="7705"/>
                    </a:cubicBezTo>
                    <a:cubicBezTo>
                      <a:pt x="15645" y="7705"/>
                      <a:pt x="17026" y="3229"/>
                      <a:pt x="15691" y="3229"/>
                    </a:cubicBezTo>
                    <a:cubicBezTo>
                      <a:pt x="15559" y="3229"/>
                      <a:pt x="15400" y="3272"/>
                      <a:pt x="15211" y="3368"/>
                    </a:cubicBezTo>
                    <a:cubicBezTo>
                      <a:pt x="13110" y="4402"/>
                      <a:pt x="11876" y="5503"/>
                      <a:pt x="11876" y="5503"/>
                    </a:cubicBezTo>
                    <a:cubicBezTo>
                      <a:pt x="11876" y="5503"/>
                      <a:pt x="12545" y="1640"/>
                      <a:pt x="11327" y="1640"/>
                    </a:cubicBezTo>
                    <a:cubicBezTo>
                      <a:pt x="11270" y="1640"/>
                      <a:pt x="11208" y="1649"/>
                      <a:pt x="11142" y="1667"/>
                    </a:cubicBezTo>
                    <a:cubicBezTo>
                      <a:pt x="9641" y="2034"/>
                      <a:pt x="8073" y="3835"/>
                      <a:pt x="8073" y="3835"/>
                    </a:cubicBezTo>
                    <a:cubicBezTo>
                      <a:pt x="8073" y="3835"/>
                      <a:pt x="8402" y="1"/>
                      <a:pt x="7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3" name="Google Shape;2863;p30"/>
              <p:cNvSpPr/>
              <p:nvPr/>
            </p:nvSpPr>
            <p:spPr>
              <a:xfrm>
                <a:off x="8130556" y="4235459"/>
                <a:ext cx="268130" cy="196470"/>
              </a:xfrm>
              <a:custGeom>
                <a:avLst/>
                <a:gdLst/>
                <a:ahLst/>
                <a:cxnLst/>
                <a:rect l="l" t="t" r="r" b="b"/>
                <a:pathLst>
                  <a:path w="13310" h="9754" extrusionOk="0">
                    <a:moveTo>
                      <a:pt x="3069" y="1448"/>
                    </a:moveTo>
                    <a:cubicBezTo>
                      <a:pt x="3136" y="1448"/>
                      <a:pt x="3136" y="1481"/>
                      <a:pt x="3136" y="1481"/>
                    </a:cubicBezTo>
                    <a:cubicBezTo>
                      <a:pt x="3169" y="1481"/>
                      <a:pt x="3169" y="1614"/>
                      <a:pt x="2969" y="1848"/>
                    </a:cubicBezTo>
                    <a:cubicBezTo>
                      <a:pt x="2802" y="2081"/>
                      <a:pt x="2469" y="2348"/>
                      <a:pt x="2135" y="2515"/>
                    </a:cubicBezTo>
                    <a:cubicBezTo>
                      <a:pt x="2202" y="2281"/>
                      <a:pt x="2302" y="2048"/>
                      <a:pt x="2435" y="1881"/>
                    </a:cubicBezTo>
                    <a:cubicBezTo>
                      <a:pt x="2602" y="1614"/>
                      <a:pt x="2836" y="1448"/>
                      <a:pt x="3036" y="1448"/>
                    </a:cubicBezTo>
                    <a:close/>
                    <a:moveTo>
                      <a:pt x="8673" y="4183"/>
                    </a:moveTo>
                    <a:cubicBezTo>
                      <a:pt x="8607" y="4416"/>
                      <a:pt x="8240" y="4950"/>
                      <a:pt x="7639" y="5417"/>
                    </a:cubicBezTo>
                    <a:cubicBezTo>
                      <a:pt x="7873" y="4817"/>
                      <a:pt x="8206" y="4350"/>
                      <a:pt x="8540" y="4216"/>
                    </a:cubicBezTo>
                    <a:cubicBezTo>
                      <a:pt x="8607" y="4216"/>
                      <a:pt x="8640" y="4216"/>
                      <a:pt x="8673" y="4183"/>
                    </a:cubicBezTo>
                    <a:close/>
                    <a:moveTo>
                      <a:pt x="10308" y="6017"/>
                    </a:moveTo>
                    <a:cubicBezTo>
                      <a:pt x="10274" y="6084"/>
                      <a:pt x="10208" y="6251"/>
                      <a:pt x="10074" y="6451"/>
                    </a:cubicBezTo>
                    <a:cubicBezTo>
                      <a:pt x="9874" y="6718"/>
                      <a:pt x="9641" y="6985"/>
                      <a:pt x="9340" y="7185"/>
                    </a:cubicBezTo>
                    <a:cubicBezTo>
                      <a:pt x="9440" y="6651"/>
                      <a:pt x="9741" y="6218"/>
                      <a:pt x="10174" y="6051"/>
                    </a:cubicBezTo>
                    <a:cubicBezTo>
                      <a:pt x="10241" y="6017"/>
                      <a:pt x="10274" y="6017"/>
                      <a:pt x="10308" y="6017"/>
                    </a:cubicBezTo>
                    <a:close/>
                    <a:moveTo>
                      <a:pt x="1088" y="1"/>
                    </a:moveTo>
                    <a:cubicBezTo>
                      <a:pt x="1005" y="1"/>
                      <a:pt x="918" y="38"/>
                      <a:pt x="868" y="113"/>
                    </a:cubicBezTo>
                    <a:cubicBezTo>
                      <a:pt x="834" y="147"/>
                      <a:pt x="0" y="1548"/>
                      <a:pt x="334" y="2415"/>
                    </a:cubicBezTo>
                    <a:cubicBezTo>
                      <a:pt x="434" y="2715"/>
                      <a:pt x="668" y="2915"/>
                      <a:pt x="968" y="3015"/>
                    </a:cubicBezTo>
                    <a:cubicBezTo>
                      <a:pt x="1139" y="3064"/>
                      <a:pt x="1310" y="3095"/>
                      <a:pt x="1481" y="3095"/>
                    </a:cubicBezTo>
                    <a:cubicBezTo>
                      <a:pt x="1543" y="3095"/>
                      <a:pt x="1606" y="3091"/>
                      <a:pt x="1668" y="3082"/>
                    </a:cubicBezTo>
                    <a:cubicBezTo>
                      <a:pt x="1702" y="3182"/>
                      <a:pt x="1735" y="3316"/>
                      <a:pt x="1802" y="3416"/>
                    </a:cubicBezTo>
                    <a:cubicBezTo>
                      <a:pt x="1935" y="3682"/>
                      <a:pt x="2269" y="4049"/>
                      <a:pt x="3036" y="4049"/>
                    </a:cubicBezTo>
                    <a:cubicBezTo>
                      <a:pt x="3119" y="4055"/>
                      <a:pt x="3200" y="4058"/>
                      <a:pt x="3281" y="4058"/>
                    </a:cubicBezTo>
                    <a:cubicBezTo>
                      <a:pt x="3655" y="4058"/>
                      <a:pt x="4007" y="3998"/>
                      <a:pt x="4337" y="3916"/>
                    </a:cubicBezTo>
                    <a:lnTo>
                      <a:pt x="4337" y="3916"/>
                    </a:lnTo>
                    <a:cubicBezTo>
                      <a:pt x="4137" y="4483"/>
                      <a:pt x="4037" y="5184"/>
                      <a:pt x="4170" y="5717"/>
                    </a:cubicBezTo>
                    <a:cubicBezTo>
                      <a:pt x="4343" y="6351"/>
                      <a:pt x="4815" y="6712"/>
                      <a:pt x="5478" y="6712"/>
                    </a:cubicBezTo>
                    <a:cubicBezTo>
                      <a:pt x="5582" y="6712"/>
                      <a:pt x="5691" y="6703"/>
                      <a:pt x="5805" y="6685"/>
                    </a:cubicBezTo>
                    <a:cubicBezTo>
                      <a:pt x="6205" y="6618"/>
                      <a:pt x="6572" y="6484"/>
                      <a:pt x="6939" y="6318"/>
                    </a:cubicBezTo>
                    <a:lnTo>
                      <a:pt x="6939" y="6318"/>
                    </a:lnTo>
                    <a:cubicBezTo>
                      <a:pt x="6872" y="6718"/>
                      <a:pt x="6872" y="7118"/>
                      <a:pt x="6939" y="7418"/>
                    </a:cubicBezTo>
                    <a:cubicBezTo>
                      <a:pt x="7055" y="7913"/>
                      <a:pt x="7400" y="8205"/>
                      <a:pt x="7862" y="8205"/>
                    </a:cubicBezTo>
                    <a:cubicBezTo>
                      <a:pt x="7930" y="8205"/>
                      <a:pt x="8000" y="8198"/>
                      <a:pt x="8073" y="8186"/>
                    </a:cubicBezTo>
                    <a:cubicBezTo>
                      <a:pt x="8373" y="8152"/>
                      <a:pt x="8640" y="8052"/>
                      <a:pt x="8907" y="7952"/>
                    </a:cubicBezTo>
                    <a:cubicBezTo>
                      <a:pt x="9007" y="8586"/>
                      <a:pt x="9407" y="9153"/>
                      <a:pt x="9974" y="9487"/>
                    </a:cubicBezTo>
                    <a:cubicBezTo>
                      <a:pt x="10274" y="9687"/>
                      <a:pt x="10575" y="9753"/>
                      <a:pt x="10875" y="9753"/>
                    </a:cubicBezTo>
                    <a:cubicBezTo>
                      <a:pt x="11876" y="9753"/>
                      <a:pt x="12810" y="8853"/>
                      <a:pt x="13243" y="8219"/>
                    </a:cubicBezTo>
                    <a:cubicBezTo>
                      <a:pt x="13310" y="8119"/>
                      <a:pt x="13277" y="8019"/>
                      <a:pt x="13176" y="7952"/>
                    </a:cubicBezTo>
                    <a:cubicBezTo>
                      <a:pt x="13147" y="7922"/>
                      <a:pt x="13103" y="7906"/>
                      <a:pt x="13058" y="7906"/>
                    </a:cubicBezTo>
                    <a:cubicBezTo>
                      <a:pt x="13003" y="7906"/>
                      <a:pt x="12946" y="7930"/>
                      <a:pt x="12910" y="7986"/>
                    </a:cubicBezTo>
                    <a:cubicBezTo>
                      <a:pt x="12882" y="8013"/>
                      <a:pt x="11938" y="9347"/>
                      <a:pt x="10875" y="9347"/>
                    </a:cubicBezTo>
                    <a:cubicBezTo>
                      <a:pt x="10655" y="9347"/>
                      <a:pt x="10430" y="9290"/>
                      <a:pt x="10208" y="9153"/>
                    </a:cubicBezTo>
                    <a:cubicBezTo>
                      <a:pt x="9674" y="8819"/>
                      <a:pt x="9374" y="8319"/>
                      <a:pt x="9307" y="7719"/>
                    </a:cubicBezTo>
                    <a:cubicBezTo>
                      <a:pt x="10041" y="7252"/>
                      <a:pt x="10575" y="6551"/>
                      <a:pt x="10708" y="6184"/>
                    </a:cubicBezTo>
                    <a:cubicBezTo>
                      <a:pt x="10775" y="5884"/>
                      <a:pt x="10708" y="5751"/>
                      <a:pt x="10608" y="5684"/>
                    </a:cubicBezTo>
                    <a:cubicBezTo>
                      <a:pt x="10536" y="5612"/>
                      <a:pt x="10446" y="5579"/>
                      <a:pt x="10336" y="5579"/>
                    </a:cubicBezTo>
                    <a:cubicBezTo>
                      <a:pt x="10241" y="5579"/>
                      <a:pt x="10131" y="5604"/>
                      <a:pt x="10008" y="5651"/>
                    </a:cubicBezTo>
                    <a:cubicBezTo>
                      <a:pt x="9407" y="5917"/>
                      <a:pt x="8940" y="6585"/>
                      <a:pt x="8907" y="7352"/>
                    </a:cubicBezTo>
                    <a:cubicBezTo>
                      <a:pt x="8873" y="7418"/>
                      <a:pt x="8873" y="7452"/>
                      <a:pt x="8873" y="7485"/>
                    </a:cubicBezTo>
                    <a:cubicBezTo>
                      <a:pt x="8607" y="7619"/>
                      <a:pt x="8306" y="7752"/>
                      <a:pt x="8006" y="7785"/>
                    </a:cubicBezTo>
                    <a:cubicBezTo>
                      <a:pt x="7970" y="7789"/>
                      <a:pt x="7936" y="7790"/>
                      <a:pt x="7903" y="7790"/>
                    </a:cubicBezTo>
                    <a:cubicBezTo>
                      <a:pt x="7601" y="7790"/>
                      <a:pt x="7429" y="7649"/>
                      <a:pt x="7339" y="7318"/>
                    </a:cubicBezTo>
                    <a:cubicBezTo>
                      <a:pt x="7239" y="6951"/>
                      <a:pt x="7306" y="6518"/>
                      <a:pt x="7406" y="6051"/>
                    </a:cubicBezTo>
                    <a:cubicBezTo>
                      <a:pt x="8306" y="5517"/>
                      <a:pt x="8907" y="4750"/>
                      <a:pt x="9040" y="4350"/>
                    </a:cubicBezTo>
                    <a:cubicBezTo>
                      <a:pt x="9140" y="4083"/>
                      <a:pt x="9074" y="3949"/>
                      <a:pt x="8973" y="3883"/>
                    </a:cubicBezTo>
                    <a:cubicBezTo>
                      <a:pt x="8920" y="3811"/>
                      <a:pt x="8837" y="3778"/>
                      <a:pt x="8732" y="3778"/>
                    </a:cubicBezTo>
                    <a:cubicBezTo>
                      <a:pt x="8640" y="3778"/>
                      <a:pt x="8530" y="3803"/>
                      <a:pt x="8406" y="3849"/>
                    </a:cubicBezTo>
                    <a:cubicBezTo>
                      <a:pt x="7839" y="4049"/>
                      <a:pt x="7306" y="4917"/>
                      <a:pt x="7072" y="5784"/>
                    </a:cubicBezTo>
                    <a:cubicBezTo>
                      <a:pt x="6672" y="6017"/>
                      <a:pt x="6205" y="6184"/>
                      <a:pt x="5738" y="6251"/>
                    </a:cubicBezTo>
                    <a:cubicBezTo>
                      <a:pt x="5633" y="6267"/>
                      <a:pt x="5535" y="6276"/>
                      <a:pt x="5443" y="6276"/>
                    </a:cubicBezTo>
                    <a:cubicBezTo>
                      <a:pt x="4979" y="6276"/>
                      <a:pt x="4682" y="6063"/>
                      <a:pt x="4570" y="5617"/>
                    </a:cubicBezTo>
                    <a:cubicBezTo>
                      <a:pt x="4437" y="5050"/>
                      <a:pt x="4604" y="4283"/>
                      <a:pt x="4871" y="3716"/>
                    </a:cubicBezTo>
                    <a:cubicBezTo>
                      <a:pt x="5538" y="3482"/>
                      <a:pt x="5971" y="3115"/>
                      <a:pt x="6105" y="2882"/>
                    </a:cubicBezTo>
                    <a:cubicBezTo>
                      <a:pt x="6138" y="2782"/>
                      <a:pt x="6138" y="2648"/>
                      <a:pt x="6071" y="2582"/>
                    </a:cubicBezTo>
                    <a:cubicBezTo>
                      <a:pt x="5994" y="2504"/>
                      <a:pt x="5902" y="2477"/>
                      <a:pt x="5802" y="2477"/>
                    </a:cubicBezTo>
                    <a:cubicBezTo>
                      <a:pt x="5687" y="2477"/>
                      <a:pt x="5562" y="2513"/>
                      <a:pt x="5438" y="2548"/>
                    </a:cubicBezTo>
                    <a:cubicBezTo>
                      <a:pt x="5104" y="2682"/>
                      <a:pt x="4804" y="2982"/>
                      <a:pt x="4570" y="3382"/>
                    </a:cubicBezTo>
                    <a:cubicBezTo>
                      <a:pt x="4170" y="3549"/>
                      <a:pt x="3636" y="3649"/>
                      <a:pt x="3036" y="3649"/>
                    </a:cubicBezTo>
                    <a:cubicBezTo>
                      <a:pt x="2569" y="3616"/>
                      <a:pt x="2302" y="3482"/>
                      <a:pt x="2169" y="3215"/>
                    </a:cubicBezTo>
                    <a:cubicBezTo>
                      <a:pt x="2135" y="3149"/>
                      <a:pt x="2102" y="3049"/>
                      <a:pt x="2102" y="2982"/>
                    </a:cubicBezTo>
                    <a:cubicBezTo>
                      <a:pt x="2469" y="2849"/>
                      <a:pt x="2869" y="2582"/>
                      <a:pt x="3136" y="2315"/>
                    </a:cubicBezTo>
                    <a:cubicBezTo>
                      <a:pt x="3303" y="2148"/>
                      <a:pt x="3670" y="1714"/>
                      <a:pt x="3536" y="1347"/>
                    </a:cubicBezTo>
                    <a:cubicBezTo>
                      <a:pt x="3503" y="1247"/>
                      <a:pt x="3403" y="1081"/>
                      <a:pt x="3103" y="1047"/>
                    </a:cubicBezTo>
                    <a:cubicBezTo>
                      <a:pt x="3065" y="1040"/>
                      <a:pt x="3027" y="1036"/>
                      <a:pt x="2988" y="1036"/>
                    </a:cubicBezTo>
                    <a:cubicBezTo>
                      <a:pt x="2686" y="1036"/>
                      <a:pt x="2364" y="1263"/>
                      <a:pt x="2069" y="1648"/>
                    </a:cubicBezTo>
                    <a:cubicBezTo>
                      <a:pt x="1868" y="1915"/>
                      <a:pt x="1735" y="2281"/>
                      <a:pt x="1668" y="2648"/>
                    </a:cubicBezTo>
                    <a:cubicBezTo>
                      <a:pt x="1599" y="2662"/>
                      <a:pt x="1524" y="2670"/>
                      <a:pt x="1446" y="2670"/>
                    </a:cubicBezTo>
                    <a:cubicBezTo>
                      <a:pt x="1336" y="2670"/>
                      <a:pt x="1218" y="2654"/>
                      <a:pt x="1101" y="2615"/>
                    </a:cubicBezTo>
                    <a:cubicBezTo>
                      <a:pt x="901" y="2548"/>
                      <a:pt x="801" y="2448"/>
                      <a:pt x="734" y="2281"/>
                    </a:cubicBezTo>
                    <a:cubicBezTo>
                      <a:pt x="501" y="1714"/>
                      <a:pt x="1001" y="680"/>
                      <a:pt x="1235" y="313"/>
                    </a:cubicBezTo>
                    <a:cubicBezTo>
                      <a:pt x="1268" y="213"/>
                      <a:pt x="1235" y="80"/>
                      <a:pt x="1168" y="13"/>
                    </a:cubicBezTo>
                    <a:cubicBezTo>
                      <a:pt x="1143" y="5"/>
                      <a:pt x="1116" y="1"/>
                      <a:pt x="108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4" name="Google Shape;2864;p30"/>
              <p:cNvSpPr/>
              <p:nvPr/>
            </p:nvSpPr>
            <p:spPr>
              <a:xfrm>
                <a:off x="8310643" y="4474023"/>
                <a:ext cx="236039" cy="19792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9826" extrusionOk="0">
                    <a:moveTo>
                      <a:pt x="7768" y="1"/>
                    </a:moveTo>
                    <a:cubicBezTo>
                      <a:pt x="7647" y="1"/>
                      <a:pt x="7515" y="74"/>
                      <a:pt x="7372" y="245"/>
                    </a:cubicBezTo>
                    <a:cubicBezTo>
                      <a:pt x="6371" y="1480"/>
                      <a:pt x="5904" y="2480"/>
                      <a:pt x="5904" y="2480"/>
                    </a:cubicBezTo>
                    <a:cubicBezTo>
                      <a:pt x="5904" y="2480"/>
                      <a:pt x="5338" y="186"/>
                      <a:pt x="4617" y="186"/>
                    </a:cubicBezTo>
                    <a:cubicBezTo>
                      <a:pt x="4536" y="186"/>
                      <a:pt x="4454" y="215"/>
                      <a:pt x="4370" y="279"/>
                    </a:cubicBezTo>
                    <a:cubicBezTo>
                      <a:pt x="3569" y="946"/>
                      <a:pt x="3069" y="2480"/>
                      <a:pt x="3069" y="2480"/>
                    </a:cubicBezTo>
                    <a:cubicBezTo>
                      <a:pt x="3069" y="2480"/>
                      <a:pt x="2328" y="305"/>
                      <a:pt x="1635" y="305"/>
                    </a:cubicBezTo>
                    <a:cubicBezTo>
                      <a:pt x="1510" y="305"/>
                      <a:pt x="1385" y="377"/>
                      <a:pt x="1268" y="546"/>
                    </a:cubicBezTo>
                    <a:cubicBezTo>
                      <a:pt x="467" y="1613"/>
                      <a:pt x="300" y="5216"/>
                      <a:pt x="300" y="5216"/>
                    </a:cubicBezTo>
                    <a:cubicBezTo>
                      <a:pt x="300" y="5216"/>
                      <a:pt x="0" y="9118"/>
                      <a:pt x="5337" y="9786"/>
                    </a:cubicBezTo>
                    <a:cubicBezTo>
                      <a:pt x="5545" y="9813"/>
                      <a:pt x="5747" y="9826"/>
                      <a:pt x="5942" y="9826"/>
                    </a:cubicBezTo>
                    <a:cubicBezTo>
                      <a:pt x="10816" y="9826"/>
                      <a:pt x="11716" y="1725"/>
                      <a:pt x="11075" y="1179"/>
                    </a:cubicBezTo>
                    <a:cubicBezTo>
                      <a:pt x="11003" y="1122"/>
                      <a:pt x="10920" y="1096"/>
                      <a:pt x="10830" y="1096"/>
                    </a:cubicBezTo>
                    <a:cubicBezTo>
                      <a:pt x="10087" y="1096"/>
                      <a:pt x="8840" y="2847"/>
                      <a:pt x="8840" y="2847"/>
                    </a:cubicBezTo>
                    <a:cubicBezTo>
                      <a:pt x="8840" y="2847"/>
                      <a:pt x="8518" y="1"/>
                      <a:pt x="77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5" name="Google Shape;2865;p30"/>
              <p:cNvSpPr/>
              <p:nvPr/>
            </p:nvSpPr>
            <p:spPr>
              <a:xfrm>
                <a:off x="8316687" y="4551396"/>
                <a:ext cx="204975" cy="73379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3643" extrusionOk="0">
                    <a:moveTo>
                      <a:pt x="1935" y="507"/>
                    </a:moveTo>
                    <a:cubicBezTo>
                      <a:pt x="1935" y="574"/>
                      <a:pt x="1902" y="774"/>
                      <a:pt x="1768" y="1008"/>
                    </a:cubicBezTo>
                    <a:cubicBezTo>
                      <a:pt x="1735" y="1074"/>
                      <a:pt x="1702" y="1108"/>
                      <a:pt x="1668" y="1175"/>
                    </a:cubicBezTo>
                    <a:cubicBezTo>
                      <a:pt x="1668" y="1074"/>
                      <a:pt x="1668" y="974"/>
                      <a:pt x="1702" y="874"/>
                    </a:cubicBezTo>
                    <a:cubicBezTo>
                      <a:pt x="1735" y="674"/>
                      <a:pt x="1835" y="541"/>
                      <a:pt x="1935" y="507"/>
                    </a:cubicBezTo>
                    <a:close/>
                    <a:moveTo>
                      <a:pt x="6071" y="774"/>
                    </a:moveTo>
                    <a:cubicBezTo>
                      <a:pt x="6071" y="908"/>
                      <a:pt x="6005" y="1108"/>
                      <a:pt x="5905" y="1308"/>
                    </a:cubicBezTo>
                    <a:cubicBezTo>
                      <a:pt x="5938" y="1108"/>
                      <a:pt x="6005" y="908"/>
                      <a:pt x="6071" y="774"/>
                    </a:cubicBezTo>
                    <a:close/>
                    <a:moveTo>
                      <a:pt x="7606" y="1441"/>
                    </a:moveTo>
                    <a:cubicBezTo>
                      <a:pt x="7606" y="1608"/>
                      <a:pt x="7539" y="1842"/>
                      <a:pt x="7406" y="2075"/>
                    </a:cubicBezTo>
                    <a:cubicBezTo>
                      <a:pt x="7406" y="1842"/>
                      <a:pt x="7472" y="1608"/>
                      <a:pt x="7606" y="1441"/>
                    </a:cubicBezTo>
                    <a:close/>
                    <a:moveTo>
                      <a:pt x="294" y="1"/>
                    </a:moveTo>
                    <a:cubicBezTo>
                      <a:pt x="208" y="1"/>
                      <a:pt x="129" y="87"/>
                      <a:pt x="100" y="174"/>
                    </a:cubicBezTo>
                    <a:cubicBezTo>
                      <a:pt x="100" y="307"/>
                      <a:pt x="0" y="1375"/>
                      <a:pt x="434" y="1842"/>
                    </a:cubicBezTo>
                    <a:cubicBezTo>
                      <a:pt x="579" y="1958"/>
                      <a:pt x="749" y="2048"/>
                      <a:pt x="966" y="2048"/>
                    </a:cubicBezTo>
                    <a:cubicBezTo>
                      <a:pt x="999" y="2048"/>
                      <a:pt x="1033" y="2046"/>
                      <a:pt x="1068" y="2042"/>
                    </a:cubicBezTo>
                    <a:cubicBezTo>
                      <a:pt x="1201" y="2042"/>
                      <a:pt x="1335" y="1975"/>
                      <a:pt x="1468" y="1908"/>
                    </a:cubicBezTo>
                    <a:cubicBezTo>
                      <a:pt x="1535" y="1975"/>
                      <a:pt x="1568" y="2008"/>
                      <a:pt x="1601" y="2042"/>
                    </a:cubicBezTo>
                    <a:cubicBezTo>
                      <a:pt x="1730" y="2149"/>
                      <a:pt x="1900" y="2242"/>
                      <a:pt x="2147" y="2242"/>
                    </a:cubicBezTo>
                    <a:cubicBezTo>
                      <a:pt x="2284" y="2242"/>
                      <a:pt x="2445" y="2213"/>
                      <a:pt x="2636" y="2142"/>
                    </a:cubicBezTo>
                    <a:cubicBezTo>
                      <a:pt x="2902" y="2008"/>
                      <a:pt x="3136" y="1875"/>
                      <a:pt x="3336" y="1742"/>
                    </a:cubicBezTo>
                    <a:cubicBezTo>
                      <a:pt x="3369" y="2142"/>
                      <a:pt x="3503" y="2542"/>
                      <a:pt x="3736" y="2809"/>
                    </a:cubicBezTo>
                    <a:cubicBezTo>
                      <a:pt x="3929" y="3078"/>
                      <a:pt x="4177" y="3204"/>
                      <a:pt x="4448" y="3204"/>
                    </a:cubicBezTo>
                    <a:cubicBezTo>
                      <a:pt x="4647" y="3204"/>
                      <a:pt x="4859" y="3136"/>
                      <a:pt x="5071" y="3009"/>
                    </a:cubicBezTo>
                    <a:cubicBezTo>
                      <a:pt x="5271" y="2876"/>
                      <a:pt x="5471" y="2709"/>
                      <a:pt x="5604" y="2542"/>
                    </a:cubicBezTo>
                    <a:cubicBezTo>
                      <a:pt x="5671" y="2776"/>
                      <a:pt x="5771" y="2976"/>
                      <a:pt x="5905" y="3109"/>
                    </a:cubicBezTo>
                    <a:cubicBezTo>
                      <a:pt x="6068" y="3334"/>
                      <a:pt x="6268" y="3446"/>
                      <a:pt x="6483" y="3446"/>
                    </a:cubicBezTo>
                    <a:cubicBezTo>
                      <a:pt x="6620" y="3446"/>
                      <a:pt x="6763" y="3400"/>
                      <a:pt x="6905" y="3309"/>
                    </a:cubicBezTo>
                    <a:cubicBezTo>
                      <a:pt x="7072" y="3209"/>
                      <a:pt x="7205" y="3109"/>
                      <a:pt x="7306" y="2976"/>
                    </a:cubicBezTo>
                    <a:cubicBezTo>
                      <a:pt x="7572" y="3343"/>
                      <a:pt x="7973" y="3543"/>
                      <a:pt x="8406" y="3610"/>
                    </a:cubicBezTo>
                    <a:cubicBezTo>
                      <a:pt x="8473" y="3643"/>
                      <a:pt x="8540" y="3643"/>
                      <a:pt x="8606" y="3643"/>
                    </a:cubicBezTo>
                    <a:cubicBezTo>
                      <a:pt x="9807" y="3643"/>
                      <a:pt x="10141" y="1975"/>
                      <a:pt x="10174" y="1875"/>
                    </a:cubicBezTo>
                    <a:cubicBezTo>
                      <a:pt x="10174" y="1775"/>
                      <a:pt x="10108" y="1675"/>
                      <a:pt x="10007" y="1642"/>
                    </a:cubicBezTo>
                    <a:cubicBezTo>
                      <a:pt x="9990" y="1636"/>
                      <a:pt x="9972" y="1633"/>
                      <a:pt x="9954" y="1633"/>
                    </a:cubicBezTo>
                    <a:cubicBezTo>
                      <a:pt x="9865" y="1633"/>
                      <a:pt x="9768" y="1698"/>
                      <a:pt x="9741" y="1808"/>
                    </a:cubicBezTo>
                    <a:cubicBezTo>
                      <a:pt x="9741" y="1808"/>
                      <a:pt x="9465" y="3218"/>
                      <a:pt x="8591" y="3218"/>
                    </a:cubicBezTo>
                    <a:cubicBezTo>
                      <a:pt x="8553" y="3218"/>
                      <a:pt x="8513" y="3215"/>
                      <a:pt x="8473" y="3209"/>
                    </a:cubicBezTo>
                    <a:cubicBezTo>
                      <a:pt x="8106" y="3143"/>
                      <a:pt x="7773" y="2942"/>
                      <a:pt x="7606" y="2642"/>
                    </a:cubicBezTo>
                    <a:cubicBezTo>
                      <a:pt x="7906" y="2142"/>
                      <a:pt x="8039" y="1575"/>
                      <a:pt x="8006" y="1275"/>
                    </a:cubicBezTo>
                    <a:cubicBezTo>
                      <a:pt x="8006" y="1041"/>
                      <a:pt x="7873" y="974"/>
                      <a:pt x="7806" y="941"/>
                    </a:cubicBezTo>
                    <a:cubicBezTo>
                      <a:pt x="7763" y="924"/>
                      <a:pt x="7722" y="915"/>
                      <a:pt x="7682" y="915"/>
                    </a:cubicBezTo>
                    <a:cubicBezTo>
                      <a:pt x="7568" y="915"/>
                      <a:pt x="7463" y="984"/>
                      <a:pt x="7339" y="1108"/>
                    </a:cubicBezTo>
                    <a:cubicBezTo>
                      <a:pt x="7005" y="1475"/>
                      <a:pt x="6905" y="2008"/>
                      <a:pt x="7105" y="2542"/>
                    </a:cubicBezTo>
                    <a:cubicBezTo>
                      <a:pt x="7105" y="2576"/>
                      <a:pt x="7105" y="2576"/>
                      <a:pt x="7105" y="2576"/>
                    </a:cubicBezTo>
                    <a:cubicBezTo>
                      <a:pt x="7005" y="2742"/>
                      <a:pt x="6872" y="2876"/>
                      <a:pt x="6705" y="2976"/>
                    </a:cubicBezTo>
                    <a:cubicBezTo>
                      <a:pt x="6630" y="3013"/>
                      <a:pt x="6564" y="3032"/>
                      <a:pt x="6505" y="3032"/>
                    </a:cubicBezTo>
                    <a:cubicBezTo>
                      <a:pt x="6405" y="3032"/>
                      <a:pt x="6322" y="2980"/>
                      <a:pt x="6238" y="2876"/>
                    </a:cubicBezTo>
                    <a:cubicBezTo>
                      <a:pt x="6105" y="2709"/>
                      <a:pt x="6005" y="2409"/>
                      <a:pt x="5938" y="2109"/>
                    </a:cubicBezTo>
                    <a:cubicBezTo>
                      <a:pt x="6372" y="1541"/>
                      <a:pt x="6538" y="908"/>
                      <a:pt x="6505" y="574"/>
                    </a:cubicBezTo>
                    <a:cubicBezTo>
                      <a:pt x="6472" y="374"/>
                      <a:pt x="6372" y="307"/>
                      <a:pt x="6271" y="274"/>
                    </a:cubicBezTo>
                    <a:cubicBezTo>
                      <a:pt x="6236" y="256"/>
                      <a:pt x="6200" y="248"/>
                      <a:pt x="6164" y="248"/>
                    </a:cubicBezTo>
                    <a:cubicBezTo>
                      <a:pt x="6064" y="248"/>
                      <a:pt x="5960" y="310"/>
                      <a:pt x="5838" y="407"/>
                    </a:cubicBezTo>
                    <a:cubicBezTo>
                      <a:pt x="5538" y="708"/>
                      <a:pt x="5438" y="1408"/>
                      <a:pt x="5504" y="2042"/>
                    </a:cubicBezTo>
                    <a:cubicBezTo>
                      <a:pt x="5337" y="2242"/>
                      <a:pt x="5104" y="2475"/>
                      <a:pt x="4837" y="2642"/>
                    </a:cubicBezTo>
                    <a:cubicBezTo>
                      <a:pt x="4682" y="2735"/>
                      <a:pt x="4549" y="2785"/>
                      <a:pt x="4427" y="2785"/>
                    </a:cubicBezTo>
                    <a:cubicBezTo>
                      <a:pt x="4287" y="2785"/>
                      <a:pt x="4162" y="2719"/>
                      <a:pt x="4037" y="2576"/>
                    </a:cubicBezTo>
                    <a:cubicBezTo>
                      <a:pt x="3803" y="2275"/>
                      <a:pt x="3703" y="1775"/>
                      <a:pt x="3736" y="1375"/>
                    </a:cubicBezTo>
                    <a:cubicBezTo>
                      <a:pt x="4070" y="1041"/>
                      <a:pt x="4270" y="674"/>
                      <a:pt x="4270" y="507"/>
                    </a:cubicBezTo>
                    <a:cubicBezTo>
                      <a:pt x="4270" y="374"/>
                      <a:pt x="4203" y="307"/>
                      <a:pt x="4103" y="241"/>
                    </a:cubicBezTo>
                    <a:cubicBezTo>
                      <a:pt x="4073" y="228"/>
                      <a:pt x="4043" y="223"/>
                      <a:pt x="4014" y="223"/>
                    </a:cubicBezTo>
                    <a:cubicBezTo>
                      <a:pt x="3886" y="223"/>
                      <a:pt x="3772" y="332"/>
                      <a:pt x="3636" y="441"/>
                    </a:cubicBezTo>
                    <a:cubicBezTo>
                      <a:pt x="3469" y="607"/>
                      <a:pt x="3369" y="874"/>
                      <a:pt x="3336" y="1175"/>
                    </a:cubicBezTo>
                    <a:cubicBezTo>
                      <a:pt x="3103" y="1408"/>
                      <a:pt x="2836" y="1608"/>
                      <a:pt x="2469" y="1742"/>
                    </a:cubicBezTo>
                    <a:cubicBezTo>
                      <a:pt x="2335" y="1792"/>
                      <a:pt x="2219" y="1817"/>
                      <a:pt x="2119" y="1817"/>
                    </a:cubicBezTo>
                    <a:cubicBezTo>
                      <a:pt x="2018" y="1817"/>
                      <a:pt x="1935" y="1792"/>
                      <a:pt x="1868" y="1742"/>
                    </a:cubicBezTo>
                    <a:cubicBezTo>
                      <a:pt x="1868" y="1708"/>
                      <a:pt x="1835" y="1675"/>
                      <a:pt x="1802" y="1642"/>
                    </a:cubicBezTo>
                    <a:cubicBezTo>
                      <a:pt x="2002" y="1475"/>
                      <a:pt x="2169" y="1208"/>
                      <a:pt x="2269" y="974"/>
                    </a:cubicBezTo>
                    <a:cubicBezTo>
                      <a:pt x="2402" y="641"/>
                      <a:pt x="2369" y="341"/>
                      <a:pt x="2235" y="174"/>
                    </a:cubicBezTo>
                    <a:cubicBezTo>
                      <a:pt x="2188" y="127"/>
                      <a:pt x="2108" y="79"/>
                      <a:pt x="1994" y="79"/>
                    </a:cubicBezTo>
                    <a:cubicBezTo>
                      <a:pt x="1947" y="79"/>
                      <a:pt x="1894" y="88"/>
                      <a:pt x="1835" y="107"/>
                    </a:cubicBezTo>
                    <a:cubicBezTo>
                      <a:pt x="1568" y="174"/>
                      <a:pt x="1368" y="441"/>
                      <a:pt x="1301" y="808"/>
                    </a:cubicBezTo>
                    <a:cubicBezTo>
                      <a:pt x="1235" y="1041"/>
                      <a:pt x="1235" y="1275"/>
                      <a:pt x="1301" y="1541"/>
                    </a:cubicBezTo>
                    <a:cubicBezTo>
                      <a:pt x="1201" y="1575"/>
                      <a:pt x="1101" y="1608"/>
                      <a:pt x="1001" y="1608"/>
                    </a:cubicBezTo>
                    <a:cubicBezTo>
                      <a:pt x="974" y="1617"/>
                      <a:pt x="947" y="1621"/>
                      <a:pt x="921" y="1621"/>
                    </a:cubicBezTo>
                    <a:cubicBezTo>
                      <a:pt x="850" y="1621"/>
                      <a:pt x="783" y="1590"/>
                      <a:pt x="734" y="1541"/>
                    </a:cubicBezTo>
                    <a:cubicBezTo>
                      <a:pt x="501" y="1275"/>
                      <a:pt x="467" y="607"/>
                      <a:pt x="534" y="241"/>
                    </a:cubicBezTo>
                    <a:cubicBezTo>
                      <a:pt x="534" y="107"/>
                      <a:pt x="467" y="7"/>
                      <a:pt x="334" y="7"/>
                    </a:cubicBezTo>
                    <a:cubicBezTo>
                      <a:pt x="321" y="3"/>
                      <a:pt x="307" y="1"/>
                      <a:pt x="29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6" name="Google Shape;2866;p30"/>
              <p:cNvSpPr/>
              <p:nvPr/>
            </p:nvSpPr>
            <p:spPr>
              <a:xfrm>
                <a:off x="8010940" y="4546280"/>
                <a:ext cx="227538" cy="200337"/>
              </a:xfrm>
              <a:custGeom>
                <a:avLst/>
                <a:gdLst/>
                <a:ahLst/>
                <a:cxnLst/>
                <a:rect l="l" t="t" r="r" b="b"/>
                <a:pathLst>
                  <a:path w="11295" h="9946" extrusionOk="0">
                    <a:moveTo>
                      <a:pt x="7258" y="1"/>
                    </a:moveTo>
                    <a:cubicBezTo>
                      <a:pt x="7136" y="1"/>
                      <a:pt x="7007" y="79"/>
                      <a:pt x="6872" y="261"/>
                    </a:cubicBezTo>
                    <a:cubicBezTo>
                      <a:pt x="5905" y="1562"/>
                      <a:pt x="5505" y="2596"/>
                      <a:pt x="5505" y="2596"/>
                    </a:cubicBezTo>
                    <a:cubicBezTo>
                      <a:pt x="5505" y="2596"/>
                      <a:pt x="4814" y="391"/>
                      <a:pt x="4120" y="391"/>
                    </a:cubicBezTo>
                    <a:cubicBezTo>
                      <a:pt x="4036" y="391"/>
                      <a:pt x="3953" y="423"/>
                      <a:pt x="3870" y="495"/>
                    </a:cubicBezTo>
                    <a:cubicBezTo>
                      <a:pt x="3103" y="1195"/>
                      <a:pt x="2669" y="2763"/>
                      <a:pt x="2669" y="2763"/>
                    </a:cubicBezTo>
                    <a:cubicBezTo>
                      <a:pt x="2669" y="2763"/>
                      <a:pt x="1818" y="681"/>
                      <a:pt x="1131" y="681"/>
                    </a:cubicBezTo>
                    <a:cubicBezTo>
                      <a:pt x="1002" y="681"/>
                      <a:pt x="879" y="754"/>
                      <a:pt x="768" y="928"/>
                    </a:cubicBezTo>
                    <a:cubicBezTo>
                      <a:pt x="34" y="2062"/>
                      <a:pt x="68" y="5665"/>
                      <a:pt x="68" y="5665"/>
                    </a:cubicBezTo>
                    <a:cubicBezTo>
                      <a:pt x="68" y="5665"/>
                      <a:pt x="1" y="9568"/>
                      <a:pt x="5371" y="9935"/>
                    </a:cubicBezTo>
                    <a:cubicBezTo>
                      <a:pt x="5482" y="9942"/>
                      <a:pt x="5591" y="9946"/>
                      <a:pt x="5698" y="9946"/>
                    </a:cubicBezTo>
                    <a:cubicBezTo>
                      <a:pt x="10828" y="9946"/>
                      <a:pt x="11295" y="1485"/>
                      <a:pt x="10608" y="995"/>
                    </a:cubicBezTo>
                    <a:cubicBezTo>
                      <a:pt x="10539" y="945"/>
                      <a:pt x="10462" y="923"/>
                      <a:pt x="10380" y="923"/>
                    </a:cubicBezTo>
                    <a:cubicBezTo>
                      <a:pt x="9637" y="923"/>
                      <a:pt x="8474" y="2763"/>
                      <a:pt x="8474" y="2763"/>
                    </a:cubicBezTo>
                    <a:cubicBezTo>
                      <a:pt x="8474" y="2763"/>
                      <a:pt x="7985" y="1"/>
                      <a:pt x="72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7" name="Google Shape;2867;p30"/>
              <p:cNvSpPr/>
              <p:nvPr/>
            </p:nvSpPr>
            <p:spPr>
              <a:xfrm>
                <a:off x="8012290" y="4629977"/>
                <a:ext cx="205640" cy="65362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3245" extrusionOk="0">
                    <a:moveTo>
                      <a:pt x="6038" y="543"/>
                    </a:moveTo>
                    <a:cubicBezTo>
                      <a:pt x="6038" y="676"/>
                      <a:pt x="6005" y="876"/>
                      <a:pt x="5938" y="1110"/>
                    </a:cubicBezTo>
                    <a:cubicBezTo>
                      <a:pt x="5938" y="876"/>
                      <a:pt x="5971" y="676"/>
                      <a:pt x="6038" y="543"/>
                    </a:cubicBezTo>
                    <a:close/>
                    <a:moveTo>
                      <a:pt x="1902" y="509"/>
                    </a:moveTo>
                    <a:cubicBezTo>
                      <a:pt x="1902" y="609"/>
                      <a:pt x="1869" y="809"/>
                      <a:pt x="1768" y="1043"/>
                    </a:cubicBezTo>
                    <a:cubicBezTo>
                      <a:pt x="1735" y="1110"/>
                      <a:pt x="1702" y="1143"/>
                      <a:pt x="1668" y="1210"/>
                    </a:cubicBezTo>
                    <a:cubicBezTo>
                      <a:pt x="1668" y="1110"/>
                      <a:pt x="1668" y="1010"/>
                      <a:pt x="1702" y="909"/>
                    </a:cubicBezTo>
                    <a:cubicBezTo>
                      <a:pt x="1735" y="709"/>
                      <a:pt x="1802" y="576"/>
                      <a:pt x="1902" y="509"/>
                    </a:cubicBezTo>
                    <a:close/>
                    <a:moveTo>
                      <a:pt x="7606" y="1110"/>
                    </a:moveTo>
                    <a:cubicBezTo>
                      <a:pt x="7606" y="1276"/>
                      <a:pt x="7573" y="1510"/>
                      <a:pt x="7473" y="1777"/>
                    </a:cubicBezTo>
                    <a:cubicBezTo>
                      <a:pt x="7439" y="1510"/>
                      <a:pt x="7506" y="1276"/>
                      <a:pt x="7606" y="1110"/>
                    </a:cubicBezTo>
                    <a:close/>
                    <a:moveTo>
                      <a:pt x="6158" y="1"/>
                    </a:moveTo>
                    <a:cubicBezTo>
                      <a:pt x="6027" y="1"/>
                      <a:pt x="5916" y="70"/>
                      <a:pt x="5805" y="209"/>
                    </a:cubicBezTo>
                    <a:cubicBezTo>
                      <a:pt x="5504" y="509"/>
                      <a:pt x="5438" y="1210"/>
                      <a:pt x="5571" y="1810"/>
                    </a:cubicBezTo>
                    <a:cubicBezTo>
                      <a:pt x="5404" y="2077"/>
                      <a:pt x="5204" y="2310"/>
                      <a:pt x="4937" y="2477"/>
                    </a:cubicBezTo>
                    <a:cubicBezTo>
                      <a:pt x="4776" y="2590"/>
                      <a:pt x="4638" y="2648"/>
                      <a:pt x="4513" y="2648"/>
                    </a:cubicBezTo>
                    <a:cubicBezTo>
                      <a:pt x="4378" y="2648"/>
                      <a:pt x="4257" y="2582"/>
                      <a:pt x="4137" y="2444"/>
                    </a:cubicBezTo>
                    <a:cubicBezTo>
                      <a:pt x="3870" y="2177"/>
                      <a:pt x="3770" y="1710"/>
                      <a:pt x="3737" y="1276"/>
                    </a:cubicBezTo>
                    <a:cubicBezTo>
                      <a:pt x="4070" y="909"/>
                      <a:pt x="4237" y="576"/>
                      <a:pt x="4204" y="376"/>
                    </a:cubicBezTo>
                    <a:cubicBezTo>
                      <a:pt x="4204" y="276"/>
                      <a:pt x="4137" y="176"/>
                      <a:pt x="4037" y="142"/>
                    </a:cubicBezTo>
                    <a:cubicBezTo>
                      <a:pt x="4006" y="130"/>
                      <a:pt x="3977" y="125"/>
                      <a:pt x="3948" y="125"/>
                    </a:cubicBezTo>
                    <a:cubicBezTo>
                      <a:pt x="3821" y="125"/>
                      <a:pt x="3712" y="233"/>
                      <a:pt x="3603" y="342"/>
                    </a:cubicBezTo>
                    <a:cubicBezTo>
                      <a:pt x="3436" y="509"/>
                      <a:pt x="3370" y="809"/>
                      <a:pt x="3336" y="1110"/>
                    </a:cubicBezTo>
                    <a:cubicBezTo>
                      <a:pt x="3136" y="1343"/>
                      <a:pt x="2869" y="1577"/>
                      <a:pt x="2502" y="1710"/>
                    </a:cubicBezTo>
                    <a:cubicBezTo>
                      <a:pt x="2377" y="1782"/>
                      <a:pt x="2262" y="1815"/>
                      <a:pt x="2161" y="1815"/>
                    </a:cubicBezTo>
                    <a:cubicBezTo>
                      <a:pt x="2073" y="1815"/>
                      <a:pt x="1997" y="1790"/>
                      <a:pt x="1935" y="1743"/>
                    </a:cubicBezTo>
                    <a:cubicBezTo>
                      <a:pt x="1902" y="1743"/>
                      <a:pt x="1869" y="1710"/>
                      <a:pt x="1835" y="1677"/>
                    </a:cubicBezTo>
                    <a:cubicBezTo>
                      <a:pt x="2035" y="1477"/>
                      <a:pt x="2169" y="1210"/>
                      <a:pt x="2235" y="976"/>
                    </a:cubicBezTo>
                    <a:cubicBezTo>
                      <a:pt x="2369" y="609"/>
                      <a:pt x="2336" y="342"/>
                      <a:pt x="2169" y="176"/>
                    </a:cubicBezTo>
                    <a:cubicBezTo>
                      <a:pt x="2118" y="150"/>
                      <a:pt x="2029" y="86"/>
                      <a:pt x="1901" y="86"/>
                    </a:cubicBezTo>
                    <a:cubicBezTo>
                      <a:pt x="1861" y="86"/>
                      <a:pt x="1817" y="93"/>
                      <a:pt x="1768" y="109"/>
                    </a:cubicBezTo>
                    <a:cubicBezTo>
                      <a:pt x="1502" y="209"/>
                      <a:pt x="1335" y="476"/>
                      <a:pt x="1268" y="876"/>
                    </a:cubicBezTo>
                    <a:cubicBezTo>
                      <a:pt x="1235" y="1076"/>
                      <a:pt x="1268" y="1343"/>
                      <a:pt x="1335" y="1577"/>
                    </a:cubicBezTo>
                    <a:cubicBezTo>
                      <a:pt x="1235" y="1643"/>
                      <a:pt x="1135" y="1677"/>
                      <a:pt x="1035" y="1710"/>
                    </a:cubicBezTo>
                    <a:cubicBezTo>
                      <a:pt x="935" y="1710"/>
                      <a:pt x="834" y="1677"/>
                      <a:pt x="768" y="1610"/>
                    </a:cubicBezTo>
                    <a:cubicBezTo>
                      <a:pt x="501" y="1410"/>
                      <a:pt x="468" y="709"/>
                      <a:pt x="468" y="342"/>
                    </a:cubicBezTo>
                    <a:cubicBezTo>
                      <a:pt x="468" y="209"/>
                      <a:pt x="401" y="109"/>
                      <a:pt x="267" y="109"/>
                    </a:cubicBezTo>
                    <a:cubicBezTo>
                      <a:pt x="167" y="109"/>
                      <a:pt x="67" y="209"/>
                      <a:pt x="67" y="309"/>
                    </a:cubicBezTo>
                    <a:cubicBezTo>
                      <a:pt x="67" y="442"/>
                      <a:pt x="1" y="1510"/>
                      <a:pt x="468" y="1944"/>
                    </a:cubicBezTo>
                    <a:cubicBezTo>
                      <a:pt x="606" y="2054"/>
                      <a:pt x="790" y="2119"/>
                      <a:pt x="981" y="2119"/>
                    </a:cubicBezTo>
                    <a:cubicBezTo>
                      <a:pt x="1021" y="2119"/>
                      <a:pt x="1061" y="2116"/>
                      <a:pt x="1101" y="2110"/>
                    </a:cubicBezTo>
                    <a:cubicBezTo>
                      <a:pt x="1268" y="2077"/>
                      <a:pt x="1402" y="2044"/>
                      <a:pt x="1535" y="1944"/>
                    </a:cubicBezTo>
                    <a:cubicBezTo>
                      <a:pt x="1568" y="2010"/>
                      <a:pt x="1602" y="2044"/>
                      <a:pt x="1668" y="2077"/>
                    </a:cubicBezTo>
                    <a:cubicBezTo>
                      <a:pt x="1789" y="2157"/>
                      <a:pt x="1958" y="2238"/>
                      <a:pt x="2183" y="2238"/>
                    </a:cubicBezTo>
                    <a:cubicBezTo>
                      <a:pt x="2332" y="2238"/>
                      <a:pt x="2504" y="2203"/>
                      <a:pt x="2702" y="2110"/>
                    </a:cubicBezTo>
                    <a:cubicBezTo>
                      <a:pt x="2936" y="1977"/>
                      <a:pt x="3169" y="1843"/>
                      <a:pt x="3370" y="1677"/>
                    </a:cubicBezTo>
                    <a:cubicBezTo>
                      <a:pt x="3436" y="2077"/>
                      <a:pt x="3570" y="2444"/>
                      <a:pt x="3803" y="2711"/>
                    </a:cubicBezTo>
                    <a:cubicBezTo>
                      <a:pt x="4020" y="2946"/>
                      <a:pt x="4256" y="3063"/>
                      <a:pt x="4507" y="3063"/>
                    </a:cubicBezTo>
                    <a:cubicBezTo>
                      <a:pt x="4719" y="3063"/>
                      <a:pt x="4942" y="2979"/>
                      <a:pt x="5171" y="2811"/>
                    </a:cubicBezTo>
                    <a:cubicBezTo>
                      <a:pt x="5371" y="2677"/>
                      <a:pt x="5538" y="2511"/>
                      <a:pt x="5705" y="2344"/>
                    </a:cubicBezTo>
                    <a:cubicBezTo>
                      <a:pt x="5771" y="2544"/>
                      <a:pt x="5871" y="2744"/>
                      <a:pt x="6005" y="2911"/>
                    </a:cubicBezTo>
                    <a:cubicBezTo>
                      <a:pt x="6177" y="3102"/>
                      <a:pt x="6371" y="3195"/>
                      <a:pt x="6575" y="3195"/>
                    </a:cubicBezTo>
                    <a:cubicBezTo>
                      <a:pt x="6726" y="3195"/>
                      <a:pt x="6883" y="3144"/>
                      <a:pt x="7039" y="3044"/>
                    </a:cubicBezTo>
                    <a:cubicBezTo>
                      <a:pt x="7172" y="2944"/>
                      <a:pt x="7306" y="2811"/>
                      <a:pt x="7439" y="2677"/>
                    </a:cubicBezTo>
                    <a:cubicBezTo>
                      <a:pt x="7706" y="3011"/>
                      <a:pt x="8106" y="3211"/>
                      <a:pt x="8540" y="3245"/>
                    </a:cubicBezTo>
                    <a:lnTo>
                      <a:pt x="8673" y="3245"/>
                    </a:lnTo>
                    <a:cubicBezTo>
                      <a:pt x="9941" y="3245"/>
                      <a:pt x="10174" y="1477"/>
                      <a:pt x="10208" y="1410"/>
                    </a:cubicBezTo>
                    <a:cubicBezTo>
                      <a:pt x="10208" y="1276"/>
                      <a:pt x="10141" y="1176"/>
                      <a:pt x="10008" y="1176"/>
                    </a:cubicBezTo>
                    <a:cubicBezTo>
                      <a:pt x="9994" y="1172"/>
                      <a:pt x="9981" y="1170"/>
                      <a:pt x="9968" y="1170"/>
                    </a:cubicBezTo>
                    <a:cubicBezTo>
                      <a:pt x="9882" y="1170"/>
                      <a:pt x="9803" y="1256"/>
                      <a:pt x="9774" y="1343"/>
                    </a:cubicBezTo>
                    <a:cubicBezTo>
                      <a:pt x="9774" y="1375"/>
                      <a:pt x="9555" y="2816"/>
                      <a:pt x="8663" y="2816"/>
                    </a:cubicBezTo>
                    <a:cubicBezTo>
                      <a:pt x="8634" y="2816"/>
                      <a:pt x="8604" y="2814"/>
                      <a:pt x="8573" y="2811"/>
                    </a:cubicBezTo>
                    <a:cubicBezTo>
                      <a:pt x="8206" y="2811"/>
                      <a:pt x="7873" y="2611"/>
                      <a:pt x="7673" y="2310"/>
                    </a:cubicBezTo>
                    <a:cubicBezTo>
                      <a:pt x="7973" y="1810"/>
                      <a:pt x="8073" y="1210"/>
                      <a:pt x="8006" y="943"/>
                    </a:cubicBezTo>
                    <a:cubicBezTo>
                      <a:pt x="7973" y="709"/>
                      <a:pt x="7839" y="609"/>
                      <a:pt x="7773" y="609"/>
                    </a:cubicBezTo>
                    <a:cubicBezTo>
                      <a:pt x="7751" y="604"/>
                      <a:pt x="7727" y="601"/>
                      <a:pt x="7704" y="601"/>
                    </a:cubicBezTo>
                    <a:cubicBezTo>
                      <a:pt x="7585" y="601"/>
                      <a:pt x="7450" y="670"/>
                      <a:pt x="7339" y="809"/>
                    </a:cubicBezTo>
                    <a:cubicBezTo>
                      <a:pt x="7006" y="1176"/>
                      <a:pt x="6939" y="1743"/>
                      <a:pt x="7172" y="2244"/>
                    </a:cubicBezTo>
                    <a:cubicBezTo>
                      <a:pt x="7172" y="2277"/>
                      <a:pt x="7172" y="2277"/>
                      <a:pt x="7172" y="2310"/>
                    </a:cubicBezTo>
                    <a:cubicBezTo>
                      <a:pt x="7072" y="2444"/>
                      <a:pt x="6939" y="2577"/>
                      <a:pt x="6805" y="2677"/>
                    </a:cubicBezTo>
                    <a:cubicBezTo>
                      <a:pt x="6715" y="2737"/>
                      <a:pt x="6639" y="2770"/>
                      <a:pt x="6570" y="2770"/>
                    </a:cubicBezTo>
                    <a:cubicBezTo>
                      <a:pt x="6485" y="2770"/>
                      <a:pt x="6412" y="2721"/>
                      <a:pt x="6338" y="2611"/>
                    </a:cubicBezTo>
                    <a:cubicBezTo>
                      <a:pt x="6172" y="2444"/>
                      <a:pt x="6072" y="2177"/>
                      <a:pt x="6005" y="1910"/>
                    </a:cubicBezTo>
                    <a:cubicBezTo>
                      <a:pt x="6372" y="1276"/>
                      <a:pt x="6505" y="643"/>
                      <a:pt x="6472" y="342"/>
                    </a:cubicBezTo>
                    <a:cubicBezTo>
                      <a:pt x="6405" y="109"/>
                      <a:pt x="6305" y="42"/>
                      <a:pt x="6238" y="9"/>
                    </a:cubicBezTo>
                    <a:cubicBezTo>
                      <a:pt x="6211" y="3"/>
                      <a:pt x="6184" y="1"/>
                      <a:pt x="615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8" name="Google Shape;2868;p30"/>
              <p:cNvSpPr/>
              <p:nvPr/>
            </p:nvSpPr>
            <p:spPr>
              <a:xfrm>
                <a:off x="7491526" y="4838890"/>
                <a:ext cx="1335311" cy="244752"/>
              </a:xfrm>
              <a:custGeom>
                <a:avLst/>
                <a:gdLst/>
                <a:ahLst/>
                <a:cxnLst/>
                <a:rect l="l" t="t" r="r" b="b"/>
                <a:pathLst>
                  <a:path w="66285" h="12151" extrusionOk="0">
                    <a:moveTo>
                      <a:pt x="21309" y="0"/>
                    </a:moveTo>
                    <a:cubicBezTo>
                      <a:pt x="21232" y="0"/>
                      <a:pt x="21156" y="15"/>
                      <a:pt x="21082" y="45"/>
                    </a:cubicBezTo>
                    <a:cubicBezTo>
                      <a:pt x="19348" y="746"/>
                      <a:pt x="16279" y="7317"/>
                      <a:pt x="16279" y="7317"/>
                    </a:cubicBezTo>
                    <a:cubicBezTo>
                      <a:pt x="16279" y="7317"/>
                      <a:pt x="14181" y="226"/>
                      <a:pt x="12627" y="226"/>
                    </a:cubicBezTo>
                    <a:cubicBezTo>
                      <a:pt x="12530" y="226"/>
                      <a:pt x="12435" y="253"/>
                      <a:pt x="12343" y="312"/>
                    </a:cubicBezTo>
                    <a:cubicBezTo>
                      <a:pt x="10775" y="1346"/>
                      <a:pt x="8440" y="8418"/>
                      <a:pt x="8440" y="8418"/>
                    </a:cubicBezTo>
                    <a:cubicBezTo>
                      <a:pt x="8440" y="8418"/>
                      <a:pt x="6849" y="1067"/>
                      <a:pt x="5034" y="1067"/>
                    </a:cubicBezTo>
                    <a:cubicBezTo>
                      <a:pt x="4991" y="1067"/>
                      <a:pt x="4948" y="1071"/>
                      <a:pt x="4904" y="1079"/>
                    </a:cubicBezTo>
                    <a:cubicBezTo>
                      <a:pt x="3036" y="1446"/>
                      <a:pt x="1" y="11554"/>
                      <a:pt x="2603" y="11920"/>
                    </a:cubicBezTo>
                    <a:cubicBezTo>
                      <a:pt x="2603" y="11920"/>
                      <a:pt x="19261" y="12150"/>
                      <a:pt x="35484" y="12150"/>
                    </a:cubicBezTo>
                    <a:cubicBezTo>
                      <a:pt x="50771" y="12150"/>
                      <a:pt x="65671" y="11946"/>
                      <a:pt x="65881" y="11153"/>
                    </a:cubicBezTo>
                    <a:cubicBezTo>
                      <a:pt x="66284" y="9633"/>
                      <a:pt x="62590" y="755"/>
                      <a:pt x="60837" y="755"/>
                    </a:cubicBezTo>
                    <a:cubicBezTo>
                      <a:pt x="60705" y="755"/>
                      <a:pt x="60585" y="805"/>
                      <a:pt x="60477" y="913"/>
                    </a:cubicBezTo>
                    <a:cubicBezTo>
                      <a:pt x="58909" y="2447"/>
                      <a:pt x="56274" y="8151"/>
                      <a:pt x="56274" y="8151"/>
                    </a:cubicBezTo>
                    <a:cubicBezTo>
                      <a:pt x="56274" y="8151"/>
                      <a:pt x="54985" y="939"/>
                      <a:pt x="53879" y="939"/>
                    </a:cubicBezTo>
                    <a:cubicBezTo>
                      <a:pt x="53832" y="939"/>
                      <a:pt x="53785" y="952"/>
                      <a:pt x="53739" y="979"/>
                    </a:cubicBezTo>
                    <a:cubicBezTo>
                      <a:pt x="52605" y="1680"/>
                      <a:pt x="48535" y="8418"/>
                      <a:pt x="48535" y="8418"/>
                    </a:cubicBezTo>
                    <a:cubicBezTo>
                      <a:pt x="48535" y="8418"/>
                      <a:pt x="47404" y="495"/>
                      <a:pt x="46097" y="495"/>
                    </a:cubicBezTo>
                    <a:cubicBezTo>
                      <a:pt x="46021" y="495"/>
                      <a:pt x="45944" y="522"/>
                      <a:pt x="45867" y="579"/>
                    </a:cubicBezTo>
                    <a:cubicBezTo>
                      <a:pt x="44432" y="1613"/>
                      <a:pt x="40363" y="8018"/>
                      <a:pt x="40363" y="8018"/>
                    </a:cubicBezTo>
                    <a:cubicBezTo>
                      <a:pt x="40363" y="8018"/>
                      <a:pt x="38387" y="490"/>
                      <a:pt x="37233" y="490"/>
                    </a:cubicBezTo>
                    <a:cubicBezTo>
                      <a:pt x="37197" y="490"/>
                      <a:pt x="37162" y="497"/>
                      <a:pt x="37127" y="512"/>
                    </a:cubicBezTo>
                    <a:cubicBezTo>
                      <a:pt x="35993" y="1046"/>
                      <a:pt x="34058" y="7617"/>
                      <a:pt x="34058" y="7617"/>
                    </a:cubicBezTo>
                    <a:cubicBezTo>
                      <a:pt x="34058" y="7617"/>
                      <a:pt x="32096" y="850"/>
                      <a:pt x="30312" y="850"/>
                    </a:cubicBezTo>
                    <a:cubicBezTo>
                      <a:pt x="30192" y="850"/>
                      <a:pt x="30073" y="881"/>
                      <a:pt x="29955" y="946"/>
                    </a:cubicBezTo>
                    <a:cubicBezTo>
                      <a:pt x="28121" y="1980"/>
                      <a:pt x="25319" y="7050"/>
                      <a:pt x="25319" y="7050"/>
                    </a:cubicBezTo>
                    <a:cubicBezTo>
                      <a:pt x="25319" y="7050"/>
                      <a:pt x="22999" y="0"/>
                      <a:pt x="21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9" name="Google Shape;2869;p30"/>
              <p:cNvSpPr/>
              <p:nvPr/>
            </p:nvSpPr>
            <p:spPr>
              <a:xfrm>
                <a:off x="7712607" y="4927785"/>
                <a:ext cx="49073" cy="127703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6340" extrusionOk="0">
                    <a:moveTo>
                      <a:pt x="2187" y="1"/>
                    </a:moveTo>
                    <a:cubicBezTo>
                      <a:pt x="2116" y="1"/>
                      <a:pt x="2045" y="38"/>
                      <a:pt x="2002" y="102"/>
                    </a:cubicBezTo>
                    <a:cubicBezTo>
                      <a:pt x="1935" y="269"/>
                      <a:pt x="0" y="4205"/>
                      <a:pt x="1401" y="6273"/>
                    </a:cubicBezTo>
                    <a:cubicBezTo>
                      <a:pt x="1435" y="6340"/>
                      <a:pt x="1501" y="6340"/>
                      <a:pt x="1568" y="6340"/>
                    </a:cubicBezTo>
                    <a:cubicBezTo>
                      <a:pt x="1601" y="6340"/>
                      <a:pt x="1668" y="6340"/>
                      <a:pt x="1701" y="6307"/>
                    </a:cubicBezTo>
                    <a:cubicBezTo>
                      <a:pt x="1802" y="6240"/>
                      <a:pt x="1802" y="6140"/>
                      <a:pt x="1735" y="6040"/>
                    </a:cubicBezTo>
                    <a:cubicBezTo>
                      <a:pt x="467" y="4172"/>
                      <a:pt x="2369" y="336"/>
                      <a:pt x="2402" y="302"/>
                    </a:cubicBezTo>
                    <a:cubicBezTo>
                      <a:pt x="2435" y="202"/>
                      <a:pt x="2402" y="69"/>
                      <a:pt x="2302" y="35"/>
                    </a:cubicBezTo>
                    <a:cubicBezTo>
                      <a:pt x="2266" y="12"/>
                      <a:pt x="2227" y="1"/>
                      <a:pt x="218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0" name="Google Shape;2870;p30"/>
              <p:cNvSpPr/>
              <p:nvPr/>
            </p:nvSpPr>
            <p:spPr>
              <a:xfrm>
                <a:off x="7905446" y="4933989"/>
                <a:ext cx="40350" cy="11545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5732" extrusionOk="0">
                    <a:moveTo>
                      <a:pt x="224" y="1"/>
                    </a:moveTo>
                    <a:cubicBezTo>
                      <a:pt x="193" y="1"/>
                      <a:pt x="162" y="9"/>
                      <a:pt x="134" y="28"/>
                    </a:cubicBezTo>
                    <a:cubicBezTo>
                      <a:pt x="34" y="61"/>
                      <a:pt x="1" y="194"/>
                      <a:pt x="34" y="295"/>
                    </a:cubicBezTo>
                    <a:cubicBezTo>
                      <a:pt x="67" y="328"/>
                      <a:pt x="1569" y="3497"/>
                      <a:pt x="1268" y="5498"/>
                    </a:cubicBezTo>
                    <a:cubicBezTo>
                      <a:pt x="1268" y="5598"/>
                      <a:pt x="1335" y="5732"/>
                      <a:pt x="1468" y="5732"/>
                    </a:cubicBezTo>
                    <a:lnTo>
                      <a:pt x="1502" y="5732"/>
                    </a:lnTo>
                    <a:cubicBezTo>
                      <a:pt x="1602" y="5732"/>
                      <a:pt x="1669" y="5665"/>
                      <a:pt x="1702" y="5565"/>
                    </a:cubicBezTo>
                    <a:cubicBezTo>
                      <a:pt x="2002" y="3430"/>
                      <a:pt x="501" y="261"/>
                      <a:pt x="434" y="128"/>
                    </a:cubicBezTo>
                    <a:cubicBezTo>
                      <a:pt x="386" y="56"/>
                      <a:pt x="304" y="1"/>
                      <a:pt x="22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1" name="Google Shape;2871;p30"/>
              <p:cNvSpPr/>
              <p:nvPr/>
            </p:nvSpPr>
            <p:spPr>
              <a:xfrm>
                <a:off x="8072098" y="4923535"/>
                <a:ext cx="40330" cy="129939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6451" extrusionOk="0">
                    <a:moveTo>
                      <a:pt x="1760" y="0"/>
                    </a:moveTo>
                    <a:cubicBezTo>
                      <a:pt x="1687" y="0"/>
                      <a:pt x="1618" y="38"/>
                      <a:pt x="1568" y="113"/>
                    </a:cubicBezTo>
                    <a:cubicBezTo>
                      <a:pt x="1501" y="280"/>
                      <a:pt x="0" y="3682"/>
                      <a:pt x="934" y="6317"/>
                    </a:cubicBezTo>
                    <a:cubicBezTo>
                      <a:pt x="968" y="6418"/>
                      <a:pt x="1034" y="6451"/>
                      <a:pt x="1134" y="6451"/>
                    </a:cubicBezTo>
                    <a:lnTo>
                      <a:pt x="1201" y="6451"/>
                    </a:lnTo>
                    <a:cubicBezTo>
                      <a:pt x="1301" y="6418"/>
                      <a:pt x="1368" y="6284"/>
                      <a:pt x="1335" y="6184"/>
                    </a:cubicBezTo>
                    <a:cubicBezTo>
                      <a:pt x="434" y="3682"/>
                      <a:pt x="1935" y="313"/>
                      <a:pt x="1935" y="280"/>
                    </a:cubicBezTo>
                    <a:cubicBezTo>
                      <a:pt x="2002" y="180"/>
                      <a:pt x="1968" y="80"/>
                      <a:pt x="1835" y="13"/>
                    </a:cubicBezTo>
                    <a:cubicBezTo>
                      <a:pt x="1810" y="5"/>
                      <a:pt x="1785" y="0"/>
                      <a:pt x="1760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2" name="Google Shape;2872;p30"/>
              <p:cNvSpPr/>
              <p:nvPr/>
            </p:nvSpPr>
            <p:spPr>
              <a:xfrm>
                <a:off x="8222614" y="4927825"/>
                <a:ext cx="29593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6138" extrusionOk="0">
                    <a:moveTo>
                      <a:pt x="834" y="0"/>
                    </a:moveTo>
                    <a:cubicBezTo>
                      <a:pt x="734" y="0"/>
                      <a:pt x="634" y="100"/>
                      <a:pt x="634" y="234"/>
                    </a:cubicBezTo>
                    <a:cubicBezTo>
                      <a:pt x="667" y="267"/>
                      <a:pt x="1034" y="4236"/>
                      <a:pt x="67" y="5838"/>
                    </a:cubicBezTo>
                    <a:cubicBezTo>
                      <a:pt x="0" y="5938"/>
                      <a:pt x="34" y="6038"/>
                      <a:pt x="134" y="6104"/>
                    </a:cubicBezTo>
                    <a:cubicBezTo>
                      <a:pt x="167" y="6138"/>
                      <a:pt x="200" y="6138"/>
                      <a:pt x="234" y="6138"/>
                    </a:cubicBezTo>
                    <a:cubicBezTo>
                      <a:pt x="301" y="6138"/>
                      <a:pt x="367" y="6104"/>
                      <a:pt x="401" y="6038"/>
                    </a:cubicBezTo>
                    <a:cubicBezTo>
                      <a:pt x="1468" y="4337"/>
                      <a:pt x="1068" y="367"/>
                      <a:pt x="1068" y="167"/>
                    </a:cubicBezTo>
                    <a:cubicBezTo>
                      <a:pt x="1068" y="67"/>
                      <a:pt x="934" y="0"/>
                      <a:pt x="834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3" name="Google Shape;2873;p30"/>
              <p:cNvSpPr/>
              <p:nvPr/>
            </p:nvSpPr>
            <p:spPr>
              <a:xfrm>
                <a:off x="8386566" y="4933989"/>
                <a:ext cx="19500" cy="113443"/>
              </a:xfrm>
              <a:custGeom>
                <a:avLst/>
                <a:gdLst/>
                <a:ahLst/>
                <a:cxnLst/>
                <a:rect l="l" t="t" r="r" b="b"/>
                <a:pathLst>
                  <a:path w="968" h="5632" extrusionOk="0">
                    <a:moveTo>
                      <a:pt x="746" y="1"/>
                    </a:moveTo>
                    <a:cubicBezTo>
                      <a:pt x="668" y="1"/>
                      <a:pt x="592" y="56"/>
                      <a:pt x="568" y="128"/>
                    </a:cubicBezTo>
                    <a:cubicBezTo>
                      <a:pt x="0" y="1295"/>
                      <a:pt x="501" y="5265"/>
                      <a:pt x="534" y="5465"/>
                    </a:cubicBezTo>
                    <a:cubicBezTo>
                      <a:pt x="568" y="5565"/>
                      <a:pt x="634" y="5632"/>
                      <a:pt x="734" y="5632"/>
                    </a:cubicBezTo>
                    <a:lnTo>
                      <a:pt x="768" y="5632"/>
                    </a:lnTo>
                    <a:cubicBezTo>
                      <a:pt x="901" y="5598"/>
                      <a:pt x="968" y="5498"/>
                      <a:pt x="934" y="5398"/>
                    </a:cubicBezTo>
                    <a:cubicBezTo>
                      <a:pt x="801" y="4297"/>
                      <a:pt x="534" y="1195"/>
                      <a:pt x="934" y="295"/>
                    </a:cubicBezTo>
                    <a:cubicBezTo>
                      <a:pt x="968" y="194"/>
                      <a:pt x="934" y="61"/>
                      <a:pt x="834" y="28"/>
                    </a:cubicBezTo>
                    <a:cubicBezTo>
                      <a:pt x="806" y="9"/>
                      <a:pt x="776" y="1"/>
                      <a:pt x="74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4" name="Google Shape;2874;p30"/>
              <p:cNvSpPr/>
              <p:nvPr/>
            </p:nvSpPr>
            <p:spPr>
              <a:xfrm>
                <a:off x="8539762" y="4946579"/>
                <a:ext cx="38336" cy="94811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4707" extrusionOk="0">
                    <a:moveTo>
                      <a:pt x="833" y="0"/>
                    </a:moveTo>
                    <a:cubicBezTo>
                      <a:pt x="795" y="0"/>
                      <a:pt x="760" y="11"/>
                      <a:pt x="735" y="36"/>
                    </a:cubicBezTo>
                    <a:cubicBezTo>
                      <a:pt x="635" y="137"/>
                      <a:pt x="635" y="237"/>
                      <a:pt x="701" y="337"/>
                    </a:cubicBezTo>
                    <a:cubicBezTo>
                      <a:pt x="1302" y="1104"/>
                      <a:pt x="435" y="3539"/>
                      <a:pt x="34" y="4406"/>
                    </a:cubicBezTo>
                    <a:cubicBezTo>
                      <a:pt x="1" y="4506"/>
                      <a:pt x="34" y="4640"/>
                      <a:pt x="134" y="4673"/>
                    </a:cubicBezTo>
                    <a:cubicBezTo>
                      <a:pt x="168" y="4673"/>
                      <a:pt x="201" y="4706"/>
                      <a:pt x="234" y="4706"/>
                    </a:cubicBezTo>
                    <a:cubicBezTo>
                      <a:pt x="301" y="4706"/>
                      <a:pt x="368" y="4640"/>
                      <a:pt x="401" y="4573"/>
                    </a:cubicBezTo>
                    <a:cubicBezTo>
                      <a:pt x="568" y="4239"/>
                      <a:pt x="1902" y="1204"/>
                      <a:pt x="1002" y="70"/>
                    </a:cubicBezTo>
                    <a:cubicBezTo>
                      <a:pt x="960" y="29"/>
                      <a:pt x="894" y="0"/>
                      <a:pt x="833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5" name="Google Shape;2875;p30"/>
              <p:cNvSpPr/>
              <p:nvPr/>
            </p:nvSpPr>
            <p:spPr>
              <a:xfrm>
                <a:off x="8699021" y="4929799"/>
                <a:ext cx="47059" cy="117632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840" extrusionOk="0">
                    <a:moveTo>
                      <a:pt x="248" y="1"/>
                    </a:moveTo>
                    <a:cubicBezTo>
                      <a:pt x="209" y="1"/>
                      <a:pt x="169" y="12"/>
                      <a:pt x="134" y="36"/>
                    </a:cubicBezTo>
                    <a:cubicBezTo>
                      <a:pt x="34" y="102"/>
                      <a:pt x="1" y="202"/>
                      <a:pt x="67" y="302"/>
                    </a:cubicBezTo>
                    <a:cubicBezTo>
                      <a:pt x="67" y="336"/>
                      <a:pt x="1869" y="3371"/>
                      <a:pt x="901" y="5539"/>
                    </a:cubicBezTo>
                    <a:cubicBezTo>
                      <a:pt x="834" y="5640"/>
                      <a:pt x="901" y="5773"/>
                      <a:pt x="1001" y="5806"/>
                    </a:cubicBezTo>
                    <a:cubicBezTo>
                      <a:pt x="1035" y="5840"/>
                      <a:pt x="1035" y="5840"/>
                      <a:pt x="1068" y="5840"/>
                    </a:cubicBezTo>
                    <a:cubicBezTo>
                      <a:pt x="1168" y="5840"/>
                      <a:pt x="1235" y="5806"/>
                      <a:pt x="1268" y="5706"/>
                    </a:cubicBezTo>
                    <a:cubicBezTo>
                      <a:pt x="2336" y="3338"/>
                      <a:pt x="501" y="236"/>
                      <a:pt x="434" y="102"/>
                    </a:cubicBezTo>
                    <a:cubicBezTo>
                      <a:pt x="391" y="38"/>
                      <a:pt x="320" y="1"/>
                      <a:pt x="24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76" name="Google Shape;2876;p30"/>
          <p:cNvGrpSpPr/>
          <p:nvPr/>
        </p:nvGrpSpPr>
        <p:grpSpPr>
          <a:xfrm flipH="1">
            <a:off x="221100" y="3884511"/>
            <a:ext cx="1243016" cy="2723205"/>
            <a:chOff x="8189988" y="2913383"/>
            <a:chExt cx="932262" cy="2042404"/>
          </a:xfrm>
        </p:grpSpPr>
        <p:sp>
          <p:nvSpPr>
            <p:cNvPr id="2877" name="Google Shape;2877;p30"/>
            <p:cNvSpPr/>
            <p:nvPr/>
          </p:nvSpPr>
          <p:spPr>
            <a:xfrm flipH="1">
              <a:off x="8968753" y="3579504"/>
              <a:ext cx="62057" cy="62770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9" y="534"/>
                    <a:pt x="2169" y="735"/>
                  </a:cubicBezTo>
                  <a:cubicBezTo>
                    <a:pt x="2369" y="935"/>
                    <a:pt x="2469" y="1202"/>
                    <a:pt x="2469" y="1468"/>
                  </a:cubicBezTo>
                  <a:cubicBezTo>
                    <a:pt x="2469" y="2036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901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1" y="668"/>
                    <a:pt x="1" y="1435"/>
                  </a:cubicBezTo>
                  <a:cubicBezTo>
                    <a:pt x="1" y="2236"/>
                    <a:pt x="634" y="2903"/>
                    <a:pt x="1435" y="2903"/>
                  </a:cubicBezTo>
                  <a:cubicBezTo>
                    <a:pt x="2235" y="2903"/>
                    <a:pt x="2869" y="2269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202" y="168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8" name="Google Shape;2878;p30"/>
            <p:cNvSpPr/>
            <p:nvPr/>
          </p:nvSpPr>
          <p:spPr>
            <a:xfrm flipH="1">
              <a:off x="9021252" y="4197983"/>
              <a:ext cx="100999" cy="101712"/>
            </a:xfrm>
            <a:custGeom>
              <a:avLst/>
              <a:gdLst/>
              <a:ahLst/>
              <a:cxnLst/>
              <a:rect l="l" t="t" r="r" b="b"/>
              <a:pathLst>
                <a:path w="4671" h="4704" extrusionOk="0">
                  <a:moveTo>
                    <a:pt x="2502" y="601"/>
                  </a:moveTo>
                  <a:cubicBezTo>
                    <a:pt x="2569" y="801"/>
                    <a:pt x="2635" y="1068"/>
                    <a:pt x="2669" y="1234"/>
                  </a:cubicBezTo>
                  <a:cubicBezTo>
                    <a:pt x="2802" y="1701"/>
                    <a:pt x="2835" y="1835"/>
                    <a:pt x="2869" y="1902"/>
                  </a:cubicBezTo>
                  <a:cubicBezTo>
                    <a:pt x="2936" y="1968"/>
                    <a:pt x="3002" y="2002"/>
                    <a:pt x="3469" y="2168"/>
                  </a:cubicBezTo>
                  <a:cubicBezTo>
                    <a:pt x="3636" y="2235"/>
                    <a:pt x="3903" y="2335"/>
                    <a:pt x="4070" y="2402"/>
                  </a:cubicBezTo>
                  <a:cubicBezTo>
                    <a:pt x="3803" y="2502"/>
                    <a:pt x="3403" y="2669"/>
                    <a:pt x="3002" y="2802"/>
                  </a:cubicBezTo>
                  <a:cubicBezTo>
                    <a:pt x="2969" y="2836"/>
                    <a:pt x="2936" y="2869"/>
                    <a:pt x="2902" y="2902"/>
                  </a:cubicBezTo>
                  <a:cubicBezTo>
                    <a:pt x="2702" y="3336"/>
                    <a:pt x="2469" y="3836"/>
                    <a:pt x="2335" y="4103"/>
                  </a:cubicBezTo>
                  <a:cubicBezTo>
                    <a:pt x="2235" y="3803"/>
                    <a:pt x="2068" y="3303"/>
                    <a:pt x="1968" y="2836"/>
                  </a:cubicBezTo>
                  <a:cubicBezTo>
                    <a:pt x="1935" y="2769"/>
                    <a:pt x="1868" y="2702"/>
                    <a:pt x="1801" y="2702"/>
                  </a:cubicBezTo>
                  <a:cubicBezTo>
                    <a:pt x="1368" y="2602"/>
                    <a:pt x="867" y="2502"/>
                    <a:pt x="601" y="2402"/>
                  </a:cubicBezTo>
                  <a:cubicBezTo>
                    <a:pt x="867" y="2268"/>
                    <a:pt x="1434" y="2002"/>
                    <a:pt x="1901" y="1801"/>
                  </a:cubicBezTo>
                  <a:cubicBezTo>
                    <a:pt x="1968" y="1801"/>
                    <a:pt x="2002" y="1735"/>
                    <a:pt x="2035" y="1701"/>
                  </a:cubicBezTo>
                  <a:cubicBezTo>
                    <a:pt x="2168" y="1301"/>
                    <a:pt x="2368" y="867"/>
                    <a:pt x="2502" y="601"/>
                  </a:cubicBezTo>
                  <a:close/>
                  <a:moveTo>
                    <a:pt x="2569" y="0"/>
                  </a:moveTo>
                  <a:cubicBezTo>
                    <a:pt x="2435" y="0"/>
                    <a:pt x="2235" y="0"/>
                    <a:pt x="1668" y="1468"/>
                  </a:cubicBezTo>
                  <a:cubicBezTo>
                    <a:pt x="100" y="2102"/>
                    <a:pt x="33" y="2302"/>
                    <a:pt x="33" y="2369"/>
                  </a:cubicBezTo>
                  <a:cubicBezTo>
                    <a:pt x="0" y="2435"/>
                    <a:pt x="33" y="2535"/>
                    <a:pt x="67" y="2602"/>
                  </a:cubicBezTo>
                  <a:cubicBezTo>
                    <a:pt x="100" y="2635"/>
                    <a:pt x="234" y="2802"/>
                    <a:pt x="1601" y="3069"/>
                  </a:cubicBezTo>
                  <a:cubicBezTo>
                    <a:pt x="2002" y="4704"/>
                    <a:pt x="2135" y="4704"/>
                    <a:pt x="2302" y="4704"/>
                  </a:cubicBezTo>
                  <a:cubicBezTo>
                    <a:pt x="2435" y="4670"/>
                    <a:pt x="2569" y="4670"/>
                    <a:pt x="3236" y="3169"/>
                  </a:cubicBezTo>
                  <a:cubicBezTo>
                    <a:pt x="3636" y="3036"/>
                    <a:pt x="4437" y="2735"/>
                    <a:pt x="4603" y="2602"/>
                  </a:cubicBezTo>
                  <a:cubicBezTo>
                    <a:pt x="4637" y="2535"/>
                    <a:pt x="4670" y="2435"/>
                    <a:pt x="4670" y="2369"/>
                  </a:cubicBezTo>
                  <a:cubicBezTo>
                    <a:pt x="4637" y="2168"/>
                    <a:pt x="4437" y="2068"/>
                    <a:pt x="3603" y="1768"/>
                  </a:cubicBezTo>
                  <a:cubicBezTo>
                    <a:pt x="3469" y="1735"/>
                    <a:pt x="3302" y="1668"/>
                    <a:pt x="3202" y="1635"/>
                  </a:cubicBezTo>
                  <a:cubicBezTo>
                    <a:pt x="3169" y="1535"/>
                    <a:pt x="3136" y="1334"/>
                    <a:pt x="3069" y="1134"/>
                  </a:cubicBezTo>
                  <a:cubicBezTo>
                    <a:pt x="2936" y="567"/>
                    <a:pt x="2835" y="234"/>
                    <a:pt x="2735" y="100"/>
                  </a:cubicBezTo>
                  <a:cubicBezTo>
                    <a:pt x="2702" y="34"/>
                    <a:pt x="2602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30"/>
            <p:cNvSpPr/>
            <p:nvPr/>
          </p:nvSpPr>
          <p:spPr>
            <a:xfrm flipH="1">
              <a:off x="8785830" y="4496060"/>
              <a:ext cx="211570" cy="189569"/>
            </a:xfrm>
            <a:custGeom>
              <a:avLst/>
              <a:gdLst/>
              <a:ahLst/>
              <a:cxnLst/>
              <a:rect l="l" t="t" r="r" b="b"/>
              <a:pathLst>
                <a:path w="12069" h="10814" extrusionOk="0">
                  <a:moveTo>
                    <a:pt x="2143" y="0"/>
                  </a:moveTo>
                  <a:cubicBezTo>
                    <a:pt x="2009" y="0"/>
                    <a:pt x="1873" y="2"/>
                    <a:pt x="1735" y="6"/>
                  </a:cubicBezTo>
                  <a:cubicBezTo>
                    <a:pt x="1735" y="6"/>
                    <a:pt x="1" y="9246"/>
                    <a:pt x="11809" y="10814"/>
                  </a:cubicBezTo>
                  <a:cubicBezTo>
                    <a:pt x="11809" y="10814"/>
                    <a:pt x="12069" y="0"/>
                    <a:pt x="2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30"/>
            <p:cNvSpPr/>
            <p:nvPr/>
          </p:nvSpPr>
          <p:spPr>
            <a:xfrm flipH="1">
              <a:off x="8792133" y="4547469"/>
              <a:ext cx="129249" cy="138154"/>
            </a:xfrm>
            <a:custGeom>
              <a:avLst/>
              <a:gdLst/>
              <a:ahLst/>
              <a:cxnLst/>
              <a:rect l="l" t="t" r="r" b="b"/>
              <a:pathLst>
                <a:path w="7373" h="7881" extrusionOk="0">
                  <a:moveTo>
                    <a:pt x="238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33" y="142"/>
                    <a:pt x="0" y="275"/>
                    <a:pt x="100" y="342"/>
                  </a:cubicBezTo>
                  <a:cubicBezTo>
                    <a:pt x="167" y="409"/>
                    <a:pt x="6305" y="6647"/>
                    <a:pt x="6972" y="7781"/>
                  </a:cubicBezTo>
                  <a:cubicBezTo>
                    <a:pt x="7005" y="7848"/>
                    <a:pt x="7072" y="7881"/>
                    <a:pt x="7139" y="7881"/>
                  </a:cubicBezTo>
                  <a:cubicBezTo>
                    <a:pt x="7172" y="7881"/>
                    <a:pt x="7205" y="7881"/>
                    <a:pt x="7239" y="7848"/>
                  </a:cubicBezTo>
                  <a:cubicBezTo>
                    <a:pt x="7339" y="7814"/>
                    <a:pt x="7372" y="7681"/>
                    <a:pt x="7305" y="7581"/>
                  </a:cubicBezTo>
                  <a:cubicBezTo>
                    <a:pt x="6638" y="6380"/>
                    <a:pt x="634" y="309"/>
                    <a:pt x="400" y="75"/>
                  </a:cubicBezTo>
                  <a:cubicBezTo>
                    <a:pt x="350" y="25"/>
                    <a:pt x="292" y="0"/>
                    <a:pt x="2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30"/>
            <p:cNvSpPr/>
            <p:nvPr/>
          </p:nvSpPr>
          <p:spPr>
            <a:xfrm flipH="1">
              <a:off x="8714382" y="4004300"/>
              <a:ext cx="117556" cy="918800"/>
            </a:xfrm>
            <a:custGeom>
              <a:avLst/>
              <a:gdLst/>
              <a:ahLst/>
              <a:cxnLst/>
              <a:rect l="l" t="t" r="r" b="b"/>
              <a:pathLst>
                <a:path w="6706" h="52413" extrusionOk="0">
                  <a:moveTo>
                    <a:pt x="6452" y="0"/>
                  </a:moveTo>
                  <a:cubicBezTo>
                    <a:pt x="6363" y="0"/>
                    <a:pt x="6272" y="65"/>
                    <a:pt x="6272" y="176"/>
                  </a:cubicBezTo>
                  <a:cubicBezTo>
                    <a:pt x="6205" y="509"/>
                    <a:pt x="1" y="35568"/>
                    <a:pt x="2869" y="52246"/>
                  </a:cubicBezTo>
                  <a:cubicBezTo>
                    <a:pt x="2869" y="52346"/>
                    <a:pt x="2970" y="52413"/>
                    <a:pt x="3070" y="52413"/>
                  </a:cubicBezTo>
                  <a:lnTo>
                    <a:pt x="3103" y="52413"/>
                  </a:lnTo>
                  <a:cubicBezTo>
                    <a:pt x="3236" y="52380"/>
                    <a:pt x="3303" y="52280"/>
                    <a:pt x="3270" y="52146"/>
                  </a:cubicBezTo>
                  <a:cubicBezTo>
                    <a:pt x="434" y="35568"/>
                    <a:pt x="6605" y="609"/>
                    <a:pt x="6672" y="242"/>
                  </a:cubicBezTo>
                  <a:cubicBezTo>
                    <a:pt x="6706" y="142"/>
                    <a:pt x="6605" y="9"/>
                    <a:pt x="6505" y="9"/>
                  </a:cubicBezTo>
                  <a:cubicBezTo>
                    <a:pt x="6488" y="3"/>
                    <a:pt x="6470" y="0"/>
                    <a:pt x="64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30"/>
            <p:cNvSpPr/>
            <p:nvPr/>
          </p:nvSpPr>
          <p:spPr>
            <a:xfrm flipH="1">
              <a:off x="8506233" y="4468980"/>
              <a:ext cx="168428" cy="486808"/>
            </a:xfrm>
            <a:custGeom>
              <a:avLst/>
              <a:gdLst/>
              <a:ahLst/>
              <a:cxnLst/>
              <a:rect l="l" t="t" r="r" b="b"/>
              <a:pathLst>
                <a:path w="9608" h="27770" extrusionOk="0">
                  <a:moveTo>
                    <a:pt x="9378" y="0"/>
                  </a:moveTo>
                  <a:cubicBezTo>
                    <a:pt x="9324" y="0"/>
                    <a:pt x="9274" y="17"/>
                    <a:pt x="9241" y="50"/>
                  </a:cubicBezTo>
                  <a:cubicBezTo>
                    <a:pt x="9141" y="150"/>
                    <a:pt x="1" y="9824"/>
                    <a:pt x="701" y="27570"/>
                  </a:cubicBezTo>
                  <a:cubicBezTo>
                    <a:pt x="701" y="27670"/>
                    <a:pt x="768" y="27770"/>
                    <a:pt x="901" y="27770"/>
                  </a:cubicBezTo>
                  <a:cubicBezTo>
                    <a:pt x="1035" y="27770"/>
                    <a:pt x="1102" y="27670"/>
                    <a:pt x="1102" y="27536"/>
                  </a:cubicBezTo>
                  <a:cubicBezTo>
                    <a:pt x="434" y="10024"/>
                    <a:pt x="9441" y="450"/>
                    <a:pt x="9541" y="350"/>
                  </a:cubicBezTo>
                  <a:cubicBezTo>
                    <a:pt x="9608" y="250"/>
                    <a:pt x="9608" y="117"/>
                    <a:pt x="9541" y="50"/>
                  </a:cubicBezTo>
                  <a:cubicBezTo>
                    <a:pt x="9491" y="17"/>
                    <a:pt x="9433" y="0"/>
                    <a:pt x="93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30"/>
            <p:cNvSpPr/>
            <p:nvPr/>
          </p:nvSpPr>
          <p:spPr>
            <a:xfrm flipH="1">
              <a:off x="8512885" y="3819153"/>
              <a:ext cx="229994" cy="174406"/>
            </a:xfrm>
            <a:custGeom>
              <a:avLst/>
              <a:gdLst/>
              <a:ahLst/>
              <a:cxnLst/>
              <a:rect l="l" t="t" r="r" b="b"/>
              <a:pathLst>
                <a:path w="13120" h="9949" extrusionOk="0">
                  <a:moveTo>
                    <a:pt x="11735" y="1"/>
                  </a:moveTo>
                  <a:cubicBezTo>
                    <a:pt x="9159" y="1"/>
                    <a:pt x="2344" y="4968"/>
                    <a:pt x="1057" y="7470"/>
                  </a:cubicBezTo>
                  <a:cubicBezTo>
                    <a:pt x="1" y="9524"/>
                    <a:pt x="632" y="9949"/>
                    <a:pt x="1333" y="9949"/>
                  </a:cubicBezTo>
                  <a:cubicBezTo>
                    <a:pt x="1828" y="9949"/>
                    <a:pt x="2358" y="9738"/>
                    <a:pt x="2358" y="9738"/>
                  </a:cubicBezTo>
                  <a:cubicBezTo>
                    <a:pt x="2358" y="9738"/>
                    <a:pt x="2413" y="9741"/>
                    <a:pt x="2515" y="9741"/>
                  </a:cubicBezTo>
                  <a:cubicBezTo>
                    <a:pt x="3523" y="9741"/>
                    <a:pt x="9137" y="9438"/>
                    <a:pt x="12165" y="2866"/>
                  </a:cubicBezTo>
                  <a:cubicBezTo>
                    <a:pt x="13119" y="797"/>
                    <a:pt x="12767" y="1"/>
                    <a:pt x="11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30"/>
            <p:cNvSpPr/>
            <p:nvPr/>
          </p:nvSpPr>
          <p:spPr>
            <a:xfrm flipH="1">
              <a:off x="8513236" y="3815595"/>
              <a:ext cx="226908" cy="181295"/>
            </a:xfrm>
            <a:custGeom>
              <a:avLst/>
              <a:gdLst/>
              <a:ahLst/>
              <a:cxnLst/>
              <a:rect l="l" t="t" r="r" b="b"/>
              <a:pathLst>
                <a:path w="12944" h="10342" extrusionOk="0">
                  <a:moveTo>
                    <a:pt x="11609" y="401"/>
                  </a:moveTo>
                  <a:cubicBezTo>
                    <a:pt x="11909" y="401"/>
                    <a:pt x="12143" y="501"/>
                    <a:pt x="12243" y="668"/>
                  </a:cubicBezTo>
                  <a:cubicBezTo>
                    <a:pt x="12410" y="934"/>
                    <a:pt x="12476" y="1535"/>
                    <a:pt x="11843" y="2969"/>
                  </a:cubicBezTo>
                  <a:cubicBezTo>
                    <a:pt x="8874" y="9407"/>
                    <a:pt x="3403" y="9741"/>
                    <a:pt x="2369" y="9741"/>
                  </a:cubicBezTo>
                  <a:lnTo>
                    <a:pt x="2202" y="9741"/>
                  </a:lnTo>
                  <a:cubicBezTo>
                    <a:pt x="2191" y="9730"/>
                    <a:pt x="2184" y="9726"/>
                    <a:pt x="2178" y="9726"/>
                  </a:cubicBezTo>
                  <a:cubicBezTo>
                    <a:pt x="2165" y="9726"/>
                    <a:pt x="2158" y="9741"/>
                    <a:pt x="2136" y="9741"/>
                  </a:cubicBezTo>
                  <a:cubicBezTo>
                    <a:pt x="2136" y="9741"/>
                    <a:pt x="1635" y="9941"/>
                    <a:pt x="1168" y="9941"/>
                  </a:cubicBezTo>
                  <a:cubicBezTo>
                    <a:pt x="901" y="9941"/>
                    <a:pt x="701" y="9874"/>
                    <a:pt x="635" y="9707"/>
                  </a:cubicBezTo>
                  <a:cubicBezTo>
                    <a:pt x="501" y="9541"/>
                    <a:pt x="434" y="9040"/>
                    <a:pt x="1102" y="7773"/>
                  </a:cubicBezTo>
                  <a:cubicBezTo>
                    <a:pt x="2536" y="4971"/>
                    <a:pt x="9408" y="401"/>
                    <a:pt x="11609" y="401"/>
                  </a:cubicBezTo>
                  <a:close/>
                  <a:moveTo>
                    <a:pt x="11609" y="0"/>
                  </a:moveTo>
                  <a:cubicBezTo>
                    <a:pt x="9274" y="0"/>
                    <a:pt x="2269" y="4604"/>
                    <a:pt x="735" y="7572"/>
                  </a:cubicBezTo>
                  <a:cubicBezTo>
                    <a:pt x="134" y="8707"/>
                    <a:pt x="1" y="9474"/>
                    <a:pt x="268" y="9941"/>
                  </a:cubicBezTo>
                  <a:cubicBezTo>
                    <a:pt x="401" y="10141"/>
                    <a:pt x="635" y="10341"/>
                    <a:pt x="1168" y="10341"/>
                  </a:cubicBezTo>
                  <a:cubicBezTo>
                    <a:pt x="1635" y="10341"/>
                    <a:pt x="2102" y="10208"/>
                    <a:pt x="2236" y="10141"/>
                  </a:cubicBezTo>
                  <a:lnTo>
                    <a:pt x="2369" y="10141"/>
                  </a:lnTo>
                  <a:cubicBezTo>
                    <a:pt x="3470" y="10141"/>
                    <a:pt x="9141" y="9807"/>
                    <a:pt x="12210" y="3136"/>
                  </a:cubicBezTo>
                  <a:cubicBezTo>
                    <a:pt x="12810" y="1835"/>
                    <a:pt x="12943" y="968"/>
                    <a:pt x="12610" y="467"/>
                  </a:cubicBezTo>
                  <a:cubicBezTo>
                    <a:pt x="12410" y="134"/>
                    <a:pt x="12076" y="0"/>
                    <a:pt x="1160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30"/>
            <p:cNvSpPr/>
            <p:nvPr/>
          </p:nvSpPr>
          <p:spPr>
            <a:xfrm flipH="1">
              <a:off x="8620237" y="3711883"/>
              <a:ext cx="143238" cy="248698"/>
            </a:xfrm>
            <a:custGeom>
              <a:avLst/>
              <a:gdLst/>
              <a:ahLst/>
              <a:cxnLst/>
              <a:rect l="l" t="t" r="r" b="b"/>
              <a:pathLst>
                <a:path w="8171" h="14187" extrusionOk="0">
                  <a:moveTo>
                    <a:pt x="6210" y="1"/>
                  </a:moveTo>
                  <a:cubicBezTo>
                    <a:pt x="4058" y="1"/>
                    <a:pt x="1" y="8949"/>
                    <a:pt x="131" y="12022"/>
                  </a:cubicBezTo>
                  <a:cubicBezTo>
                    <a:pt x="217" y="13705"/>
                    <a:pt x="644" y="14186"/>
                    <a:pt x="1104" y="14186"/>
                  </a:cubicBezTo>
                  <a:cubicBezTo>
                    <a:pt x="1722" y="14186"/>
                    <a:pt x="2399" y="13323"/>
                    <a:pt x="2399" y="13323"/>
                  </a:cubicBezTo>
                  <a:cubicBezTo>
                    <a:pt x="2399" y="13323"/>
                    <a:pt x="8170" y="10387"/>
                    <a:pt x="7436" y="2448"/>
                  </a:cubicBezTo>
                  <a:cubicBezTo>
                    <a:pt x="7268" y="707"/>
                    <a:pt x="6814" y="1"/>
                    <a:pt x="6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30"/>
            <p:cNvSpPr/>
            <p:nvPr/>
          </p:nvSpPr>
          <p:spPr>
            <a:xfrm flipH="1">
              <a:off x="8622585" y="3708009"/>
              <a:ext cx="144447" cy="256148"/>
            </a:xfrm>
            <a:custGeom>
              <a:avLst/>
              <a:gdLst/>
              <a:ahLst/>
              <a:cxnLst/>
              <a:rect l="l" t="t" r="r" b="b"/>
              <a:pathLst>
                <a:path w="8240" h="14612" extrusionOk="0">
                  <a:moveTo>
                    <a:pt x="6405" y="434"/>
                  </a:moveTo>
                  <a:cubicBezTo>
                    <a:pt x="6939" y="434"/>
                    <a:pt x="7272" y="1235"/>
                    <a:pt x="7406" y="2669"/>
                  </a:cubicBezTo>
                  <a:cubicBezTo>
                    <a:pt x="8140" y="10375"/>
                    <a:pt x="2569" y="13310"/>
                    <a:pt x="2502" y="13344"/>
                  </a:cubicBezTo>
                  <a:cubicBezTo>
                    <a:pt x="2469" y="13377"/>
                    <a:pt x="2435" y="13377"/>
                    <a:pt x="2435" y="13410"/>
                  </a:cubicBezTo>
                  <a:cubicBezTo>
                    <a:pt x="2269" y="13610"/>
                    <a:pt x="1735" y="14177"/>
                    <a:pt x="1301" y="14177"/>
                  </a:cubicBezTo>
                  <a:cubicBezTo>
                    <a:pt x="868" y="14177"/>
                    <a:pt x="601" y="13477"/>
                    <a:pt x="567" y="12243"/>
                  </a:cubicBezTo>
                  <a:cubicBezTo>
                    <a:pt x="434" y="9774"/>
                    <a:pt x="3136" y="3370"/>
                    <a:pt x="5237" y="1168"/>
                  </a:cubicBezTo>
                  <a:cubicBezTo>
                    <a:pt x="5704" y="668"/>
                    <a:pt x="6105" y="434"/>
                    <a:pt x="6405" y="434"/>
                  </a:cubicBezTo>
                  <a:close/>
                  <a:moveTo>
                    <a:pt x="6405" y="1"/>
                  </a:moveTo>
                  <a:cubicBezTo>
                    <a:pt x="5971" y="1"/>
                    <a:pt x="5471" y="301"/>
                    <a:pt x="4937" y="868"/>
                  </a:cubicBezTo>
                  <a:cubicBezTo>
                    <a:pt x="2736" y="3170"/>
                    <a:pt x="0" y="9674"/>
                    <a:pt x="134" y="12243"/>
                  </a:cubicBezTo>
                  <a:cubicBezTo>
                    <a:pt x="201" y="13811"/>
                    <a:pt x="601" y="14611"/>
                    <a:pt x="1301" y="14611"/>
                  </a:cubicBezTo>
                  <a:cubicBezTo>
                    <a:pt x="1935" y="14611"/>
                    <a:pt x="2569" y="13877"/>
                    <a:pt x="2736" y="13710"/>
                  </a:cubicBezTo>
                  <a:cubicBezTo>
                    <a:pt x="2969" y="13577"/>
                    <a:pt x="4303" y="12810"/>
                    <a:pt x="5571" y="11209"/>
                  </a:cubicBezTo>
                  <a:cubicBezTo>
                    <a:pt x="6805" y="9608"/>
                    <a:pt x="8240" y="6806"/>
                    <a:pt x="7839" y="2636"/>
                  </a:cubicBezTo>
                  <a:cubicBezTo>
                    <a:pt x="7673" y="901"/>
                    <a:pt x="7206" y="1"/>
                    <a:pt x="64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30"/>
            <p:cNvSpPr/>
            <p:nvPr/>
          </p:nvSpPr>
          <p:spPr>
            <a:xfrm flipH="1">
              <a:off x="8701508" y="3722996"/>
              <a:ext cx="182785" cy="251433"/>
            </a:xfrm>
            <a:custGeom>
              <a:avLst/>
              <a:gdLst/>
              <a:ahLst/>
              <a:cxnLst/>
              <a:rect l="l" t="t" r="r" b="b"/>
              <a:pathLst>
                <a:path w="10427" h="14343" extrusionOk="0">
                  <a:moveTo>
                    <a:pt x="2582" y="1"/>
                  </a:moveTo>
                  <a:cubicBezTo>
                    <a:pt x="0" y="1"/>
                    <a:pt x="3145" y="10827"/>
                    <a:pt x="5456" y="13222"/>
                  </a:cubicBezTo>
                  <a:cubicBezTo>
                    <a:pt x="6265" y="14051"/>
                    <a:pt x="6820" y="14343"/>
                    <a:pt x="7201" y="14343"/>
                  </a:cubicBezTo>
                  <a:cubicBezTo>
                    <a:pt x="8107" y="14343"/>
                    <a:pt x="8025" y="12689"/>
                    <a:pt x="8025" y="12689"/>
                  </a:cubicBezTo>
                  <a:cubicBezTo>
                    <a:pt x="8025" y="12689"/>
                    <a:pt x="10426" y="6684"/>
                    <a:pt x="4622" y="1214"/>
                  </a:cubicBezTo>
                  <a:cubicBezTo>
                    <a:pt x="3722" y="366"/>
                    <a:pt x="3056" y="1"/>
                    <a:pt x="2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30"/>
            <p:cNvSpPr/>
            <p:nvPr/>
          </p:nvSpPr>
          <p:spPr>
            <a:xfrm flipH="1">
              <a:off x="8707364" y="3719700"/>
              <a:ext cx="166079" cy="258480"/>
            </a:xfrm>
            <a:custGeom>
              <a:avLst/>
              <a:gdLst/>
              <a:ahLst/>
              <a:cxnLst/>
              <a:rect l="l" t="t" r="r" b="b"/>
              <a:pathLst>
                <a:path w="9474" h="14745" extrusionOk="0">
                  <a:moveTo>
                    <a:pt x="1968" y="401"/>
                  </a:moveTo>
                  <a:cubicBezTo>
                    <a:pt x="2269" y="401"/>
                    <a:pt x="2836" y="601"/>
                    <a:pt x="3836" y="1569"/>
                  </a:cubicBezTo>
                  <a:cubicBezTo>
                    <a:pt x="9474" y="6839"/>
                    <a:pt x="7239" y="12743"/>
                    <a:pt x="7206" y="12810"/>
                  </a:cubicBezTo>
                  <a:cubicBezTo>
                    <a:pt x="7206" y="12843"/>
                    <a:pt x="7172" y="12877"/>
                    <a:pt x="7172" y="12910"/>
                  </a:cubicBezTo>
                  <a:cubicBezTo>
                    <a:pt x="7206" y="13177"/>
                    <a:pt x="7172" y="13911"/>
                    <a:pt x="6905" y="14211"/>
                  </a:cubicBezTo>
                  <a:cubicBezTo>
                    <a:pt x="6805" y="14278"/>
                    <a:pt x="6705" y="14344"/>
                    <a:pt x="6605" y="14344"/>
                  </a:cubicBezTo>
                  <a:cubicBezTo>
                    <a:pt x="6338" y="14344"/>
                    <a:pt x="5871" y="14144"/>
                    <a:pt x="5004" y="13277"/>
                  </a:cubicBezTo>
                  <a:cubicBezTo>
                    <a:pt x="3069" y="11276"/>
                    <a:pt x="467" y="3036"/>
                    <a:pt x="1401" y="835"/>
                  </a:cubicBezTo>
                  <a:cubicBezTo>
                    <a:pt x="1568" y="434"/>
                    <a:pt x="1802" y="401"/>
                    <a:pt x="1968" y="401"/>
                  </a:cubicBezTo>
                  <a:close/>
                  <a:moveTo>
                    <a:pt x="1968" y="1"/>
                  </a:moveTo>
                  <a:cubicBezTo>
                    <a:pt x="1668" y="1"/>
                    <a:pt x="1235" y="101"/>
                    <a:pt x="1001" y="701"/>
                  </a:cubicBezTo>
                  <a:cubicBezTo>
                    <a:pt x="0" y="3036"/>
                    <a:pt x="2669" y="11476"/>
                    <a:pt x="4704" y="13544"/>
                  </a:cubicBezTo>
                  <a:cubicBezTo>
                    <a:pt x="5471" y="14344"/>
                    <a:pt x="6105" y="14745"/>
                    <a:pt x="6605" y="14745"/>
                  </a:cubicBezTo>
                  <a:cubicBezTo>
                    <a:pt x="6839" y="14745"/>
                    <a:pt x="7039" y="14645"/>
                    <a:pt x="7206" y="14478"/>
                  </a:cubicBezTo>
                  <a:cubicBezTo>
                    <a:pt x="7606" y="14044"/>
                    <a:pt x="7606" y="13144"/>
                    <a:pt x="7606" y="12910"/>
                  </a:cubicBezTo>
                  <a:cubicBezTo>
                    <a:pt x="7706" y="12643"/>
                    <a:pt x="8206" y="11209"/>
                    <a:pt x="8073" y="9174"/>
                  </a:cubicBezTo>
                  <a:cubicBezTo>
                    <a:pt x="7973" y="7139"/>
                    <a:pt x="7172" y="4104"/>
                    <a:pt x="4137" y="1235"/>
                  </a:cubicBezTo>
                  <a:cubicBezTo>
                    <a:pt x="3236" y="401"/>
                    <a:pt x="2502" y="1"/>
                    <a:pt x="19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30"/>
            <p:cNvSpPr/>
            <p:nvPr/>
          </p:nvSpPr>
          <p:spPr>
            <a:xfrm flipH="1">
              <a:off x="8748734" y="3812019"/>
              <a:ext cx="270821" cy="189692"/>
            </a:xfrm>
            <a:custGeom>
              <a:avLst/>
              <a:gdLst/>
              <a:ahLst/>
              <a:cxnLst/>
              <a:rect l="l" t="t" r="r" b="b"/>
              <a:pathLst>
                <a:path w="15449" h="10821" extrusionOk="0">
                  <a:moveTo>
                    <a:pt x="4323" y="0"/>
                  </a:moveTo>
                  <a:cubicBezTo>
                    <a:pt x="1" y="0"/>
                    <a:pt x="8862" y="9385"/>
                    <a:pt x="12273" y="10512"/>
                  </a:cubicBezTo>
                  <a:cubicBezTo>
                    <a:pt x="12934" y="10730"/>
                    <a:pt x="13424" y="10820"/>
                    <a:pt x="13782" y="10820"/>
                  </a:cubicBezTo>
                  <a:cubicBezTo>
                    <a:pt x="15449" y="10820"/>
                    <a:pt x="14274" y="8877"/>
                    <a:pt x="14274" y="8877"/>
                  </a:cubicBezTo>
                  <a:cubicBezTo>
                    <a:pt x="14274" y="8877"/>
                    <a:pt x="13607" y="2406"/>
                    <a:pt x="5935" y="271"/>
                  </a:cubicBezTo>
                  <a:cubicBezTo>
                    <a:pt x="5267" y="85"/>
                    <a:pt x="4735" y="0"/>
                    <a:pt x="4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30"/>
            <p:cNvSpPr/>
            <p:nvPr/>
          </p:nvSpPr>
          <p:spPr>
            <a:xfrm flipH="1">
              <a:off x="8754717" y="3808584"/>
              <a:ext cx="219879" cy="196494"/>
            </a:xfrm>
            <a:custGeom>
              <a:avLst/>
              <a:gdLst/>
              <a:ahLst/>
              <a:cxnLst/>
              <a:rect l="l" t="t" r="r" b="b"/>
              <a:pathLst>
                <a:path w="12543" h="11209" extrusionOk="0">
                  <a:moveTo>
                    <a:pt x="1769" y="400"/>
                  </a:moveTo>
                  <a:cubicBezTo>
                    <a:pt x="2169" y="400"/>
                    <a:pt x="2703" y="500"/>
                    <a:pt x="3336" y="667"/>
                  </a:cubicBezTo>
                  <a:cubicBezTo>
                    <a:pt x="10775" y="2769"/>
                    <a:pt x="11509" y="9040"/>
                    <a:pt x="11509" y="9107"/>
                  </a:cubicBezTo>
                  <a:cubicBezTo>
                    <a:pt x="11509" y="9140"/>
                    <a:pt x="11542" y="9140"/>
                    <a:pt x="11542" y="9173"/>
                  </a:cubicBezTo>
                  <a:cubicBezTo>
                    <a:pt x="11676" y="9407"/>
                    <a:pt x="12043" y="10207"/>
                    <a:pt x="11842" y="10574"/>
                  </a:cubicBezTo>
                  <a:cubicBezTo>
                    <a:pt x="11742" y="10741"/>
                    <a:pt x="11542" y="10808"/>
                    <a:pt x="11209" y="10808"/>
                  </a:cubicBezTo>
                  <a:cubicBezTo>
                    <a:pt x="10842" y="10808"/>
                    <a:pt x="10375" y="10708"/>
                    <a:pt x="9774" y="10508"/>
                  </a:cubicBezTo>
                  <a:cubicBezTo>
                    <a:pt x="8473" y="10074"/>
                    <a:pt x="6205" y="8339"/>
                    <a:pt x="4104" y="6138"/>
                  </a:cubicBezTo>
                  <a:cubicBezTo>
                    <a:pt x="1969" y="3903"/>
                    <a:pt x="668" y="1835"/>
                    <a:pt x="835" y="934"/>
                  </a:cubicBezTo>
                  <a:cubicBezTo>
                    <a:pt x="835" y="801"/>
                    <a:pt x="901" y="400"/>
                    <a:pt x="1769" y="400"/>
                  </a:cubicBezTo>
                  <a:close/>
                  <a:moveTo>
                    <a:pt x="1769" y="0"/>
                  </a:moveTo>
                  <a:cubicBezTo>
                    <a:pt x="768" y="0"/>
                    <a:pt x="468" y="467"/>
                    <a:pt x="401" y="867"/>
                  </a:cubicBezTo>
                  <a:cubicBezTo>
                    <a:pt x="1" y="3336"/>
                    <a:pt x="6939" y="10007"/>
                    <a:pt x="9641" y="10908"/>
                  </a:cubicBezTo>
                  <a:cubicBezTo>
                    <a:pt x="10275" y="11108"/>
                    <a:pt x="10808" y="11208"/>
                    <a:pt x="11209" y="11208"/>
                  </a:cubicBezTo>
                  <a:cubicBezTo>
                    <a:pt x="11709" y="11208"/>
                    <a:pt x="12043" y="11075"/>
                    <a:pt x="12209" y="10775"/>
                  </a:cubicBezTo>
                  <a:cubicBezTo>
                    <a:pt x="12543" y="10174"/>
                    <a:pt x="12043" y="9240"/>
                    <a:pt x="11909" y="9007"/>
                  </a:cubicBezTo>
                  <a:cubicBezTo>
                    <a:pt x="11876" y="8706"/>
                    <a:pt x="11642" y="7205"/>
                    <a:pt x="10608" y="5471"/>
                  </a:cubicBezTo>
                  <a:cubicBezTo>
                    <a:pt x="9574" y="3736"/>
                    <a:pt x="7473" y="1401"/>
                    <a:pt x="3436" y="267"/>
                  </a:cubicBezTo>
                  <a:cubicBezTo>
                    <a:pt x="2769" y="100"/>
                    <a:pt x="2202" y="0"/>
                    <a:pt x="17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30"/>
            <p:cNvSpPr/>
            <p:nvPr/>
          </p:nvSpPr>
          <p:spPr>
            <a:xfrm flipH="1">
              <a:off x="8724287" y="3911700"/>
              <a:ext cx="374388" cy="103024"/>
            </a:xfrm>
            <a:custGeom>
              <a:avLst/>
              <a:gdLst/>
              <a:ahLst/>
              <a:cxnLst/>
              <a:rect l="l" t="t" r="r" b="b"/>
              <a:pathLst>
                <a:path w="21357" h="5877" extrusionOk="0">
                  <a:moveTo>
                    <a:pt x="10739" y="1"/>
                  </a:moveTo>
                  <a:cubicBezTo>
                    <a:pt x="9512" y="1"/>
                    <a:pt x="8146" y="197"/>
                    <a:pt x="6646" y="688"/>
                  </a:cubicBezTo>
                  <a:cubicBezTo>
                    <a:pt x="0" y="2884"/>
                    <a:pt x="10519" y="5877"/>
                    <a:pt x="15763" y="5877"/>
                  </a:cubicBezTo>
                  <a:cubicBezTo>
                    <a:pt x="16494" y="5877"/>
                    <a:pt x="17122" y="5819"/>
                    <a:pt x="17587" y="5692"/>
                  </a:cubicBezTo>
                  <a:cubicBezTo>
                    <a:pt x="21356" y="4625"/>
                    <a:pt x="18354" y="3190"/>
                    <a:pt x="18354" y="3190"/>
                  </a:cubicBezTo>
                  <a:cubicBezTo>
                    <a:pt x="18354" y="3190"/>
                    <a:pt x="15679" y="1"/>
                    <a:pt x="10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30"/>
            <p:cNvSpPr/>
            <p:nvPr/>
          </p:nvSpPr>
          <p:spPr>
            <a:xfrm flipH="1">
              <a:off x="8752362" y="3907967"/>
              <a:ext cx="273100" cy="110544"/>
            </a:xfrm>
            <a:custGeom>
              <a:avLst/>
              <a:gdLst/>
              <a:ahLst/>
              <a:cxnLst/>
              <a:rect l="l" t="t" r="r" b="b"/>
              <a:pathLst>
                <a:path w="15579" h="6306" extrusionOk="0">
                  <a:moveTo>
                    <a:pt x="6572" y="434"/>
                  </a:moveTo>
                  <a:cubicBezTo>
                    <a:pt x="11342" y="434"/>
                    <a:pt x="13977" y="3503"/>
                    <a:pt x="14011" y="3537"/>
                  </a:cubicBezTo>
                  <a:cubicBezTo>
                    <a:pt x="14044" y="3570"/>
                    <a:pt x="14044" y="3603"/>
                    <a:pt x="14077" y="3603"/>
                  </a:cubicBezTo>
                  <a:cubicBezTo>
                    <a:pt x="14344" y="3737"/>
                    <a:pt x="15145" y="4204"/>
                    <a:pt x="15111" y="4638"/>
                  </a:cubicBezTo>
                  <a:cubicBezTo>
                    <a:pt x="15078" y="4871"/>
                    <a:pt x="14844" y="5271"/>
                    <a:pt x="13343" y="5705"/>
                  </a:cubicBezTo>
                  <a:cubicBezTo>
                    <a:pt x="12910" y="5805"/>
                    <a:pt x="12309" y="5872"/>
                    <a:pt x="11542" y="5872"/>
                  </a:cubicBezTo>
                  <a:cubicBezTo>
                    <a:pt x="7406" y="5872"/>
                    <a:pt x="768" y="4104"/>
                    <a:pt x="534" y="2569"/>
                  </a:cubicBezTo>
                  <a:cubicBezTo>
                    <a:pt x="468" y="2069"/>
                    <a:pt x="1168" y="1535"/>
                    <a:pt x="2502" y="1102"/>
                  </a:cubicBezTo>
                  <a:cubicBezTo>
                    <a:pt x="3903" y="668"/>
                    <a:pt x="5271" y="434"/>
                    <a:pt x="6572" y="434"/>
                  </a:cubicBezTo>
                  <a:close/>
                  <a:moveTo>
                    <a:pt x="6572" y="1"/>
                  </a:moveTo>
                  <a:cubicBezTo>
                    <a:pt x="5204" y="1"/>
                    <a:pt x="3803" y="234"/>
                    <a:pt x="2402" y="701"/>
                  </a:cubicBezTo>
                  <a:cubicBezTo>
                    <a:pt x="734" y="1235"/>
                    <a:pt x="1" y="1869"/>
                    <a:pt x="134" y="2636"/>
                  </a:cubicBezTo>
                  <a:cubicBezTo>
                    <a:pt x="468" y="4704"/>
                    <a:pt x="7940" y="6305"/>
                    <a:pt x="11542" y="6305"/>
                  </a:cubicBezTo>
                  <a:cubicBezTo>
                    <a:pt x="12343" y="6305"/>
                    <a:pt x="12976" y="6239"/>
                    <a:pt x="13443" y="6105"/>
                  </a:cubicBezTo>
                  <a:cubicBezTo>
                    <a:pt x="14778" y="5738"/>
                    <a:pt x="15478" y="5271"/>
                    <a:pt x="15512" y="4671"/>
                  </a:cubicBezTo>
                  <a:cubicBezTo>
                    <a:pt x="15578" y="3937"/>
                    <a:pt x="14544" y="3370"/>
                    <a:pt x="14311" y="3236"/>
                  </a:cubicBezTo>
                  <a:cubicBezTo>
                    <a:pt x="13977" y="2870"/>
                    <a:pt x="11342" y="1"/>
                    <a:pt x="65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30"/>
            <p:cNvSpPr/>
            <p:nvPr/>
          </p:nvSpPr>
          <p:spPr>
            <a:xfrm flipH="1">
              <a:off x="8719307" y="3987560"/>
              <a:ext cx="251889" cy="151389"/>
            </a:xfrm>
            <a:custGeom>
              <a:avLst/>
              <a:gdLst/>
              <a:ahLst/>
              <a:cxnLst/>
              <a:rect l="l" t="t" r="r" b="b"/>
              <a:pathLst>
                <a:path w="14369" h="8636" extrusionOk="0">
                  <a:moveTo>
                    <a:pt x="12664" y="0"/>
                  </a:moveTo>
                  <a:cubicBezTo>
                    <a:pt x="12256" y="0"/>
                    <a:pt x="11882" y="97"/>
                    <a:pt x="11882" y="97"/>
                  </a:cubicBezTo>
                  <a:cubicBezTo>
                    <a:pt x="11882" y="97"/>
                    <a:pt x="11481" y="25"/>
                    <a:pt x="10813" y="25"/>
                  </a:cubicBezTo>
                  <a:cubicBezTo>
                    <a:pt x="8821" y="25"/>
                    <a:pt x="4456" y="661"/>
                    <a:pt x="1308" y="5734"/>
                  </a:cubicBezTo>
                  <a:cubicBezTo>
                    <a:pt x="1" y="7840"/>
                    <a:pt x="413" y="8636"/>
                    <a:pt x="1669" y="8636"/>
                  </a:cubicBezTo>
                  <a:cubicBezTo>
                    <a:pt x="4452" y="8636"/>
                    <a:pt x="11376" y="4728"/>
                    <a:pt x="12916" y="2498"/>
                  </a:cubicBezTo>
                  <a:cubicBezTo>
                    <a:pt x="14369" y="363"/>
                    <a:pt x="13454" y="0"/>
                    <a:pt x="12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30"/>
            <p:cNvSpPr/>
            <p:nvPr/>
          </p:nvSpPr>
          <p:spPr>
            <a:xfrm flipH="1">
              <a:off x="8724882" y="3983985"/>
              <a:ext cx="243860" cy="158489"/>
            </a:xfrm>
            <a:custGeom>
              <a:avLst/>
              <a:gdLst/>
              <a:ahLst/>
              <a:cxnLst/>
              <a:rect l="l" t="t" r="r" b="b"/>
              <a:pathLst>
                <a:path w="13911" h="9041" extrusionOk="0">
                  <a:moveTo>
                    <a:pt x="12542" y="401"/>
                  </a:moveTo>
                  <a:cubicBezTo>
                    <a:pt x="12809" y="401"/>
                    <a:pt x="13176" y="467"/>
                    <a:pt x="13276" y="701"/>
                  </a:cubicBezTo>
                  <a:cubicBezTo>
                    <a:pt x="13376" y="868"/>
                    <a:pt x="13410" y="1368"/>
                    <a:pt x="12609" y="2569"/>
                  </a:cubicBezTo>
                  <a:cubicBezTo>
                    <a:pt x="11175" y="4670"/>
                    <a:pt x="4337" y="8606"/>
                    <a:pt x="1535" y="8606"/>
                  </a:cubicBezTo>
                  <a:cubicBezTo>
                    <a:pt x="1068" y="8606"/>
                    <a:pt x="767" y="8506"/>
                    <a:pt x="667" y="8273"/>
                  </a:cubicBezTo>
                  <a:cubicBezTo>
                    <a:pt x="501" y="8006"/>
                    <a:pt x="501" y="7406"/>
                    <a:pt x="1334" y="6038"/>
                  </a:cubicBezTo>
                  <a:cubicBezTo>
                    <a:pt x="4370" y="1168"/>
                    <a:pt x="8473" y="434"/>
                    <a:pt x="10674" y="434"/>
                  </a:cubicBezTo>
                  <a:cubicBezTo>
                    <a:pt x="11308" y="434"/>
                    <a:pt x="11709" y="501"/>
                    <a:pt x="11709" y="501"/>
                  </a:cubicBezTo>
                  <a:lnTo>
                    <a:pt x="11809" y="501"/>
                  </a:lnTo>
                  <a:cubicBezTo>
                    <a:pt x="11809" y="501"/>
                    <a:pt x="12176" y="401"/>
                    <a:pt x="12542" y="401"/>
                  </a:cubicBezTo>
                  <a:close/>
                  <a:moveTo>
                    <a:pt x="12542" y="0"/>
                  </a:moveTo>
                  <a:cubicBezTo>
                    <a:pt x="12209" y="0"/>
                    <a:pt x="11875" y="67"/>
                    <a:pt x="11742" y="100"/>
                  </a:cubicBezTo>
                  <a:cubicBezTo>
                    <a:pt x="11608" y="67"/>
                    <a:pt x="11242" y="34"/>
                    <a:pt x="10674" y="34"/>
                  </a:cubicBezTo>
                  <a:cubicBezTo>
                    <a:pt x="8840" y="34"/>
                    <a:pt x="4237" y="601"/>
                    <a:pt x="1001" y="5804"/>
                  </a:cubicBezTo>
                  <a:cubicBezTo>
                    <a:pt x="234" y="7072"/>
                    <a:pt x="0" y="7939"/>
                    <a:pt x="300" y="8473"/>
                  </a:cubicBezTo>
                  <a:cubicBezTo>
                    <a:pt x="501" y="8840"/>
                    <a:pt x="901" y="9040"/>
                    <a:pt x="1535" y="9040"/>
                  </a:cubicBezTo>
                  <a:cubicBezTo>
                    <a:pt x="4470" y="9040"/>
                    <a:pt x="11442" y="5004"/>
                    <a:pt x="12943" y="2802"/>
                  </a:cubicBezTo>
                  <a:cubicBezTo>
                    <a:pt x="13677" y="1735"/>
                    <a:pt x="13910" y="968"/>
                    <a:pt x="13643" y="501"/>
                  </a:cubicBezTo>
                  <a:cubicBezTo>
                    <a:pt x="13543" y="267"/>
                    <a:pt x="13243" y="0"/>
                    <a:pt x="125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30"/>
            <p:cNvSpPr/>
            <p:nvPr/>
          </p:nvSpPr>
          <p:spPr>
            <a:xfrm flipH="1">
              <a:off x="8708138" y="3979953"/>
              <a:ext cx="143676" cy="248172"/>
            </a:xfrm>
            <a:custGeom>
              <a:avLst/>
              <a:gdLst/>
              <a:ahLst/>
              <a:cxnLst/>
              <a:rect l="l" t="t" r="r" b="b"/>
              <a:pathLst>
                <a:path w="8196" h="14157" extrusionOk="0">
                  <a:moveTo>
                    <a:pt x="7093" y="0"/>
                  </a:moveTo>
                  <a:cubicBezTo>
                    <a:pt x="6483" y="0"/>
                    <a:pt x="5805" y="864"/>
                    <a:pt x="5805" y="864"/>
                  </a:cubicBezTo>
                  <a:cubicBezTo>
                    <a:pt x="5805" y="864"/>
                    <a:pt x="1" y="3800"/>
                    <a:pt x="734" y="11705"/>
                  </a:cubicBezTo>
                  <a:cubicBezTo>
                    <a:pt x="896" y="13449"/>
                    <a:pt x="1348" y="14157"/>
                    <a:pt x="1955" y="14157"/>
                  </a:cubicBezTo>
                  <a:cubicBezTo>
                    <a:pt x="4107" y="14157"/>
                    <a:pt x="8196" y="5236"/>
                    <a:pt x="8040" y="2165"/>
                  </a:cubicBezTo>
                  <a:cubicBezTo>
                    <a:pt x="7968" y="482"/>
                    <a:pt x="7550" y="0"/>
                    <a:pt x="70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30"/>
            <p:cNvSpPr/>
            <p:nvPr/>
          </p:nvSpPr>
          <p:spPr>
            <a:xfrm flipH="1">
              <a:off x="8705018" y="3976378"/>
              <a:ext cx="144447" cy="255552"/>
            </a:xfrm>
            <a:custGeom>
              <a:avLst/>
              <a:gdLst/>
              <a:ahLst/>
              <a:cxnLst/>
              <a:rect l="l" t="t" r="r" b="b"/>
              <a:pathLst>
                <a:path w="8240" h="14578" extrusionOk="0">
                  <a:moveTo>
                    <a:pt x="6972" y="434"/>
                  </a:moveTo>
                  <a:cubicBezTo>
                    <a:pt x="7405" y="434"/>
                    <a:pt x="7672" y="1135"/>
                    <a:pt x="7706" y="2369"/>
                  </a:cubicBezTo>
                  <a:cubicBezTo>
                    <a:pt x="7839" y="4837"/>
                    <a:pt x="5104" y="11242"/>
                    <a:pt x="3002" y="13410"/>
                  </a:cubicBezTo>
                  <a:cubicBezTo>
                    <a:pt x="2535" y="13911"/>
                    <a:pt x="2135" y="14177"/>
                    <a:pt x="1801" y="14177"/>
                  </a:cubicBezTo>
                  <a:cubicBezTo>
                    <a:pt x="1301" y="14177"/>
                    <a:pt x="934" y="13377"/>
                    <a:pt x="801" y="11909"/>
                  </a:cubicBezTo>
                  <a:cubicBezTo>
                    <a:pt x="100" y="4204"/>
                    <a:pt x="5704" y="1268"/>
                    <a:pt x="5771" y="1268"/>
                  </a:cubicBezTo>
                  <a:cubicBezTo>
                    <a:pt x="5804" y="1235"/>
                    <a:pt x="5804" y="1235"/>
                    <a:pt x="5838" y="1202"/>
                  </a:cubicBezTo>
                  <a:cubicBezTo>
                    <a:pt x="6004" y="968"/>
                    <a:pt x="6538" y="434"/>
                    <a:pt x="6972" y="434"/>
                  </a:cubicBezTo>
                  <a:close/>
                  <a:moveTo>
                    <a:pt x="6972" y="1"/>
                  </a:moveTo>
                  <a:cubicBezTo>
                    <a:pt x="6338" y="1"/>
                    <a:pt x="5704" y="735"/>
                    <a:pt x="5537" y="901"/>
                  </a:cubicBezTo>
                  <a:cubicBezTo>
                    <a:pt x="5270" y="1035"/>
                    <a:pt x="3970" y="1802"/>
                    <a:pt x="2702" y="3403"/>
                  </a:cubicBezTo>
                  <a:cubicBezTo>
                    <a:pt x="1434" y="5004"/>
                    <a:pt x="0" y="7773"/>
                    <a:pt x="400" y="11943"/>
                  </a:cubicBezTo>
                  <a:cubicBezTo>
                    <a:pt x="567" y="13710"/>
                    <a:pt x="1034" y="14578"/>
                    <a:pt x="1801" y="14578"/>
                  </a:cubicBezTo>
                  <a:cubicBezTo>
                    <a:pt x="2235" y="14578"/>
                    <a:pt x="2735" y="14278"/>
                    <a:pt x="3302" y="13710"/>
                  </a:cubicBezTo>
                  <a:cubicBezTo>
                    <a:pt x="5504" y="11409"/>
                    <a:pt x="8239" y="4938"/>
                    <a:pt x="8139" y="2369"/>
                  </a:cubicBezTo>
                  <a:cubicBezTo>
                    <a:pt x="8072" y="801"/>
                    <a:pt x="7672" y="1"/>
                    <a:pt x="69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30"/>
            <p:cNvSpPr/>
            <p:nvPr/>
          </p:nvSpPr>
          <p:spPr>
            <a:xfrm flipH="1">
              <a:off x="8570783" y="3988191"/>
              <a:ext cx="202103" cy="236024"/>
            </a:xfrm>
            <a:custGeom>
              <a:avLst/>
              <a:gdLst/>
              <a:ahLst/>
              <a:cxnLst/>
              <a:rect l="l" t="t" r="r" b="b"/>
              <a:pathLst>
                <a:path w="11529" h="13464" extrusionOk="0">
                  <a:moveTo>
                    <a:pt x="2097" y="0"/>
                  </a:moveTo>
                  <a:cubicBezTo>
                    <a:pt x="1058" y="0"/>
                    <a:pt x="1435" y="1762"/>
                    <a:pt x="1435" y="1762"/>
                  </a:cubicBezTo>
                  <a:cubicBezTo>
                    <a:pt x="1435" y="1762"/>
                    <a:pt x="1" y="8100"/>
                    <a:pt x="6606" y="12569"/>
                  </a:cubicBezTo>
                  <a:cubicBezTo>
                    <a:pt x="7514" y="13192"/>
                    <a:pt x="8179" y="13464"/>
                    <a:pt x="8642" y="13464"/>
                  </a:cubicBezTo>
                  <a:cubicBezTo>
                    <a:pt x="11528" y="13464"/>
                    <a:pt x="6572" y="2902"/>
                    <a:pt x="3870" y="861"/>
                  </a:cubicBezTo>
                  <a:cubicBezTo>
                    <a:pt x="3036" y="231"/>
                    <a:pt x="2474" y="0"/>
                    <a:pt x="2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30"/>
            <p:cNvSpPr/>
            <p:nvPr/>
          </p:nvSpPr>
          <p:spPr>
            <a:xfrm flipH="1">
              <a:off x="8590418" y="3984581"/>
              <a:ext cx="176615" cy="243264"/>
            </a:xfrm>
            <a:custGeom>
              <a:avLst/>
              <a:gdLst/>
              <a:ahLst/>
              <a:cxnLst/>
              <a:rect l="l" t="t" r="r" b="b"/>
              <a:pathLst>
                <a:path w="10075" h="13877" extrusionOk="0">
                  <a:moveTo>
                    <a:pt x="1768" y="400"/>
                  </a:moveTo>
                  <a:cubicBezTo>
                    <a:pt x="2035" y="400"/>
                    <a:pt x="2502" y="567"/>
                    <a:pt x="3403" y="1234"/>
                  </a:cubicBezTo>
                  <a:cubicBezTo>
                    <a:pt x="5671" y="2902"/>
                    <a:pt x="9607" y="10841"/>
                    <a:pt x="8907" y="13009"/>
                  </a:cubicBezTo>
                  <a:cubicBezTo>
                    <a:pt x="8807" y="13309"/>
                    <a:pt x="8607" y="13476"/>
                    <a:pt x="8306" y="13476"/>
                  </a:cubicBezTo>
                  <a:cubicBezTo>
                    <a:pt x="7839" y="13476"/>
                    <a:pt x="7206" y="13176"/>
                    <a:pt x="6372" y="12609"/>
                  </a:cubicBezTo>
                  <a:cubicBezTo>
                    <a:pt x="0" y="8272"/>
                    <a:pt x="1301" y="2068"/>
                    <a:pt x="1301" y="2001"/>
                  </a:cubicBezTo>
                  <a:cubicBezTo>
                    <a:pt x="1301" y="2001"/>
                    <a:pt x="1301" y="1968"/>
                    <a:pt x="1301" y="1934"/>
                  </a:cubicBezTo>
                  <a:cubicBezTo>
                    <a:pt x="1235" y="1668"/>
                    <a:pt x="1168" y="900"/>
                    <a:pt x="1401" y="567"/>
                  </a:cubicBezTo>
                  <a:cubicBezTo>
                    <a:pt x="1501" y="467"/>
                    <a:pt x="1602" y="400"/>
                    <a:pt x="1768" y="400"/>
                  </a:cubicBezTo>
                  <a:close/>
                  <a:moveTo>
                    <a:pt x="1753" y="0"/>
                  </a:moveTo>
                  <a:cubicBezTo>
                    <a:pt x="1478" y="0"/>
                    <a:pt x="1262" y="102"/>
                    <a:pt x="1101" y="300"/>
                  </a:cubicBezTo>
                  <a:cubicBezTo>
                    <a:pt x="701" y="800"/>
                    <a:pt x="834" y="1734"/>
                    <a:pt x="901" y="1968"/>
                  </a:cubicBezTo>
                  <a:cubicBezTo>
                    <a:pt x="834" y="2235"/>
                    <a:pt x="567" y="3736"/>
                    <a:pt x="1001" y="5737"/>
                  </a:cubicBezTo>
                  <a:cubicBezTo>
                    <a:pt x="1435" y="7739"/>
                    <a:pt x="2669" y="10607"/>
                    <a:pt x="6138" y="12942"/>
                  </a:cubicBezTo>
                  <a:cubicBezTo>
                    <a:pt x="7039" y="13576"/>
                    <a:pt x="7773" y="13876"/>
                    <a:pt x="8306" y="13876"/>
                  </a:cubicBezTo>
                  <a:cubicBezTo>
                    <a:pt x="8773" y="13876"/>
                    <a:pt x="9140" y="13643"/>
                    <a:pt x="9274" y="13142"/>
                  </a:cubicBezTo>
                  <a:cubicBezTo>
                    <a:pt x="10074" y="10807"/>
                    <a:pt x="6071" y="2702"/>
                    <a:pt x="3670" y="900"/>
                  </a:cubicBezTo>
                  <a:cubicBezTo>
                    <a:pt x="2852" y="292"/>
                    <a:pt x="2218" y="0"/>
                    <a:pt x="175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30"/>
            <p:cNvSpPr/>
            <p:nvPr/>
          </p:nvSpPr>
          <p:spPr>
            <a:xfrm flipH="1">
              <a:off x="8422005" y="3986228"/>
              <a:ext cx="361924" cy="142782"/>
            </a:xfrm>
            <a:custGeom>
              <a:avLst/>
              <a:gdLst/>
              <a:ahLst/>
              <a:cxnLst/>
              <a:rect l="l" t="t" r="r" b="b"/>
              <a:pathLst>
                <a:path w="20646" h="8145" extrusionOk="0">
                  <a:moveTo>
                    <a:pt x="3478" y="0"/>
                  </a:moveTo>
                  <a:cubicBezTo>
                    <a:pt x="1" y="0"/>
                    <a:pt x="2299" y="2141"/>
                    <a:pt x="2299" y="2141"/>
                  </a:cubicBezTo>
                  <a:cubicBezTo>
                    <a:pt x="2299" y="2141"/>
                    <a:pt x="4687" y="8145"/>
                    <a:pt x="12607" y="8145"/>
                  </a:cubicBezTo>
                  <a:cubicBezTo>
                    <a:pt x="12629" y="8145"/>
                    <a:pt x="12651" y="8145"/>
                    <a:pt x="12673" y="8145"/>
                  </a:cubicBezTo>
                  <a:cubicBezTo>
                    <a:pt x="20645" y="8078"/>
                    <a:pt x="7736" y="173"/>
                    <a:pt x="3800" y="6"/>
                  </a:cubicBezTo>
                  <a:cubicBezTo>
                    <a:pt x="3687" y="2"/>
                    <a:pt x="3580" y="0"/>
                    <a:pt x="3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30"/>
            <p:cNvSpPr/>
            <p:nvPr/>
          </p:nvSpPr>
          <p:spPr>
            <a:xfrm flipH="1">
              <a:off x="8512655" y="3982810"/>
              <a:ext cx="251450" cy="149724"/>
            </a:xfrm>
            <a:custGeom>
              <a:avLst/>
              <a:gdLst/>
              <a:ahLst/>
              <a:cxnLst/>
              <a:rect l="l" t="t" r="r" b="b"/>
              <a:pathLst>
                <a:path w="14344" h="8541" extrusionOk="0">
                  <a:moveTo>
                    <a:pt x="2302" y="401"/>
                  </a:moveTo>
                  <a:cubicBezTo>
                    <a:pt x="2402" y="401"/>
                    <a:pt x="2535" y="401"/>
                    <a:pt x="2669" y="434"/>
                  </a:cubicBezTo>
                  <a:cubicBezTo>
                    <a:pt x="4036" y="468"/>
                    <a:pt x="6805" y="1602"/>
                    <a:pt x="9440" y="3170"/>
                  </a:cubicBezTo>
                  <a:cubicBezTo>
                    <a:pt x="12142" y="4771"/>
                    <a:pt x="13910" y="6405"/>
                    <a:pt x="13877" y="7272"/>
                  </a:cubicBezTo>
                  <a:cubicBezTo>
                    <a:pt x="13877" y="7973"/>
                    <a:pt x="12609" y="8106"/>
                    <a:pt x="11542" y="8106"/>
                  </a:cubicBezTo>
                  <a:lnTo>
                    <a:pt x="11475" y="8106"/>
                  </a:lnTo>
                  <a:cubicBezTo>
                    <a:pt x="3803" y="8106"/>
                    <a:pt x="1401" y="2336"/>
                    <a:pt x="1368" y="2269"/>
                  </a:cubicBezTo>
                  <a:cubicBezTo>
                    <a:pt x="1368" y="2236"/>
                    <a:pt x="1334" y="2202"/>
                    <a:pt x="1301" y="2202"/>
                  </a:cubicBezTo>
                  <a:cubicBezTo>
                    <a:pt x="1101" y="1969"/>
                    <a:pt x="501" y="1302"/>
                    <a:pt x="667" y="901"/>
                  </a:cubicBezTo>
                  <a:cubicBezTo>
                    <a:pt x="767" y="568"/>
                    <a:pt x="1368" y="401"/>
                    <a:pt x="2302" y="401"/>
                  </a:cubicBezTo>
                  <a:close/>
                  <a:moveTo>
                    <a:pt x="2302" y="1"/>
                  </a:moveTo>
                  <a:cubicBezTo>
                    <a:pt x="1134" y="1"/>
                    <a:pt x="467" y="234"/>
                    <a:pt x="267" y="734"/>
                  </a:cubicBezTo>
                  <a:cubicBezTo>
                    <a:pt x="0" y="1435"/>
                    <a:pt x="801" y="2269"/>
                    <a:pt x="1001" y="2469"/>
                  </a:cubicBezTo>
                  <a:cubicBezTo>
                    <a:pt x="1101" y="2736"/>
                    <a:pt x="1735" y="4104"/>
                    <a:pt x="3202" y="5471"/>
                  </a:cubicBezTo>
                  <a:cubicBezTo>
                    <a:pt x="4704" y="6872"/>
                    <a:pt x="7305" y="8540"/>
                    <a:pt x="11475" y="8540"/>
                  </a:cubicBezTo>
                  <a:lnTo>
                    <a:pt x="11542" y="8540"/>
                  </a:lnTo>
                  <a:cubicBezTo>
                    <a:pt x="13376" y="8540"/>
                    <a:pt x="14277" y="8106"/>
                    <a:pt x="14310" y="7272"/>
                  </a:cubicBezTo>
                  <a:cubicBezTo>
                    <a:pt x="14344" y="4837"/>
                    <a:pt x="5671" y="134"/>
                    <a:pt x="26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30"/>
            <p:cNvSpPr/>
            <p:nvPr/>
          </p:nvSpPr>
          <p:spPr>
            <a:xfrm flipH="1">
              <a:off x="8389911" y="3942356"/>
              <a:ext cx="361328" cy="95714"/>
            </a:xfrm>
            <a:custGeom>
              <a:avLst/>
              <a:gdLst/>
              <a:ahLst/>
              <a:cxnLst/>
              <a:rect l="l" t="t" r="r" b="b"/>
              <a:pathLst>
                <a:path w="20612" h="5460" extrusionOk="0">
                  <a:moveTo>
                    <a:pt x="7664" y="1"/>
                  </a:moveTo>
                  <a:cubicBezTo>
                    <a:pt x="5982" y="1"/>
                    <a:pt x="4492" y="162"/>
                    <a:pt x="3636" y="507"/>
                  </a:cubicBezTo>
                  <a:cubicBezTo>
                    <a:pt x="0" y="2008"/>
                    <a:pt x="3169" y="3076"/>
                    <a:pt x="3169" y="3076"/>
                  </a:cubicBezTo>
                  <a:cubicBezTo>
                    <a:pt x="3169" y="3076"/>
                    <a:pt x="5677" y="5459"/>
                    <a:pt x="9836" y="5459"/>
                  </a:cubicBezTo>
                  <a:cubicBezTo>
                    <a:pt x="11372" y="5459"/>
                    <a:pt x="13134" y="5134"/>
                    <a:pt x="15077" y="4243"/>
                  </a:cubicBezTo>
                  <a:cubicBezTo>
                    <a:pt x="20611" y="1693"/>
                    <a:pt x="13123" y="1"/>
                    <a:pt x="7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30"/>
            <p:cNvSpPr/>
            <p:nvPr/>
          </p:nvSpPr>
          <p:spPr>
            <a:xfrm flipH="1">
              <a:off x="8446572" y="3938956"/>
              <a:ext cx="275449" cy="102936"/>
            </a:xfrm>
            <a:custGeom>
              <a:avLst/>
              <a:gdLst/>
              <a:ahLst/>
              <a:cxnLst/>
              <a:rect l="l" t="t" r="r" b="b"/>
              <a:pathLst>
                <a:path w="15713" h="5872" extrusionOk="0">
                  <a:moveTo>
                    <a:pt x="6072" y="401"/>
                  </a:moveTo>
                  <a:cubicBezTo>
                    <a:pt x="10108" y="401"/>
                    <a:pt x="14878" y="1335"/>
                    <a:pt x="15145" y="2603"/>
                  </a:cubicBezTo>
                  <a:cubicBezTo>
                    <a:pt x="15245" y="3070"/>
                    <a:pt x="14611" y="3637"/>
                    <a:pt x="13344" y="4237"/>
                  </a:cubicBezTo>
                  <a:cubicBezTo>
                    <a:pt x="11576" y="5038"/>
                    <a:pt x="9841" y="5438"/>
                    <a:pt x="8140" y="5438"/>
                  </a:cubicBezTo>
                  <a:cubicBezTo>
                    <a:pt x="4137" y="5438"/>
                    <a:pt x="1669" y="3136"/>
                    <a:pt x="1635" y="3136"/>
                  </a:cubicBezTo>
                  <a:cubicBezTo>
                    <a:pt x="1635" y="3103"/>
                    <a:pt x="1602" y="3070"/>
                    <a:pt x="1569" y="3070"/>
                  </a:cubicBezTo>
                  <a:cubicBezTo>
                    <a:pt x="1268" y="2970"/>
                    <a:pt x="435" y="2603"/>
                    <a:pt x="435" y="2169"/>
                  </a:cubicBezTo>
                  <a:cubicBezTo>
                    <a:pt x="435" y="1936"/>
                    <a:pt x="635" y="1502"/>
                    <a:pt x="2069" y="901"/>
                  </a:cubicBezTo>
                  <a:cubicBezTo>
                    <a:pt x="2836" y="601"/>
                    <a:pt x="4271" y="401"/>
                    <a:pt x="6072" y="401"/>
                  </a:cubicBezTo>
                  <a:close/>
                  <a:moveTo>
                    <a:pt x="6072" y="1"/>
                  </a:moveTo>
                  <a:cubicBezTo>
                    <a:pt x="4204" y="1"/>
                    <a:pt x="2736" y="168"/>
                    <a:pt x="1902" y="534"/>
                  </a:cubicBezTo>
                  <a:cubicBezTo>
                    <a:pt x="601" y="1035"/>
                    <a:pt x="1" y="1569"/>
                    <a:pt x="1" y="2169"/>
                  </a:cubicBezTo>
                  <a:cubicBezTo>
                    <a:pt x="34" y="2903"/>
                    <a:pt x="1135" y="3370"/>
                    <a:pt x="1402" y="3470"/>
                  </a:cubicBezTo>
                  <a:cubicBezTo>
                    <a:pt x="1702" y="3737"/>
                    <a:pt x="4171" y="5872"/>
                    <a:pt x="8140" y="5872"/>
                  </a:cubicBezTo>
                  <a:cubicBezTo>
                    <a:pt x="9908" y="5872"/>
                    <a:pt x="11709" y="5438"/>
                    <a:pt x="13511" y="4604"/>
                  </a:cubicBezTo>
                  <a:cubicBezTo>
                    <a:pt x="15045" y="3904"/>
                    <a:pt x="15712" y="3203"/>
                    <a:pt x="15545" y="2503"/>
                  </a:cubicBezTo>
                  <a:cubicBezTo>
                    <a:pt x="15178" y="801"/>
                    <a:pt x="9674" y="1"/>
                    <a:pt x="60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30"/>
            <p:cNvSpPr/>
            <p:nvPr/>
          </p:nvSpPr>
          <p:spPr>
            <a:xfrm flipH="1">
              <a:off x="8627832" y="3898502"/>
              <a:ext cx="234814" cy="162170"/>
            </a:xfrm>
            <a:custGeom>
              <a:avLst/>
              <a:gdLst/>
              <a:ahLst/>
              <a:cxnLst/>
              <a:rect l="l" t="t" r="r" b="b"/>
              <a:pathLst>
                <a:path w="13395" h="9251" extrusionOk="0">
                  <a:moveTo>
                    <a:pt x="6720" y="1"/>
                  </a:moveTo>
                  <a:cubicBezTo>
                    <a:pt x="5551" y="1"/>
                    <a:pt x="4248" y="482"/>
                    <a:pt x="3054" y="2009"/>
                  </a:cubicBezTo>
                  <a:cubicBezTo>
                    <a:pt x="1" y="5911"/>
                    <a:pt x="4046" y="9250"/>
                    <a:pt x="8043" y="9250"/>
                  </a:cubicBezTo>
                  <a:cubicBezTo>
                    <a:pt x="8282" y="9250"/>
                    <a:pt x="8521" y="9238"/>
                    <a:pt x="8758" y="9214"/>
                  </a:cubicBezTo>
                  <a:cubicBezTo>
                    <a:pt x="12961" y="8780"/>
                    <a:pt x="13394" y="3877"/>
                    <a:pt x="10326" y="1408"/>
                  </a:cubicBezTo>
                  <a:cubicBezTo>
                    <a:pt x="10326" y="1408"/>
                    <a:pt x="8719" y="1"/>
                    <a:pt x="67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30"/>
            <p:cNvSpPr/>
            <p:nvPr/>
          </p:nvSpPr>
          <p:spPr>
            <a:xfrm flipH="1">
              <a:off x="8733690" y="3925898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63" y="0"/>
                  </a:moveTo>
                  <a:cubicBezTo>
                    <a:pt x="695" y="0"/>
                    <a:pt x="414" y="82"/>
                    <a:pt x="134" y="245"/>
                  </a:cubicBezTo>
                  <a:cubicBezTo>
                    <a:pt x="34" y="312"/>
                    <a:pt x="1" y="446"/>
                    <a:pt x="68" y="546"/>
                  </a:cubicBezTo>
                  <a:cubicBezTo>
                    <a:pt x="111" y="610"/>
                    <a:pt x="182" y="647"/>
                    <a:pt x="244" y="647"/>
                  </a:cubicBezTo>
                  <a:cubicBezTo>
                    <a:pt x="279" y="647"/>
                    <a:pt x="311" y="636"/>
                    <a:pt x="334" y="612"/>
                  </a:cubicBezTo>
                  <a:cubicBezTo>
                    <a:pt x="544" y="473"/>
                    <a:pt x="753" y="414"/>
                    <a:pt x="951" y="414"/>
                  </a:cubicBezTo>
                  <a:cubicBezTo>
                    <a:pt x="1037" y="414"/>
                    <a:pt x="1121" y="425"/>
                    <a:pt x="1202" y="446"/>
                  </a:cubicBezTo>
                  <a:cubicBezTo>
                    <a:pt x="1602" y="546"/>
                    <a:pt x="1835" y="913"/>
                    <a:pt x="1835" y="946"/>
                  </a:cubicBezTo>
                  <a:cubicBezTo>
                    <a:pt x="1869" y="1013"/>
                    <a:pt x="1936" y="1046"/>
                    <a:pt x="2002" y="1046"/>
                  </a:cubicBezTo>
                  <a:cubicBezTo>
                    <a:pt x="2036" y="1046"/>
                    <a:pt x="2069" y="1013"/>
                    <a:pt x="2102" y="1013"/>
                  </a:cubicBezTo>
                  <a:cubicBezTo>
                    <a:pt x="2202" y="946"/>
                    <a:pt x="2236" y="812"/>
                    <a:pt x="2169" y="712"/>
                  </a:cubicBezTo>
                  <a:cubicBezTo>
                    <a:pt x="2169" y="712"/>
                    <a:pt x="1869" y="179"/>
                    <a:pt x="1302" y="45"/>
                  </a:cubicBezTo>
                  <a:cubicBezTo>
                    <a:pt x="1192" y="15"/>
                    <a:pt x="1079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30"/>
            <p:cNvSpPr/>
            <p:nvPr/>
          </p:nvSpPr>
          <p:spPr>
            <a:xfrm flipH="1">
              <a:off x="8709712" y="3973836"/>
              <a:ext cx="39197" cy="18354"/>
            </a:xfrm>
            <a:custGeom>
              <a:avLst/>
              <a:gdLst/>
              <a:ahLst/>
              <a:cxnLst/>
              <a:rect l="l" t="t" r="r" b="b"/>
              <a:pathLst>
                <a:path w="2236" h="1047" extrusionOk="0">
                  <a:moveTo>
                    <a:pt x="937" y="1"/>
                  </a:moveTo>
                  <a:cubicBezTo>
                    <a:pt x="678" y="1"/>
                    <a:pt x="414" y="82"/>
                    <a:pt x="134" y="246"/>
                  </a:cubicBezTo>
                  <a:cubicBezTo>
                    <a:pt x="34" y="312"/>
                    <a:pt x="0" y="446"/>
                    <a:pt x="67" y="546"/>
                  </a:cubicBezTo>
                  <a:cubicBezTo>
                    <a:pt x="89" y="611"/>
                    <a:pt x="152" y="647"/>
                    <a:pt x="221" y="647"/>
                  </a:cubicBezTo>
                  <a:cubicBezTo>
                    <a:pt x="259" y="647"/>
                    <a:pt x="299" y="636"/>
                    <a:pt x="334" y="613"/>
                  </a:cubicBezTo>
                  <a:cubicBezTo>
                    <a:pt x="557" y="489"/>
                    <a:pt x="779" y="420"/>
                    <a:pt x="975" y="420"/>
                  </a:cubicBezTo>
                  <a:cubicBezTo>
                    <a:pt x="1043" y="420"/>
                    <a:pt x="1108" y="429"/>
                    <a:pt x="1168" y="446"/>
                  </a:cubicBezTo>
                  <a:cubicBezTo>
                    <a:pt x="1568" y="546"/>
                    <a:pt x="1802" y="946"/>
                    <a:pt x="1802" y="946"/>
                  </a:cubicBezTo>
                  <a:cubicBezTo>
                    <a:pt x="1835" y="1013"/>
                    <a:pt x="1935" y="1046"/>
                    <a:pt x="2002" y="1046"/>
                  </a:cubicBezTo>
                  <a:cubicBezTo>
                    <a:pt x="2035" y="1046"/>
                    <a:pt x="2069" y="1046"/>
                    <a:pt x="2102" y="1013"/>
                  </a:cubicBezTo>
                  <a:cubicBezTo>
                    <a:pt x="2202" y="946"/>
                    <a:pt x="2235" y="813"/>
                    <a:pt x="2169" y="713"/>
                  </a:cubicBezTo>
                  <a:cubicBezTo>
                    <a:pt x="2169" y="713"/>
                    <a:pt x="1868" y="179"/>
                    <a:pt x="1268" y="46"/>
                  </a:cubicBezTo>
                  <a:cubicBezTo>
                    <a:pt x="1158" y="16"/>
                    <a:pt x="1048" y="1"/>
                    <a:pt x="9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30"/>
            <p:cNvSpPr/>
            <p:nvPr/>
          </p:nvSpPr>
          <p:spPr>
            <a:xfrm flipH="1">
              <a:off x="8679318" y="3944021"/>
              <a:ext cx="39180" cy="18354"/>
            </a:xfrm>
            <a:custGeom>
              <a:avLst/>
              <a:gdLst/>
              <a:ahLst/>
              <a:cxnLst/>
              <a:rect l="l" t="t" r="r" b="b"/>
              <a:pathLst>
                <a:path w="2235" h="1047" extrusionOk="0">
                  <a:moveTo>
                    <a:pt x="963" y="0"/>
                  </a:moveTo>
                  <a:cubicBezTo>
                    <a:pt x="694" y="0"/>
                    <a:pt x="414" y="82"/>
                    <a:pt x="133" y="245"/>
                  </a:cubicBezTo>
                  <a:cubicBezTo>
                    <a:pt x="33" y="312"/>
                    <a:pt x="0" y="446"/>
                    <a:pt x="67" y="546"/>
                  </a:cubicBezTo>
                  <a:cubicBezTo>
                    <a:pt x="110" y="610"/>
                    <a:pt x="167" y="647"/>
                    <a:pt x="229" y="647"/>
                  </a:cubicBezTo>
                  <a:cubicBezTo>
                    <a:pt x="263" y="647"/>
                    <a:pt x="298" y="636"/>
                    <a:pt x="334" y="612"/>
                  </a:cubicBezTo>
                  <a:cubicBezTo>
                    <a:pt x="543" y="473"/>
                    <a:pt x="752" y="414"/>
                    <a:pt x="939" y="414"/>
                  </a:cubicBezTo>
                  <a:cubicBezTo>
                    <a:pt x="1020" y="414"/>
                    <a:pt x="1097" y="425"/>
                    <a:pt x="1168" y="446"/>
                  </a:cubicBezTo>
                  <a:cubicBezTo>
                    <a:pt x="1601" y="546"/>
                    <a:pt x="1835" y="913"/>
                    <a:pt x="1835" y="946"/>
                  </a:cubicBezTo>
                  <a:cubicBezTo>
                    <a:pt x="1868" y="1013"/>
                    <a:pt x="1935" y="1046"/>
                    <a:pt x="2001" y="1046"/>
                  </a:cubicBezTo>
                  <a:cubicBezTo>
                    <a:pt x="2035" y="1046"/>
                    <a:pt x="2068" y="1013"/>
                    <a:pt x="2102" y="1013"/>
                  </a:cubicBezTo>
                  <a:cubicBezTo>
                    <a:pt x="2202" y="946"/>
                    <a:pt x="2235" y="813"/>
                    <a:pt x="2168" y="712"/>
                  </a:cubicBezTo>
                  <a:cubicBezTo>
                    <a:pt x="2168" y="712"/>
                    <a:pt x="1868" y="179"/>
                    <a:pt x="1301" y="45"/>
                  </a:cubicBezTo>
                  <a:cubicBezTo>
                    <a:pt x="1191" y="15"/>
                    <a:pt x="1078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30"/>
            <p:cNvSpPr/>
            <p:nvPr/>
          </p:nvSpPr>
          <p:spPr>
            <a:xfrm flipH="1">
              <a:off x="8660020" y="3982039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0"/>
                  </a:moveTo>
                  <a:cubicBezTo>
                    <a:pt x="701" y="0"/>
                    <a:pt x="418" y="89"/>
                    <a:pt x="134" y="278"/>
                  </a:cubicBezTo>
                  <a:cubicBezTo>
                    <a:pt x="34" y="311"/>
                    <a:pt x="1" y="445"/>
                    <a:pt x="68" y="545"/>
                  </a:cubicBezTo>
                  <a:cubicBezTo>
                    <a:pt x="111" y="610"/>
                    <a:pt x="182" y="646"/>
                    <a:pt x="253" y="646"/>
                  </a:cubicBezTo>
                  <a:cubicBezTo>
                    <a:pt x="293" y="646"/>
                    <a:pt x="332" y="635"/>
                    <a:pt x="368" y="612"/>
                  </a:cubicBezTo>
                  <a:cubicBezTo>
                    <a:pt x="590" y="488"/>
                    <a:pt x="795" y="419"/>
                    <a:pt x="994" y="419"/>
                  </a:cubicBezTo>
                  <a:cubicBezTo>
                    <a:pt x="1064" y="419"/>
                    <a:pt x="1133" y="428"/>
                    <a:pt x="1202" y="445"/>
                  </a:cubicBezTo>
                  <a:cubicBezTo>
                    <a:pt x="1602" y="545"/>
                    <a:pt x="1835" y="945"/>
                    <a:pt x="1835" y="945"/>
                  </a:cubicBezTo>
                  <a:cubicBezTo>
                    <a:pt x="1869" y="1012"/>
                    <a:pt x="1936" y="1045"/>
                    <a:pt x="2002" y="1045"/>
                  </a:cubicBezTo>
                  <a:cubicBezTo>
                    <a:pt x="2036" y="1045"/>
                    <a:pt x="2069" y="1045"/>
                    <a:pt x="2102" y="1012"/>
                  </a:cubicBezTo>
                  <a:cubicBezTo>
                    <a:pt x="2202" y="979"/>
                    <a:pt x="2236" y="845"/>
                    <a:pt x="2202" y="745"/>
                  </a:cubicBezTo>
                  <a:cubicBezTo>
                    <a:pt x="2169" y="712"/>
                    <a:pt x="1869" y="211"/>
                    <a:pt x="1302" y="45"/>
                  </a:cubicBezTo>
                  <a:cubicBezTo>
                    <a:pt x="1195" y="15"/>
                    <a:pt x="1085" y="0"/>
                    <a:pt x="97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30"/>
            <p:cNvSpPr/>
            <p:nvPr/>
          </p:nvSpPr>
          <p:spPr>
            <a:xfrm flipH="1">
              <a:off x="8692762" y="4020040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47" y="1"/>
                  </a:moveTo>
                  <a:cubicBezTo>
                    <a:pt x="685" y="1"/>
                    <a:pt x="418" y="89"/>
                    <a:pt x="134" y="278"/>
                  </a:cubicBezTo>
                  <a:cubicBezTo>
                    <a:pt x="34" y="312"/>
                    <a:pt x="1" y="445"/>
                    <a:pt x="34" y="545"/>
                  </a:cubicBezTo>
                  <a:cubicBezTo>
                    <a:pt x="77" y="610"/>
                    <a:pt x="148" y="647"/>
                    <a:pt x="220" y="647"/>
                  </a:cubicBezTo>
                  <a:cubicBezTo>
                    <a:pt x="259" y="647"/>
                    <a:pt x="299" y="635"/>
                    <a:pt x="334" y="612"/>
                  </a:cubicBezTo>
                  <a:cubicBezTo>
                    <a:pt x="557" y="488"/>
                    <a:pt x="761" y="420"/>
                    <a:pt x="961" y="420"/>
                  </a:cubicBezTo>
                  <a:cubicBezTo>
                    <a:pt x="1030" y="420"/>
                    <a:pt x="1099" y="428"/>
                    <a:pt x="1168" y="445"/>
                  </a:cubicBezTo>
                  <a:cubicBezTo>
                    <a:pt x="1569" y="545"/>
                    <a:pt x="1802" y="945"/>
                    <a:pt x="1802" y="945"/>
                  </a:cubicBezTo>
                  <a:cubicBezTo>
                    <a:pt x="1835" y="1012"/>
                    <a:pt x="1902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268" y="45"/>
                  </a:cubicBezTo>
                  <a:cubicBezTo>
                    <a:pt x="1161" y="16"/>
                    <a:pt x="1055" y="1"/>
                    <a:pt x="9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30"/>
            <p:cNvSpPr/>
            <p:nvPr/>
          </p:nvSpPr>
          <p:spPr>
            <a:xfrm flipH="1">
              <a:off x="8751813" y="4013607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1"/>
                  </a:moveTo>
                  <a:cubicBezTo>
                    <a:pt x="701" y="1"/>
                    <a:pt x="418" y="89"/>
                    <a:pt x="134" y="278"/>
                  </a:cubicBezTo>
                  <a:cubicBezTo>
                    <a:pt x="34" y="312"/>
                    <a:pt x="1" y="445"/>
                    <a:pt x="67" y="545"/>
                  </a:cubicBezTo>
                  <a:cubicBezTo>
                    <a:pt x="111" y="610"/>
                    <a:pt x="168" y="647"/>
                    <a:pt x="229" y="647"/>
                  </a:cubicBezTo>
                  <a:cubicBezTo>
                    <a:pt x="263" y="647"/>
                    <a:pt x="299" y="636"/>
                    <a:pt x="334" y="612"/>
                  </a:cubicBezTo>
                  <a:cubicBezTo>
                    <a:pt x="557" y="488"/>
                    <a:pt x="780" y="420"/>
                    <a:pt x="975" y="420"/>
                  </a:cubicBezTo>
                  <a:cubicBezTo>
                    <a:pt x="1043" y="420"/>
                    <a:pt x="1108" y="428"/>
                    <a:pt x="1168" y="445"/>
                  </a:cubicBezTo>
                  <a:cubicBezTo>
                    <a:pt x="1602" y="545"/>
                    <a:pt x="1835" y="946"/>
                    <a:pt x="1835" y="946"/>
                  </a:cubicBezTo>
                  <a:cubicBezTo>
                    <a:pt x="1869" y="1012"/>
                    <a:pt x="1935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302" y="45"/>
                  </a:cubicBezTo>
                  <a:cubicBezTo>
                    <a:pt x="1195" y="16"/>
                    <a:pt x="1085" y="1"/>
                    <a:pt x="97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30"/>
            <p:cNvSpPr/>
            <p:nvPr/>
          </p:nvSpPr>
          <p:spPr>
            <a:xfrm flipH="1">
              <a:off x="8769359" y="3972784"/>
              <a:ext cx="39180" cy="18231"/>
            </a:xfrm>
            <a:custGeom>
              <a:avLst/>
              <a:gdLst/>
              <a:ahLst/>
              <a:cxnLst/>
              <a:rect l="l" t="t" r="r" b="b"/>
              <a:pathLst>
                <a:path w="2235" h="1040" extrusionOk="0">
                  <a:moveTo>
                    <a:pt x="1007" y="0"/>
                  </a:moveTo>
                  <a:cubicBezTo>
                    <a:pt x="725" y="0"/>
                    <a:pt x="429" y="100"/>
                    <a:pt x="133" y="272"/>
                  </a:cubicBezTo>
                  <a:cubicBezTo>
                    <a:pt x="33" y="339"/>
                    <a:pt x="0" y="439"/>
                    <a:pt x="67" y="539"/>
                  </a:cubicBezTo>
                  <a:cubicBezTo>
                    <a:pt x="110" y="604"/>
                    <a:pt x="181" y="641"/>
                    <a:pt x="253" y="641"/>
                  </a:cubicBezTo>
                  <a:cubicBezTo>
                    <a:pt x="292" y="641"/>
                    <a:pt x="332" y="630"/>
                    <a:pt x="367" y="606"/>
                  </a:cubicBezTo>
                  <a:cubicBezTo>
                    <a:pt x="590" y="482"/>
                    <a:pt x="794" y="414"/>
                    <a:pt x="994" y="414"/>
                  </a:cubicBezTo>
                  <a:cubicBezTo>
                    <a:pt x="1063" y="414"/>
                    <a:pt x="1132" y="422"/>
                    <a:pt x="1201" y="439"/>
                  </a:cubicBezTo>
                  <a:cubicBezTo>
                    <a:pt x="1601" y="573"/>
                    <a:pt x="1835" y="940"/>
                    <a:pt x="1835" y="940"/>
                  </a:cubicBezTo>
                  <a:cubicBezTo>
                    <a:pt x="1868" y="1006"/>
                    <a:pt x="1935" y="1040"/>
                    <a:pt x="2001" y="1040"/>
                  </a:cubicBezTo>
                  <a:lnTo>
                    <a:pt x="2102" y="1040"/>
                  </a:lnTo>
                  <a:cubicBezTo>
                    <a:pt x="2202" y="973"/>
                    <a:pt x="2235" y="839"/>
                    <a:pt x="2202" y="739"/>
                  </a:cubicBezTo>
                  <a:cubicBezTo>
                    <a:pt x="2168" y="706"/>
                    <a:pt x="1868" y="206"/>
                    <a:pt x="1301" y="39"/>
                  </a:cubicBezTo>
                  <a:cubicBezTo>
                    <a:pt x="1205" y="13"/>
                    <a:pt x="1107" y="0"/>
                    <a:pt x="100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30"/>
            <p:cNvSpPr/>
            <p:nvPr/>
          </p:nvSpPr>
          <p:spPr>
            <a:xfrm flipH="1">
              <a:off x="8427298" y="4692074"/>
              <a:ext cx="225716" cy="144745"/>
            </a:xfrm>
            <a:custGeom>
              <a:avLst/>
              <a:gdLst/>
              <a:ahLst/>
              <a:cxnLst/>
              <a:rect l="l" t="t" r="r" b="b"/>
              <a:pathLst>
                <a:path w="12876" h="8257" extrusionOk="0">
                  <a:moveTo>
                    <a:pt x="9398" y="0"/>
                  </a:moveTo>
                  <a:cubicBezTo>
                    <a:pt x="6527" y="0"/>
                    <a:pt x="2527" y="1346"/>
                    <a:pt x="0" y="7870"/>
                  </a:cubicBezTo>
                  <a:cubicBezTo>
                    <a:pt x="0" y="7870"/>
                    <a:pt x="1429" y="8256"/>
                    <a:pt x="3349" y="8256"/>
                  </a:cubicBezTo>
                  <a:cubicBezTo>
                    <a:pt x="6691" y="8256"/>
                    <a:pt x="11520" y="7085"/>
                    <a:pt x="12876" y="665"/>
                  </a:cubicBezTo>
                  <a:cubicBezTo>
                    <a:pt x="12876" y="665"/>
                    <a:pt x="11416" y="0"/>
                    <a:pt x="9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30"/>
            <p:cNvSpPr/>
            <p:nvPr/>
          </p:nvSpPr>
          <p:spPr>
            <a:xfrm flipH="1">
              <a:off x="8488110" y="4735262"/>
              <a:ext cx="164326" cy="93610"/>
            </a:xfrm>
            <a:custGeom>
              <a:avLst/>
              <a:gdLst/>
              <a:ahLst/>
              <a:cxnLst/>
              <a:rect l="l" t="t" r="r" b="b"/>
              <a:pathLst>
                <a:path w="9374" h="5340" extrusionOk="0">
                  <a:moveTo>
                    <a:pt x="9130" y="1"/>
                  </a:moveTo>
                  <a:cubicBezTo>
                    <a:pt x="9096" y="1"/>
                    <a:pt x="9064" y="12"/>
                    <a:pt x="9040" y="36"/>
                  </a:cubicBezTo>
                  <a:cubicBezTo>
                    <a:pt x="8940" y="69"/>
                    <a:pt x="1435" y="4572"/>
                    <a:pt x="167" y="4939"/>
                  </a:cubicBezTo>
                  <a:cubicBezTo>
                    <a:pt x="67" y="4973"/>
                    <a:pt x="0" y="5073"/>
                    <a:pt x="34" y="5206"/>
                  </a:cubicBezTo>
                  <a:cubicBezTo>
                    <a:pt x="67" y="5273"/>
                    <a:pt x="134" y="5339"/>
                    <a:pt x="234" y="5339"/>
                  </a:cubicBezTo>
                  <a:lnTo>
                    <a:pt x="301" y="5339"/>
                  </a:lnTo>
                  <a:cubicBezTo>
                    <a:pt x="1602" y="4939"/>
                    <a:pt x="8940" y="569"/>
                    <a:pt x="9240" y="403"/>
                  </a:cubicBezTo>
                  <a:cubicBezTo>
                    <a:pt x="9340" y="336"/>
                    <a:pt x="9374" y="202"/>
                    <a:pt x="9307" y="102"/>
                  </a:cubicBezTo>
                  <a:cubicBezTo>
                    <a:pt x="9264" y="38"/>
                    <a:pt x="9193" y="1"/>
                    <a:pt x="91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30"/>
            <p:cNvSpPr/>
            <p:nvPr/>
          </p:nvSpPr>
          <p:spPr>
            <a:xfrm flipH="1">
              <a:off x="8310350" y="4326654"/>
              <a:ext cx="247296" cy="155894"/>
            </a:xfrm>
            <a:custGeom>
              <a:avLst/>
              <a:gdLst/>
              <a:ahLst/>
              <a:cxnLst/>
              <a:rect l="l" t="t" r="r" b="b"/>
              <a:pathLst>
                <a:path w="14107" h="8893" extrusionOk="0">
                  <a:moveTo>
                    <a:pt x="12502" y="1"/>
                  </a:moveTo>
                  <a:cubicBezTo>
                    <a:pt x="9761" y="1"/>
                    <a:pt x="2846" y="4110"/>
                    <a:pt x="1364" y="6402"/>
                  </a:cubicBezTo>
                  <a:cubicBezTo>
                    <a:pt x="0" y="8511"/>
                    <a:pt x="814" y="8892"/>
                    <a:pt x="1580" y="8892"/>
                  </a:cubicBezTo>
                  <a:cubicBezTo>
                    <a:pt x="2013" y="8892"/>
                    <a:pt x="2431" y="8771"/>
                    <a:pt x="2431" y="8771"/>
                  </a:cubicBezTo>
                  <a:cubicBezTo>
                    <a:pt x="2431" y="8771"/>
                    <a:pt x="2757" y="8821"/>
                    <a:pt x="3308" y="8821"/>
                  </a:cubicBezTo>
                  <a:cubicBezTo>
                    <a:pt x="5200" y="8821"/>
                    <a:pt x="9746" y="8221"/>
                    <a:pt x="12872" y="2900"/>
                  </a:cubicBezTo>
                  <a:cubicBezTo>
                    <a:pt x="14106" y="798"/>
                    <a:pt x="13709" y="1"/>
                    <a:pt x="1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30"/>
            <p:cNvSpPr/>
            <p:nvPr/>
          </p:nvSpPr>
          <p:spPr>
            <a:xfrm flipH="1">
              <a:off x="8312103" y="4323096"/>
              <a:ext cx="240932" cy="163169"/>
            </a:xfrm>
            <a:custGeom>
              <a:avLst/>
              <a:gdLst/>
              <a:ahLst/>
              <a:cxnLst/>
              <a:rect l="l" t="t" r="r" b="b"/>
              <a:pathLst>
                <a:path w="13744" h="9308" extrusionOk="0">
                  <a:moveTo>
                    <a:pt x="12242" y="434"/>
                  </a:moveTo>
                  <a:cubicBezTo>
                    <a:pt x="12676" y="434"/>
                    <a:pt x="12943" y="534"/>
                    <a:pt x="13076" y="734"/>
                  </a:cubicBezTo>
                  <a:cubicBezTo>
                    <a:pt x="13210" y="1001"/>
                    <a:pt x="13243" y="1635"/>
                    <a:pt x="12442" y="3003"/>
                  </a:cubicBezTo>
                  <a:cubicBezTo>
                    <a:pt x="9340" y="8273"/>
                    <a:pt x="4837" y="8840"/>
                    <a:pt x="3036" y="8840"/>
                  </a:cubicBezTo>
                  <a:cubicBezTo>
                    <a:pt x="2502" y="8840"/>
                    <a:pt x="2202" y="8773"/>
                    <a:pt x="2202" y="8773"/>
                  </a:cubicBezTo>
                  <a:lnTo>
                    <a:pt x="2102" y="8773"/>
                  </a:lnTo>
                  <a:cubicBezTo>
                    <a:pt x="2102" y="8773"/>
                    <a:pt x="1701" y="8907"/>
                    <a:pt x="1301" y="8907"/>
                  </a:cubicBezTo>
                  <a:cubicBezTo>
                    <a:pt x="1068" y="8907"/>
                    <a:pt x="734" y="8840"/>
                    <a:pt x="634" y="8640"/>
                  </a:cubicBezTo>
                  <a:cubicBezTo>
                    <a:pt x="534" y="8440"/>
                    <a:pt x="467" y="7973"/>
                    <a:pt x="1268" y="6739"/>
                  </a:cubicBezTo>
                  <a:cubicBezTo>
                    <a:pt x="2669" y="4570"/>
                    <a:pt x="9474" y="434"/>
                    <a:pt x="12242" y="434"/>
                  </a:cubicBezTo>
                  <a:close/>
                  <a:moveTo>
                    <a:pt x="12242" y="0"/>
                  </a:moveTo>
                  <a:cubicBezTo>
                    <a:pt x="9307" y="0"/>
                    <a:pt x="2402" y="4203"/>
                    <a:pt x="934" y="6505"/>
                  </a:cubicBezTo>
                  <a:cubicBezTo>
                    <a:pt x="200" y="7606"/>
                    <a:pt x="0" y="8340"/>
                    <a:pt x="267" y="8840"/>
                  </a:cubicBezTo>
                  <a:cubicBezTo>
                    <a:pt x="367" y="9040"/>
                    <a:pt x="667" y="9307"/>
                    <a:pt x="1301" y="9307"/>
                  </a:cubicBezTo>
                  <a:cubicBezTo>
                    <a:pt x="1701" y="9307"/>
                    <a:pt x="2068" y="9240"/>
                    <a:pt x="2168" y="9207"/>
                  </a:cubicBezTo>
                  <a:cubicBezTo>
                    <a:pt x="2302" y="9207"/>
                    <a:pt x="2602" y="9240"/>
                    <a:pt x="3036" y="9240"/>
                  </a:cubicBezTo>
                  <a:cubicBezTo>
                    <a:pt x="4904" y="9240"/>
                    <a:pt x="9607" y="8673"/>
                    <a:pt x="12776" y="3236"/>
                  </a:cubicBezTo>
                  <a:cubicBezTo>
                    <a:pt x="13543" y="1969"/>
                    <a:pt x="13743" y="1068"/>
                    <a:pt x="13443" y="534"/>
                  </a:cubicBezTo>
                  <a:cubicBezTo>
                    <a:pt x="13243" y="201"/>
                    <a:pt x="12843" y="0"/>
                    <a:pt x="122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30"/>
            <p:cNvSpPr/>
            <p:nvPr/>
          </p:nvSpPr>
          <p:spPr>
            <a:xfrm flipH="1">
              <a:off x="8423662" y="4208656"/>
              <a:ext cx="145569" cy="238636"/>
            </a:xfrm>
            <a:custGeom>
              <a:avLst/>
              <a:gdLst/>
              <a:ahLst/>
              <a:cxnLst/>
              <a:rect l="l" t="t" r="r" b="b"/>
              <a:pathLst>
                <a:path w="8304" h="13613" extrusionOk="0">
                  <a:moveTo>
                    <a:pt x="7241" y="1"/>
                  </a:moveTo>
                  <a:cubicBezTo>
                    <a:pt x="5060" y="1"/>
                    <a:pt x="245" y="8331"/>
                    <a:pt x="90" y="11366"/>
                  </a:cubicBezTo>
                  <a:cubicBezTo>
                    <a:pt x="1" y="13126"/>
                    <a:pt x="411" y="13612"/>
                    <a:pt x="892" y="13612"/>
                  </a:cubicBezTo>
                  <a:cubicBezTo>
                    <a:pt x="1488" y="13612"/>
                    <a:pt x="2192" y="12867"/>
                    <a:pt x="2192" y="12867"/>
                  </a:cubicBezTo>
                  <a:cubicBezTo>
                    <a:pt x="2192" y="12867"/>
                    <a:pt x="8263" y="10532"/>
                    <a:pt x="8296" y="2560"/>
                  </a:cubicBezTo>
                  <a:cubicBezTo>
                    <a:pt x="8304" y="735"/>
                    <a:pt x="7888" y="1"/>
                    <a:pt x="72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30"/>
            <p:cNvSpPr/>
            <p:nvPr/>
          </p:nvSpPr>
          <p:spPr>
            <a:xfrm flipH="1">
              <a:off x="8420279" y="4204993"/>
              <a:ext cx="152055" cy="246191"/>
            </a:xfrm>
            <a:custGeom>
              <a:avLst/>
              <a:gdLst/>
              <a:ahLst/>
              <a:cxnLst/>
              <a:rect l="l" t="t" r="r" b="b"/>
              <a:pathLst>
                <a:path w="8674" h="14044" extrusionOk="0">
                  <a:moveTo>
                    <a:pt x="7406" y="401"/>
                  </a:moveTo>
                  <a:cubicBezTo>
                    <a:pt x="7539" y="401"/>
                    <a:pt x="7672" y="467"/>
                    <a:pt x="7773" y="567"/>
                  </a:cubicBezTo>
                  <a:cubicBezTo>
                    <a:pt x="8006" y="801"/>
                    <a:pt x="8273" y="1335"/>
                    <a:pt x="8240" y="2769"/>
                  </a:cubicBezTo>
                  <a:cubicBezTo>
                    <a:pt x="8206" y="10474"/>
                    <a:pt x="2369" y="12876"/>
                    <a:pt x="2302" y="12910"/>
                  </a:cubicBezTo>
                  <a:cubicBezTo>
                    <a:pt x="2269" y="12910"/>
                    <a:pt x="2235" y="12910"/>
                    <a:pt x="2235" y="12943"/>
                  </a:cubicBezTo>
                  <a:cubicBezTo>
                    <a:pt x="2035" y="13143"/>
                    <a:pt x="1501" y="13610"/>
                    <a:pt x="1068" y="13610"/>
                  </a:cubicBezTo>
                  <a:cubicBezTo>
                    <a:pt x="968" y="13610"/>
                    <a:pt x="868" y="13577"/>
                    <a:pt x="801" y="13477"/>
                  </a:cubicBezTo>
                  <a:cubicBezTo>
                    <a:pt x="601" y="13310"/>
                    <a:pt x="401" y="12809"/>
                    <a:pt x="467" y="11575"/>
                  </a:cubicBezTo>
                  <a:cubicBezTo>
                    <a:pt x="634" y="8640"/>
                    <a:pt x="5404" y="401"/>
                    <a:pt x="7406" y="401"/>
                  </a:cubicBezTo>
                  <a:close/>
                  <a:moveTo>
                    <a:pt x="7406" y="0"/>
                  </a:moveTo>
                  <a:cubicBezTo>
                    <a:pt x="4971" y="0"/>
                    <a:pt x="200" y="8606"/>
                    <a:pt x="67" y="11575"/>
                  </a:cubicBezTo>
                  <a:cubicBezTo>
                    <a:pt x="0" y="12709"/>
                    <a:pt x="134" y="13410"/>
                    <a:pt x="467" y="13777"/>
                  </a:cubicBezTo>
                  <a:cubicBezTo>
                    <a:pt x="634" y="13944"/>
                    <a:pt x="834" y="14044"/>
                    <a:pt x="1068" y="14044"/>
                  </a:cubicBezTo>
                  <a:cubicBezTo>
                    <a:pt x="1702" y="14044"/>
                    <a:pt x="2335" y="13443"/>
                    <a:pt x="2502" y="13276"/>
                  </a:cubicBezTo>
                  <a:cubicBezTo>
                    <a:pt x="2769" y="13143"/>
                    <a:pt x="4137" y="12543"/>
                    <a:pt x="5571" y="11075"/>
                  </a:cubicBezTo>
                  <a:cubicBezTo>
                    <a:pt x="6972" y="9574"/>
                    <a:pt x="8640" y="6939"/>
                    <a:pt x="8673" y="2769"/>
                  </a:cubicBezTo>
                  <a:cubicBezTo>
                    <a:pt x="8673" y="1501"/>
                    <a:pt x="8473" y="667"/>
                    <a:pt x="8073" y="267"/>
                  </a:cubicBezTo>
                  <a:cubicBezTo>
                    <a:pt x="7906" y="100"/>
                    <a:pt x="7672" y="0"/>
                    <a:pt x="740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30"/>
            <p:cNvSpPr/>
            <p:nvPr/>
          </p:nvSpPr>
          <p:spPr>
            <a:xfrm flipH="1">
              <a:off x="8500378" y="4201926"/>
              <a:ext cx="169568" cy="257989"/>
            </a:xfrm>
            <a:custGeom>
              <a:avLst/>
              <a:gdLst/>
              <a:ahLst/>
              <a:cxnLst/>
              <a:rect l="l" t="t" r="r" b="b"/>
              <a:pathLst>
                <a:path w="9673" h="14717" extrusionOk="0">
                  <a:moveTo>
                    <a:pt x="2439" y="1"/>
                  </a:moveTo>
                  <a:cubicBezTo>
                    <a:pt x="0" y="1"/>
                    <a:pt x="2039" y="10854"/>
                    <a:pt x="4102" y="13418"/>
                  </a:cubicBezTo>
                  <a:cubicBezTo>
                    <a:pt x="4869" y="14385"/>
                    <a:pt x="5408" y="14716"/>
                    <a:pt x="5786" y="14716"/>
                  </a:cubicBezTo>
                  <a:cubicBezTo>
                    <a:pt x="6608" y="14716"/>
                    <a:pt x="6670" y="13151"/>
                    <a:pt x="6670" y="13151"/>
                  </a:cubicBezTo>
                  <a:cubicBezTo>
                    <a:pt x="6670" y="13151"/>
                    <a:pt x="9672" y="7414"/>
                    <a:pt x="4435" y="1410"/>
                  </a:cubicBezTo>
                  <a:cubicBezTo>
                    <a:pt x="3574" y="422"/>
                    <a:pt x="2920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30"/>
            <p:cNvSpPr/>
            <p:nvPr/>
          </p:nvSpPr>
          <p:spPr>
            <a:xfrm flipH="1">
              <a:off x="8506234" y="4197982"/>
              <a:ext cx="157893" cy="265492"/>
            </a:xfrm>
            <a:custGeom>
              <a:avLst/>
              <a:gdLst/>
              <a:ahLst/>
              <a:cxnLst/>
              <a:rect l="l" t="t" r="r" b="b"/>
              <a:pathLst>
                <a:path w="9007" h="15145" extrusionOk="0">
                  <a:moveTo>
                    <a:pt x="2102" y="434"/>
                  </a:moveTo>
                  <a:cubicBezTo>
                    <a:pt x="2402" y="434"/>
                    <a:pt x="2969" y="667"/>
                    <a:pt x="3936" y="1768"/>
                  </a:cubicBezTo>
                  <a:cubicBezTo>
                    <a:pt x="9007" y="7572"/>
                    <a:pt x="6205" y="13243"/>
                    <a:pt x="6171" y="13276"/>
                  </a:cubicBezTo>
                  <a:cubicBezTo>
                    <a:pt x="6138" y="13310"/>
                    <a:pt x="6138" y="13343"/>
                    <a:pt x="6138" y="13376"/>
                  </a:cubicBezTo>
                  <a:cubicBezTo>
                    <a:pt x="6138" y="13743"/>
                    <a:pt x="5971" y="14744"/>
                    <a:pt x="5471" y="14744"/>
                  </a:cubicBezTo>
                  <a:cubicBezTo>
                    <a:pt x="5204" y="14744"/>
                    <a:pt x="4737" y="14544"/>
                    <a:pt x="3936" y="13510"/>
                  </a:cubicBezTo>
                  <a:cubicBezTo>
                    <a:pt x="2235" y="11408"/>
                    <a:pt x="434" y="3102"/>
                    <a:pt x="1535" y="867"/>
                  </a:cubicBezTo>
                  <a:cubicBezTo>
                    <a:pt x="1668" y="567"/>
                    <a:pt x="1868" y="434"/>
                    <a:pt x="2102" y="434"/>
                  </a:cubicBezTo>
                  <a:close/>
                  <a:moveTo>
                    <a:pt x="2102" y="0"/>
                  </a:moveTo>
                  <a:cubicBezTo>
                    <a:pt x="1802" y="0"/>
                    <a:pt x="1435" y="133"/>
                    <a:pt x="1134" y="701"/>
                  </a:cubicBezTo>
                  <a:cubicBezTo>
                    <a:pt x="0" y="3069"/>
                    <a:pt x="1802" y="11542"/>
                    <a:pt x="3603" y="13777"/>
                  </a:cubicBezTo>
                  <a:cubicBezTo>
                    <a:pt x="4337" y="14711"/>
                    <a:pt x="4937" y="15144"/>
                    <a:pt x="5471" y="15144"/>
                  </a:cubicBezTo>
                  <a:cubicBezTo>
                    <a:pt x="6405" y="15144"/>
                    <a:pt x="6538" y="13710"/>
                    <a:pt x="6538" y="13443"/>
                  </a:cubicBezTo>
                  <a:cubicBezTo>
                    <a:pt x="6672" y="13176"/>
                    <a:pt x="7305" y="11808"/>
                    <a:pt x="7406" y="9774"/>
                  </a:cubicBezTo>
                  <a:cubicBezTo>
                    <a:pt x="7472" y="7739"/>
                    <a:pt x="7005" y="4637"/>
                    <a:pt x="4237" y="1468"/>
                  </a:cubicBezTo>
                  <a:cubicBezTo>
                    <a:pt x="3369" y="500"/>
                    <a:pt x="2669" y="0"/>
                    <a:pt x="21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30"/>
            <p:cNvSpPr/>
            <p:nvPr/>
          </p:nvSpPr>
          <p:spPr>
            <a:xfrm flipH="1">
              <a:off x="8564731" y="4279609"/>
              <a:ext cx="243685" cy="205469"/>
            </a:xfrm>
            <a:custGeom>
              <a:avLst/>
              <a:gdLst/>
              <a:ahLst/>
              <a:cxnLst/>
              <a:rect l="l" t="t" r="r" b="b"/>
              <a:pathLst>
                <a:path w="13901" h="11721" extrusionOk="0">
                  <a:moveTo>
                    <a:pt x="3730" y="0"/>
                  </a:moveTo>
                  <a:cubicBezTo>
                    <a:pt x="1" y="0"/>
                    <a:pt x="7643" y="9853"/>
                    <a:pt x="10834" y="11254"/>
                  </a:cubicBezTo>
                  <a:cubicBezTo>
                    <a:pt x="11586" y="11589"/>
                    <a:pt x="12118" y="11721"/>
                    <a:pt x="12490" y="11721"/>
                  </a:cubicBezTo>
                  <a:cubicBezTo>
                    <a:pt x="13900" y="11721"/>
                    <a:pt x="13002" y="9820"/>
                    <a:pt x="13002" y="9820"/>
                  </a:cubicBezTo>
                  <a:cubicBezTo>
                    <a:pt x="13002" y="9820"/>
                    <a:pt x="13002" y="3349"/>
                    <a:pt x="5564" y="447"/>
                  </a:cubicBezTo>
                  <a:cubicBezTo>
                    <a:pt x="4775" y="139"/>
                    <a:pt x="4173" y="0"/>
                    <a:pt x="3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30"/>
            <p:cNvSpPr/>
            <p:nvPr/>
          </p:nvSpPr>
          <p:spPr>
            <a:xfrm flipH="1">
              <a:off x="8568207" y="4276314"/>
              <a:ext cx="201174" cy="212288"/>
            </a:xfrm>
            <a:custGeom>
              <a:avLst/>
              <a:gdLst/>
              <a:ahLst/>
              <a:cxnLst/>
              <a:rect l="l" t="t" r="r" b="b"/>
              <a:pathLst>
                <a:path w="11476" h="12110" extrusionOk="0">
                  <a:moveTo>
                    <a:pt x="1502" y="401"/>
                  </a:moveTo>
                  <a:cubicBezTo>
                    <a:pt x="1936" y="401"/>
                    <a:pt x="2536" y="535"/>
                    <a:pt x="3270" y="835"/>
                  </a:cubicBezTo>
                  <a:cubicBezTo>
                    <a:pt x="10475" y="3637"/>
                    <a:pt x="10575" y="9975"/>
                    <a:pt x="10575" y="10008"/>
                  </a:cubicBezTo>
                  <a:cubicBezTo>
                    <a:pt x="10575" y="10041"/>
                    <a:pt x="10575" y="10075"/>
                    <a:pt x="10609" y="10108"/>
                  </a:cubicBezTo>
                  <a:cubicBezTo>
                    <a:pt x="10709" y="10342"/>
                    <a:pt x="11009" y="11142"/>
                    <a:pt x="10775" y="11509"/>
                  </a:cubicBezTo>
                  <a:cubicBezTo>
                    <a:pt x="10675" y="11643"/>
                    <a:pt x="10542" y="11709"/>
                    <a:pt x="10275" y="11709"/>
                  </a:cubicBezTo>
                  <a:cubicBezTo>
                    <a:pt x="9908" y="11709"/>
                    <a:pt x="9374" y="11542"/>
                    <a:pt x="8707" y="11276"/>
                  </a:cubicBezTo>
                  <a:cubicBezTo>
                    <a:pt x="6072" y="10108"/>
                    <a:pt x="301" y="2970"/>
                    <a:pt x="735" y="902"/>
                  </a:cubicBezTo>
                  <a:cubicBezTo>
                    <a:pt x="768" y="668"/>
                    <a:pt x="902" y="401"/>
                    <a:pt x="1502" y="401"/>
                  </a:cubicBezTo>
                  <a:close/>
                  <a:moveTo>
                    <a:pt x="1502" y="1"/>
                  </a:moveTo>
                  <a:cubicBezTo>
                    <a:pt x="668" y="1"/>
                    <a:pt x="401" y="435"/>
                    <a:pt x="335" y="801"/>
                  </a:cubicBezTo>
                  <a:cubicBezTo>
                    <a:pt x="1" y="2403"/>
                    <a:pt x="2469" y="5705"/>
                    <a:pt x="3203" y="6672"/>
                  </a:cubicBezTo>
                  <a:cubicBezTo>
                    <a:pt x="4771" y="8674"/>
                    <a:pt x="7039" y="10975"/>
                    <a:pt x="8540" y="11643"/>
                  </a:cubicBezTo>
                  <a:cubicBezTo>
                    <a:pt x="9274" y="11976"/>
                    <a:pt x="9841" y="12110"/>
                    <a:pt x="10275" y="12110"/>
                  </a:cubicBezTo>
                  <a:cubicBezTo>
                    <a:pt x="10675" y="12110"/>
                    <a:pt x="10975" y="11976"/>
                    <a:pt x="11142" y="11743"/>
                  </a:cubicBezTo>
                  <a:cubicBezTo>
                    <a:pt x="11476" y="11176"/>
                    <a:pt x="11109" y="10208"/>
                    <a:pt x="11009" y="9975"/>
                  </a:cubicBezTo>
                  <a:cubicBezTo>
                    <a:pt x="10975" y="9674"/>
                    <a:pt x="10909" y="8173"/>
                    <a:pt x="10041" y="6339"/>
                  </a:cubicBezTo>
                  <a:cubicBezTo>
                    <a:pt x="9174" y="4471"/>
                    <a:pt x="7306" y="1969"/>
                    <a:pt x="3403" y="435"/>
                  </a:cubicBezTo>
                  <a:cubicBezTo>
                    <a:pt x="2636" y="134"/>
                    <a:pt x="2002" y="1"/>
                    <a:pt x="15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30"/>
            <p:cNvSpPr/>
            <p:nvPr/>
          </p:nvSpPr>
          <p:spPr>
            <a:xfrm flipH="1">
              <a:off x="8537774" y="4381393"/>
              <a:ext cx="377719" cy="113051"/>
            </a:xfrm>
            <a:custGeom>
              <a:avLst/>
              <a:gdLst/>
              <a:ahLst/>
              <a:cxnLst/>
              <a:rect l="l" t="t" r="r" b="b"/>
              <a:pathLst>
                <a:path w="21547" h="6449" extrusionOk="0">
                  <a:moveTo>
                    <a:pt x="10258" y="1"/>
                  </a:moveTo>
                  <a:cubicBezTo>
                    <a:pt x="9340" y="1"/>
                    <a:pt x="8344" y="104"/>
                    <a:pt x="7270" y="344"/>
                  </a:cubicBezTo>
                  <a:cubicBezTo>
                    <a:pt x="0" y="1966"/>
                    <a:pt x="12048" y="6448"/>
                    <a:pt x="16804" y="6448"/>
                  </a:cubicBezTo>
                  <a:cubicBezTo>
                    <a:pt x="17133" y="6448"/>
                    <a:pt x="17427" y="6427"/>
                    <a:pt x="17677" y="6381"/>
                  </a:cubicBezTo>
                  <a:cubicBezTo>
                    <a:pt x="21546" y="5714"/>
                    <a:pt x="18678" y="4013"/>
                    <a:pt x="18678" y="4013"/>
                  </a:cubicBezTo>
                  <a:cubicBezTo>
                    <a:pt x="18678" y="4013"/>
                    <a:pt x="15978" y="1"/>
                    <a:pt x="10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30"/>
            <p:cNvSpPr/>
            <p:nvPr/>
          </p:nvSpPr>
          <p:spPr>
            <a:xfrm flipH="1">
              <a:off x="8564693" y="4378063"/>
              <a:ext cx="268402" cy="119888"/>
            </a:xfrm>
            <a:custGeom>
              <a:avLst/>
              <a:gdLst/>
              <a:ahLst/>
              <a:cxnLst/>
              <a:rect l="l" t="t" r="r" b="b"/>
              <a:pathLst>
                <a:path w="15311" h="6839" extrusionOk="0">
                  <a:moveTo>
                    <a:pt x="5537" y="400"/>
                  </a:moveTo>
                  <a:cubicBezTo>
                    <a:pt x="11075" y="400"/>
                    <a:pt x="13777" y="4270"/>
                    <a:pt x="13810" y="4303"/>
                  </a:cubicBezTo>
                  <a:cubicBezTo>
                    <a:pt x="13810" y="4336"/>
                    <a:pt x="13843" y="4336"/>
                    <a:pt x="13877" y="4370"/>
                  </a:cubicBezTo>
                  <a:cubicBezTo>
                    <a:pt x="14143" y="4537"/>
                    <a:pt x="14844" y="5070"/>
                    <a:pt x="14777" y="5504"/>
                  </a:cubicBezTo>
                  <a:cubicBezTo>
                    <a:pt x="14744" y="5704"/>
                    <a:pt x="14444" y="6104"/>
                    <a:pt x="12943" y="6371"/>
                  </a:cubicBezTo>
                  <a:cubicBezTo>
                    <a:pt x="12709" y="6405"/>
                    <a:pt x="12442" y="6438"/>
                    <a:pt x="12109" y="6438"/>
                  </a:cubicBezTo>
                  <a:cubicBezTo>
                    <a:pt x="8373" y="6438"/>
                    <a:pt x="667" y="3736"/>
                    <a:pt x="500" y="2001"/>
                  </a:cubicBezTo>
                  <a:cubicBezTo>
                    <a:pt x="434" y="1501"/>
                    <a:pt x="1201" y="1067"/>
                    <a:pt x="2602" y="734"/>
                  </a:cubicBezTo>
                  <a:cubicBezTo>
                    <a:pt x="3603" y="500"/>
                    <a:pt x="4603" y="400"/>
                    <a:pt x="5537" y="400"/>
                  </a:cubicBezTo>
                  <a:close/>
                  <a:moveTo>
                    <a:pt x="5537" y="0"/>
                  </a:moveTo>
                  <a:cubicBezTo>
                    <a:pt x="4570" y="0"/>
                    <a:pt x="3536" y="100"/>
                    <a:pt x="2502" y="334"/>
                  </a:cubicBezTo>
                  <a:cubicBezTo>
                    <a:pt x="801" y="701"/>
                    <a:pt x="0" y="1301"/>
                    <a:pt x="67" y="2068"/>
                  </a:cubicBezTo>
                  <a:cubicBezTo>
                    <a:pt x="300" y="4170"/>
                    <a:pt x="8406" y="6838"/>
                    <a:pt x="12109" y="6838"/>
                  </a:cubicBezTo>
                  <a:cubicBezTo>
                    <a:pt x="12442" y="6838"/>
                    <a:pt x="12742" y="6838"/>
                    <a:pt x="13009" y="6772"/>
                  </a:cubicBezTo>
                  <a:cubicBezTo>
                    <a:pt x="14377" y="6538"/>
                    <a:pt x="15077" y="6138"/>
                    <a:pt x="15178" y="5571"/>
                  </a:cubicBezTo>
                  <a:cubicBezTo>
                    <a:pt x="15311" y="4837"/>
                    <a:pt x="14344" y="4170"/>
                    <a:pt x="14110" y="4036"/>
                  </a:cubicBezTo>
                  <a:cubicBezTo>
                    <a:pt x="13810" y="3603"/>
                    <a:pt x="11008" y="0"/>
                    <a:pt x="55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30"/>
            <p:cNvSpPr/>
            <p:nvPr/>
          </p:nvSpPr>
          <p:spPr>
            <a:xfrm flipH="1">
              <a:off x="8529023" y="4469961"/>
              <a:ext cx="270278" cy="135542"/>
            </a:xfrm>
            <a:custGeom>
              <a:avLst/>
              <a:gdLst/>
              <a:ahLst/>
              <a:cxnLst/>
              <a:rect l="l" t="t" r="r" b="b"/>
              <a:pathLst>
                <a:path w="15418" h="7732" extrusionOk="0">
                  <a:moveTo>
                    <a:pt x="10699" y="1"/>
                  </a:moveTo>
                  <a:cubicBezTo>
                    <a:pt x="8457" y="1"/>
                    <a:pt x="4767" y="729"/>
                    <a:pt x="1641" y="4798"/>
                  </a:cubicBezTo>
                  <a:cubicBezTo>
                    <a:pt x="1" y="6936"/>
                    <a:pt x="548" y="7731"/>
                    <a:pt x="2086" y="7731"/>
                  </a:cubicBezTo>
                  <a:cubicBezTo>
                    <a:pt x="5083" y="7731"/>
                    <a:pt x="11841" y="4713"/>
                    <a:pt x="13516" y="2729"/>
                  </a:cubicBezTo>
                  <a:cubicBezTo>
                    <a:pt x="15418" y="478"/>
                    <a:pt x="14036" y="196"/>
                    <a:pt x="13226" y="196"/>
                  </a:cubicBezTo>
                  <a:cubicBezTo>
                    <a:pt x="12956" y="196"/>
                    <a:pt x="12749" y="228"/>
                    <a:pt x="12749" y="228"/>
                  </a:cubicBezTo>
                  <a:cubicBezTo>
                    <a:pt x="12749" y="228"/>
                    <a:pt x="11949" y="1"/>
                    <a:pt x="10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30"/>
            <p:cNvSpPr/>
            <p:nvPr/>
          </p:nvSpPr>
          <p:spPr>
            <a:xfrm flipH="1">
              <a:off x="8538964" y="4466333"/>
              <a:ext cx="255552" cy="142712"/>
            </a:xfrm>
            <a:custGeom>
              <a:avLst/>
              <a:gdLst/>
              <a:ahLst/>
              <a:cxnLst/>
              <a:rect l="l" t="t" r="r" b="b"/>
              <a:pathLst>
                <a:path w="14578" h="8141" extrusionOk="0">
                  <a:moveTo>
                    <a:pt x="10408" y="435"/>
                  </a:moveTo>
                  <a:cubicBezTo>
                    <a:pt x="11609" y="435"/>
                    <a:pt x="12409" y="635"/>
                    <a:pt x="12409" y="668"/>
                  </a:cubicBezTo>
                  <a:lnTo>
                    <a:pt x="12510" y="668"/>
                  </a:lnTo>
                  <a:cubicBezTo>
                    <a:pt x="12510" y="668"/>
                    <a:pt x="12710" y="635"/>
                    <a:pt x="12977" y="635"/>
                  </a:cubicBezTo>
                  <a:cubicBezTo>
                    <a:pt x="13277" y="635"/>
                    <a:pt x="13810" y="668"/>
                    <a:pt x="13944" y="968"/>
                  </a:cubicBezTo>
                  <a:cubicBezTo>
                    <a:pt x="14044" y="1168"/>
                    <a:pt x="14044" y="1669"/>
                    <a:pt x="13077" y="2803"/>
                  </a:cubicBezTo>
                  <a:cubicBezTo>
                    <a:pt x="11409" y="4771"/>
                    <a:pt x="4671" y="7740"/>
                    <a:pt x="1835" y="7740"/>
                  </a:cubicBezTo>
                  <a:cubicBezTo>
                    <a:pt x="1368" y="7740"/>
                    <a:pt x="835" y="7673"/>
                    <a:pt x="634" y="7306"/>
                  </a:cubicBezTo>
                  <a:cubicBezTo>
                    <a:pt x="468" y="6906"/>
                    <a:pt x="768" y="6139"/>
                    <a:pt x="1535" y="5138"/>
                  </a:cubicBezTo>
                  <a:cubicBezTo>
                    <a:pt x="4537" y="1235"/>
                    <a:pt x="8006" y="435"/>
                    <a:pt x="10408" y="435"/>
                  </a:cubicBezTo>
                  <a:close/>
                  <a:moveTo>
                    <a:pt x="10408" y="1"/>
                  </a:moveTo>
                  <a:cubicBezTo>
                    <a:pt x="7906" y="1"/>
                    <a:pt x="4304" y="868"/>
                    <a:pt x="1235" y="4871"/>
                  </a:cubicBezTo>
                  <a:cubicBezTo>
                    <a:pt x="301" y="6072"/>
                    <a:pt x="1" y="6939"/>
                    <a:pt x="267" y="7506"/>
                  </a:cubicBezTo>
                  <a:cubicBezTo>
                    <a:pt x="501" y="7940"/>
                    <a:pt x="1001" y="8140"/>
                    <a:pt x="1835" y="8140"/>
                  </a:cubicBezTo>
                  <a:cubicBezTo>
                    <a:pt x="4837" y="8140"/>
                    <a:pt x="11642" y="5171"/>
                    <a:pt x="13410" y="3070"/>
                  </a:cubicBezTo>
                  <a:cubicBezTo>
                    <a:pt x="14244" y="2036"/>
                    <a:pt x="14578" y="1302"/>
                    <a:pt x="14311" y="802"/>
                  </a:cubicBezTo>
                  <a:cubicBezTo>
                    <a:pt x="14144" y="401"/>
                    <a:pt x="13677" y="201"/>
                    <a:pt x="12977" y="201"/>
                  </a:cubicBezTo>
                  <a:cubicBezTo>
                    <a:pt x="12743" y="201"/>
                    <a:pt x="12576" y="234"/>
                    <a:pt x="12476" y="234"/>
                  </a:cubicBezTo>
                  <a:cubicBezTo>
                    <a:pt x="12309" y="201"/>
                    <a:pt x="11509" y="1"/>
                    <a:pt x="1040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30"/>
            <p:cNvSpPr/>
            <p:nvPr/>
          </p:nvSpPr>
          <p:spPr>
            <a:xfrm flipH="1">
              <a:off x="8525131" y="4468489"/>
              <a:ext cx="146288" cy="238128"/>
            </a:xfrm>
            <a:custGeom>
              <a:avLst/>
              <a:gdLst/>
              <a:ahLst/>
              <a:cxnLst/>
              <a:rect l="l" t="t" r="r" b="b"/>
              <a:pathLst>
                <a:path w="8345" h="13584" extrusionOk="0">
                  <a:moveTo>
                    <a:pt x="7439" y="1"/>
                  </a:moveTo>
                  <a:cubicBezTo>
                    <a:pt x="6834" y="1"/>
                    <a:pt x="6120" y="745"/>
                    <a:pt x="6120" y="745"/>
                  </a:cubicBezTo>
                  <a:cubicBezTo>
                    <a:pt x="6120" y="745"/>
                    <a:pt x="83" y="3080"/>
                    <a:pt x="16" y="11019"/>
                  </a:cubicBezTo>
                  <a:cubicBezTo>
                    <a:pt x="1" y="12848"/>
                    <a:pt x="413" y="13583"/>
                    <a:pt x="1062" y="13583"/>
                  </a:cubicBezTo>
                  <a:cubicBezTo>
                    <a:pt x="3240" y="13583"/>
                    <a:pt x="8075" y="5280"/>
                    <a:pt x="8255" y="2246"/>
                  </a:cubicBezTo>
                  <a:cubicBezTo>
                    <a:pt x="8345" y="487"/>
                    <a:pt x="7928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30"/>
            <p:cNvSpPr/>
            <p:nvPr/>
          </p:nvSpPr>
          <p:spPr>
            <a:xfrm flipH="1">
              <a:off x="8522010" y="4464580"/>
              <a:ext cx="153230" cy="245613"/>
            </a:xfrm>
            <a:custGeom>
              <a:avLst/>
              <a:gdLst/>
              <a:ahLst/>
              <a:cxnLst/>
              <a:rect l="l" t="t" r="r" b="b"/>
              <a:pathLst>
                <a:path w="8741" h="14011" extrusionOk="0">
                  <a:moveTo>
                    <a:pt x="7639" y="435"/>
                  </a:moveTo>
                  <a:cubicBezTo>
                    <a:pt x="7773" y="435"/>
                    <a:pt x="7873" y="468"/>
                    <a:pt x="7939" y="568"/>
                  </a:cubicBezTo>
                  <a:cubicBezTo>
                    <a:pt x="8106" y="735"/>
                    <a:pt x="8306" y="1235"/>
                    <a:pt x="8240" y="2469"/>
                  </a:cubicBezTo>
                  <a:cubicBezTo>
                    <a:pt x="8106" y="5405"/>
                    <a:pt x="3303" y="13611"/>
                    <a:pt x="1268" y="13611"/>
                  </a:cubicBezTo>
                  <a:cubicBezTo>
                    <a:pt x="1135" y="13611"/>
                    <a:pt x="1001" y="13544"/>
                    <a:pt x="901" y="13444"/>
                  </a:cubicBezTo>
                  <a:cubicBezTo>
                    <a:pt x="701" y="13244"/>
                    <a:pt x="434" y="12677"/>
                    <a:pt x="434" y="11242"/>
                  </a:cubicBezTo>
                  <a:cubicBezTo>
                    <a:pt x="501" y="3537"/>
                    <a:pt x="6372" y="1168"/>
                    <a:pt x="6438" y="1135"/>
                  </a:cubicBezTo>
                  <a:cubicBezTo>
                    <a:pt x="6472" y="1135"/>
                    <a:pt x="6472" y="1102"/>
                    <a:pt x="6505" y="1102"/>
                  </a:cubicBezTo>
                  <a:cubicBezTo>
                    <a:pt x="6672" y="902"/>
                    <a:pt x="7239" y="435"/>
                    <a:pt x="7639" y="435"/>
                  </a:cubicBezTo>
                  <a:close/>
                  <a:moveTo>
                    <a:pt x="7639" y="1"/>
                  </a:moveTo>
                  <a:cubicBezTo>
                    <a:pt x="7039" y="1"/>
                    <a:pt x="6405" y="601"/>
                    <a:pt x="6238" y="768"/>
                  </a:cubicBezTo>
                  <a:cubicBezTo>
                    <a:pt x="5971" y="868"/>
                    <a:pt x="4570" y="1502"/>
                    <a:pt x="3169" y="2970"/>
                  </a:cubicBezTo>
                  <a:cubicBezTo>
                    <a:pt x="1768" y="4437"/>
                    <a:pt x="67" y="7073"/>
                    <a:pt x="34" y="11242"/>
                  </a:cubicBezTo>
                  <a:cubicBezTo>
                    <a:pt x="0" y="12510"/>
                    <a:pt x="201" y="13344"/>
                    <a:pt x="601" y="13744"/>
                  </a:cubicBezTo>
                  <a:cubicBezTo>
                    <a:pt x="801" y="13911"/>
                    <a:pt x="1001" y="14011"/>
                    <a:pt x="1268" y="14011"/>
                  </a:cubicBezTo>
                  <a:cubicBezTo>
                    <a:pt x="3703" y="14011"/>
                    <a:pt x="8507" y="5438"/>
                    <a:pt x="8673" y="2469"/>
                  </a:cubicBezTo>
                  <a:cubicBezTo>
                    <a:pt x="8740" y="1369"/>
                    <a:pt x="8607" y="635"/>
                    <a:pt x="8240" y="268"/>
                  </a:cubicBezTo>
                  <a:cubicBezTo>
                    <a:pt x="8106" y="101"/>
                    <a:pt x="7873" y="1"/>
                    <a:pt x="76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30"/>
            <p:cNvSpPr/>
            <p:nvPr/>
          </p:nvSpPr>
          <p:spPr>
            <a:xfrm flipH="1">
              <a:off x="8409845" y="4475693"/>
              <a:ext cx="189973" cy="246156"/>
            </a:xfrm>
            <a:custGeom>
              <a:avLst/>
              <a:gdLst/>
              <a:ahLst/>
              <a:cxnLst/>
              <a:rect l="l" t="t" r="r" b="b"/>
              <a:pathLst>
                <a:path w="10837" h="14042" extrusionOk="0">
                  <a:moveTo>
                    <a:pt x="2799" y="0"/>
                  </a:moveTo>
                  <a:cubicBezTo>
                    <a:pt x="1848" y="0"/>
                    <a:pt x="2035" y="1702"/>
                    <a:pt x="2035" y="1702"/>
                  </a:cubicBezTo>
                  <a:cubicBezTo>
                    <a:pt x="2035" y="1702"/>
                    <a:pt x="1" y="7840"/>
                    <a:pt x="6105" y="12943"/>
                  </a:cubicBezTo>
                  <a:cubicBezTo>
                    <a:pt x="7016" y="13710"/>
                    <a:pt x="7686" y="14041"/>
                    <a:pt x="8156" y="14041"/>
                  </a:cubicBezTo>
                  <a:cubicBezTo>
                    <a:pt x="10836" y="14041"/>
                    <a:pt x="7039" y="3277"/>
                    <a:pt x="4570" y="1035"/>
                  </a:cubicBezTo>
                  <a:cubicBezTo>
                    <a:pt x="3741" y="272"/>
                    <a:pt x="3179" y="0"/>
                    <a:pt x="2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30"/>
            <p:cNvSpPr/>
            <p:nvPr/>
          </p:nvSpPr>
          <p:spPr>
            <a:xfrm flipH="1">
              <a:off x="8423782" y="4472187"/>
              <a:ext cx="170181" cy="253221"/>
            </a:xfrm>
            <a:custGeom>
              <a:avLst/>
              <a:gdLst/>
              <a:ahLst/>
              <a:cxnLst/>
              <a:rect l="l" t="t" r="r" b="b"/>
              <a:pathLst>
                <a:path w="9708" h="14445" extrusionOk="0">
                  <a:moveTo>
                    <a:pt x="2469" y="401"/>
                  </a:moveTo>
                  <a:cubicBezTo>
                    <a:pt x="2702" y="401"/>
                    <a:pt x="3202" y="568"/>
                    <a:pt x="4070" y="1368"/>
                  </a:cubicBezTo>
                  <a:cubicBezTo>
                    <a:pt x="6505" y="3603"/>
                    <a:pt x="9140" y="11709"/>
                    <a:pt x="8406" y="13610"/>
                  </a:cubicBezTo>
                  <a:cubicBezTo>
                    <a:pt x="8239" y="14011"/>
                    <a:pt x="8006" y="14044"/>
                    <a:pt x="7839" y="14044"/>
                  </a:cubicBezTo>
                  <a:cubicBezTo>
                    <a:pt x="7505" y="14044"/>
                    <a:pt x="6938" y="13844"/>
                    <a:pt x="5904" y="13010"/>
                  </a:cubicBezTo>
                  <a:cubicBezTo>
                    <a:pt x="0" y="8040"/>
                    <a:pt x="1901" y="2002"/>
                    <a:pt x="1901" y="1969"/>
                  </a:cubicBezTo>
                  <a:cubicBezTo>
                    <a:pt x="1901" y="1935"/>
                    <a:pt x="1935" y="1902"/>
                    <a:pt x="1901" y="1869"/>
                  </a:cubicBezTo>
                  <a:cubicBezTo>
                    <a:pt x="1901" y="1602"/>
                    <a:pt x="1868" y="868"/>
                    <a:pt x="2135" y="534"/>
                  </a:cubicBezTo>
                  <a:cubicBezTo>
                    <a:pt x="2235" y="434"/>
                    <a:pt x="2335" y="401"/>
                    <a:pt x="2469" y="401"/>
                  </a:cubicBezTo>
                  <a:close/>
                  <a:moveTo>
                    <a:pt x="2469" y="1"/>
                  </a:moveTo>
                  <a:cubicBezTo>
                    <a:pt x="2202" y="1"/>
                    <a:pt x="2002" y="67"/>
                    <a:pt x="1835" y="267"/>
                  </a:cubicBezTo>
                  <a:cubicBezTo>
                    <a:pt x="1434" y="734"/>
                    <a:pt x="1468" y="1635"/>
                    <a:pt x="1501" y="1869"/>
                  </a:cubicBezTo>
                  <a:cubicBezTo>
                    <a:pt x="1401" y="2135"/>
                    <a:pt x="1001" y="3603"/>
                    <a:pt x="1234" y="5638"/>
                  </a:cubicBezTo>
                  <a:cubicBezTo>
                    <a:pt x="1468" y="7673"/>
                    <a:pt x="2435" y="10642"/>
                    <a:pt x="5637" y="13310"/>
                  </a:cubicBezTo>
                  <a:cubicBezTo>
                    <a:pt x="6571" y="14077"/>
                    <a:pt x="7272" y="14444"/>
                    <a:pt x="7839" y="14444"/>
                  </a:cubicBezTo>
                  <a:cubicBezTo>
                    <a:pt x="8139" y="14444"/>
                    <a:pt x="8573" y="14344"/>
                    <a:pt x="8773" y="13744"/>
                  </a:cubicBezTo>
                  <a:cubicBezTo>
                    <a:pt x="9707" y="11375"/>
                    <a:pt x="6571" y="3069"/>
                    <a:pt x="4370" y="1068"/>
                  </a:cubicBezTo>
                  <a:cubicBezTo>
                    <a:pt x="3569" y="334"/>
                    <a:pt x="2936" y="1"/>
                    <a:pt x="24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30"/>
            <p:cNvSpPr/>
            <p:nvPr/>
          </p:nvSpPr>
          <p:spPr>
            <a:xfrm flipH="1">
              <a:off x="8266819" y="4474396"/>
              <a:ext cx="324743" cy="159348"/>
            </a:xfrm>
            <a:custGeom>
              <a:avLst/>
              <a:gdLst/>
              <a:ahLst/>
              <a:cxnLst/>
              <a:rect l="l" t="t" r="r" b="b"/>
              <a:pathLst>
                <a:path w="18525" h="9090" extrusionOk="0">
                  <a:moveTo>
                    <a:pt x="2509" y="0"/>
                  </a:moveTo>
                  <a:cubicBezTo>
                    <a:pt x="0" y="0"/>
                    <a:pt x="1798" y="2043"/>
                    <a:pt x="1798" y="2043"/>
                  </a:cubicBezTo>
                  <a:cubicBezTo>
                    <a:pt x="1798" y="2043"/>
                    <a:pt x="3599" y="8281"/>
                    <a:pt x="11538" y="9048"/>
                  </a:cubicBezTo>
                  <a:cubicBezTo>
                    <a:pt x="11843" y="9076"/>
                    <a:pt x="12118" y="9090"/>
                    <a:pt x="12365" y="9090"/>
                  </a:cubicBezTo>
                  <a:cubicBezTo>
                    <a:pt x="18525" y="9090"/>
                    <a:pt x="7218" y="620"/>
                    <a:pt x="3466" y="75"/>
                  </a:cubicBezTo>
                  <a:cubicBezTo>
                    <a:pt x="3093" y="23"/>
                    <a:pt x="2776" y="0"/>
                    <a:pt x="2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30"/>
            <p:cNvSpPr/>
            <p:nvPr/>
          </p:nvSpPr>
          <p:spPr>
            <a:xfrm flipH="1">
              <a:off x="8336660" y="4470767"/>
              <a:ext cx="242107" cy="166342"/>
            </a:xfrm>
            <a:custGeom>
              <a:avLst/>
              <a:gdLst/>
              <a:ahLst/>
              <a:cxnLst/>
              <a:rect l="l" t="t" r="r" b="b"/>
              <a:pathLst>
                <a:path w="13811" h="9489" extrusionOk="0">
                  <a:moveTo>
                    <a:pt x="1768" y="415"/>
                  </a:moveTo>
                  <a:cubicBezTo>
                    <a:pt x="2035" y="415"/>
                    <a:pt x="2369" y="448"/>
                    <a:pt x="2702" y="482"/>
                  </a:cubicBezTo>
                  <a:cubicBezTo>
                    <a:pt x="5604" y="915"/>
                    <a:pt x="13377" y="6386"/>
                    <a:pt x="13210" y="8388"/>
                  </a:cubicBezTo>
                  <a:cubicBezTo>
                    <a:pt x="13177" y="8855"/>
                    <a:pt x="12643" y="9088"/>
                    <a:pt x="11642" y="9088"/>
                  </a:cubicBezTo>
                  <a:cubicBezTo>
                    <a:pt x="11375" y="9088"/>
                    <a:pt x="11108" y="9055"/>
                    <a:pt x="10808" y="9021"/>
                  </a:cubicBezTo>
                  <a:cubicBezTo>
                    <a:pt x="3136" y="8321"/>
                    <a:pt x="1268" y="2250"/>
                    <a:pt x="1268" y="2216"/>
                  </a:cubicBezTo>
                  <a:cubicBezTo>
                    <a:pt x="1235" y="2183"/>
                    <a:pt x="1235" y="2150"/>
                    <a:pt x="1201" y="2116"/>
                  </a:cubicBezTo>
                  <a:cubicBezTo>
                    <a:pt x="1001" y="1916"/>
                    <a:pt x="501" y="1182"/>
                    <a:pt x="668" y="782"/>
                  </a:cubicBezTo>
                  <a:cubicBezTo>
                    <a:pt x="801" y="482"/>
                    <a:pt x="1335" y="415"/>
                    <a:pt x="1768" y="415"/>
                  </a:cubicBezTo>
                  <a:close/>
                  <a:moveTo>
                    <a:pt x="1761" y="0"/>
                  </a:moveTo>
                  <a:cubicBezTo>
                    <a:pt x="962" y="0"/>
                    <a:pt x="471" y="201"/>
                    <a:pt x="301" y="615"/>
                  </a:cubicBezTo>
                  <a:cubicBezTo>
                    <a:pt x="0" y="1282"/>
                    <a:pt x="701" y="2150"/>
                    <a:pt x="868" y="2350"/>
                  </a:cubicBezTo>
                  <a:cubicBezTo>
                    <a:pt x="968" y="2650"/>
                    <a:pt x="1468" y="4084"/>
                    <a:pt x="2802" y="5619"/>
                  </a:cubicBezTo>
                  <a:cubicBezTo>
                    <a:pt x="4137" y="7153"/>
                    <a:pt x="6605" y="9055"/>
                    <a:pt x="10775" y="9455"/>
                  </a:cubicBezTo>
                  <a:cubicBezTo>
                    <a:pt x="11075" y="9488"/>
                    <a:pt x="11375" y="9488"/>
                    <a:pt x="11642" y="9488"/>
                  </a:cubicBezTo>
                  <a:cubicBezTo>
                    <a:pt x="12910" y="9488"/>
                    <a:pt x="13577" y="9121"/>
                    <a:pt x="13644" y="8421"/>
                  </a:cubicBezTo>
                  <a:cubicBezTo>
                    <a:pt x="13810" y="6019"/>
                    <a:pt x="5671" y="482"/>
                    <a:pt x="2769" y="82"/>
                  </a:cubicBezTo>
                  <a:cubicBezTo>
                    <a:pt x="2392" y="28"/>
                    <a:pt x="2055" y="0"/>
                    <a:pt x="1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30"/>
            <p:cNvSpPr/>
            <p:nvPr/>
          </p:nvSpPr>
          <p:spPr>
            <a:xfrm flipH="1">
              <a:off x="8189988" y="4440129"/>
              <a:ext cx="373582" cy="101551"/>
            </a:xfrm>
            <a:custGeom>
              <a:avLst/>
              <a:gdLst/>
              <a:ahLst/>
              <a:cxnLst/>
              <a:rect l="l" t="t" r="r" b="b"/>
              <a:pathLst>
                <a:path w="21311" h="5793" extrusionOk="0">
                  <a:moveTo>
                    <a:pt x="5873" y="1"/>
                  </a:moveTo>
                  <a:cubicBezTo>
                    <a:pt x="5020" y="1"/>
                    <a:pt x="4290" y="72"/>
                    <a:pt x="3770" y="228"/>
                  </a:cubicBezTo>
                  <a:cubicBezTo>
                    <a:pt x="1" y="1329"/>
                    <a:pt x="3070" y="2730"/>
                    <a:pt x="3070" y="2730"/>
                  </a:cubicBezTo>
                  <a:cubicBezTo>
                    <a:pt x="3070" y="2730"/>
                    <a:pt x="5695" y="5793"/>
                    <a:pt x="10517" y="5793"/>
                  </a:cubicBezTo>
                  <a:cubicBezTo>
                    <a:pt x="11797" y="5793"/>
                    <a:pt x="13231" y="5577"/>
                    <a:pt x="14811" y="5032"/>
                  </a:cubicBezTo>
                  <a:cubicBezTo>
                    <a:pt x="21310" y="2789"/>
                    <a:pt x="11200" y="1"/>
                    <a:pt x="5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30"/>
            <p:cNvSpPr/>
            <p:nvPr/>
          </p:nvSpPr>
          <p:spPr>
            <a:xfrm flipH="1">
              <a:off x="8261234" y="4436518"/>
              <a:ext cx="273678" cy="108791"/>
            </a:xfrm>
            <a:custGeom>
              <a:avLst/>
              <a:gdLst/>
              <a:ahLst/>
              <a:cxnLst/>
              <a:rect l="l" t="t" r="r" b="b"/>
              <a:pathLst>
                <a:path w="15612" h="6206" extrusionOk="0">
                  <a:moveTo>
                    <a:pt x="4237" y="401"/>
                  </a:moveTo>
                  <a:cubicBezTo>
                    <a:pt x="8373" y="401"/>
                    <a:pt x="14811" y="2069"/>
                    <a:pt x="15078" y="3570"/>
                  </a:cubicBezTo>
                  <a:cubicBezTo>
                    <a:pt x="15144" y="4070"/>
                    <a:pt x="14444" y="4571"/>
                    <a:pt x="13110" y="5038"/>
                  </a:cubicBezTo>
                  <a:cubicBezTo>
                    <a:pt x="11675" y="5538"/>
                    <a:pt x="10241" y="5805"/>
                    <a:pt x="8907" y="5805"/>
                  </a:cubicBezTo>
                  <a:cubicBezTo>
                    <a:pt x="4237" y="5805"/>
                    <a:pt x="1601" y="2803"/>
                    <a:pt x="1568" y="2803"/>
                  </a:cubicBezTo>
                  <a:cubicBezTo>
                    <a:pt x="1568" y="2769"/>
                    <a:pt x="1535" y="2736"/>
                    <a:pt x="1501" y="2736"/>
                  </a:cubicBezTo>
                  <a:cubicBezTo>
                    <a:pt x="1234" y="2603"/>
                    <a:pt x="434" y="2136"/>
                    <a:pt x="467" y="1702"/>
                  </a:cubicBezTo>
                  <a:cubicBezTo>
                    <a:pt x="501" y="1502"/>
                    <a:pt x="734" y="1068"/>
                    <a:pt x="2202" y="635"/>
                  </a:cubicBezTo>
                  <a:cubicBezTo>
                    <a:pt x="2702" y="501"/>
                    <a:pt x="3369" y="401"/>
                    <a:pt x="4237" y="401"/>
                  </a:cubicBezTo>
                  <a:close/>
                  <a:moveTo>
                    <a:pt x="4237" y="1"/>
                  </a:moveTo>
                  <a:cubicBezTo>
                    <a:pt x="3336" y="1"/>
                    <a:pt x="2602" y="67"/>
                    <a:pt x="2102" y="234"/>
                  </a:cubicBezTo>
                  <a:cubicBezTo>
                    <a:pt x="767" y="635"/>
                    <a:pt x="100" y="1102"/>
                    <a:pt x="67" y="1669"/>
                  </a:cubicBezTo>
                  <a:cubicBezTo>
                    <a:pt x="0" y="2436"/>
                    <a:pt x="1034" y="2970"/>
                    <a:pt x="1301" y="3103"/>
                  </a:cubicBezTo>
                  <a:cubicBezTo>
                    <a:pt x="1601" y="3470"/>
                    <a:pt x="4237" y="6205"/>
                    <a:pt x="8907" y="6205"/>
                  </a:cubicBezTo>
                  <a:cubicBezTo>
                    <a:pt x="10308" y="6205"/>
                    <a:pt x="11775" y="5938"/>
                    <a:pt x="13243" y="5438"/>
                  </a:cubicBezTo>
                  <a:cubicBezTo>
                    <a:pt x="14878" y="4871"/>
                    <a:pt x="15611" y="4237"/>
                    <a:pt x="15478" y="3503"/>
                  </a:cubicBezTo>
                  <a:cubicBezTo>
                    <a:pt x="15144" y="1468"/>
                    <a:pt x="7873" y="1"/>
                    <a:pt x="42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30"/>
            <p:cNvSpPr/>
            <p:nvPr/>
          </p:nvSpPr>
          <p:spPr>
            <a:xfrm flipH="1">
              <a:off x="8438987" y="4385284"/>
              <a:ext cx="240669" cy="164712"/>
            </a:xfrm>
            <a:custGeom>
              <a:avLst/>
              <a:gdLst/>
              <a:ahLst/>
              <a:cxnLst/>
              <a:rect l="l" t="t" r="r" b="b"/>
              <a:pathLst>
                <a:path w="13729" h="9396" extrusionOk="0">
                  <a:moveTo>
                    <a:pt x="7034" y="0"/>
                  </a:moveTo>
                  <a:cubicBezTo>
                    <a:pt x="5975" y="0"/>
                    <a:pt x="4795" y="418"/>
                    <a:pt x="3622" y="1656"/>
                  </a:cubicBezTo>
                  <a:cubicBezTo>
                    <a:pt x="1" y="5443"/>
                    <a:pt x="4286" y="9395"/>
                    <a:pt x="8505" y="9395"/>
                  </a:cubicBezTo>
                  <a:cubicBezTo>
                    <a:pt x="8523" y="9395"/>
                    <a:pt x="8541" y="9395"/>
                    <a:pt x="8558" y="9395"/>
                  </a:cubicBezTo>
                  <a:cubicBezTo>
                    <a:pt x="12795" y="9362"/>
                    <a:pt x="13729" y="4558"/>
                    <a:pt x="10893" y="1790"/>
                  </a:cubicBezTo>
                  <a:cubicBezTo>
                    <a:pt x="10893" y="1790"/>
                    <a:pt x="9225" y="0"/>
                    <a:pt x="7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30"/>
            <p:cNvSpPr/>
            <p:nvPr/>
          </p:nvSpPr>
          <p:spPr>
            <a:xfrm flipH="1">
              <a:off x="8541918" y="4411734"/>
              <a:ext cx="38601" cy="20124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78" y="0"/>
                  </a:moveTo>
                  <a:cubicBezTo>
                    <a:pt x="642" y="0"/>
                    <a:pt x="394" y="60"/>
                    <a:pt x="134" y="181"/>
                  </a:cubicBezTo>
                  <a:cubicBezTo>
                    <a:pt x="34" y="214"/>
                    <a:pt x="0" y="347"/>
                    <a:pt x="34" y="447"/>
                  </a:cubicBezTo>
                  <a:cubicBezTo>
                    <a:pt x="84" y="522"/>
                    <a:pt x="171" y="560"/>
                    <a:pt x="254" y="560"/>
                  </a:cubicBezTo>
                  <a:cubicBezTo>
                    <a:pt x="282" y="560"/>
                    <a:pt x="309" y="556"/>
                    <a:pt x="334" y="547"/>
                  </a:cubicBezTo>
                  <a:cubicBezTo>
                    <a:pt x="518" y="445"/>
                    <a:pt x="702" y="406"/>
                    <a:pt x="870" y="406"/>
                  </a:cubicBezTo>
                  <a:cubicBezTo>
                    <a:pt x="977" y="406"/>
                    <a:pt x="1077" y="422"/>
                    <a:pt x="1168" y="447"/>
                  </a:cubicBezTo>
                  <a:cubicBezTo>
                    <a:pt x="1568" y="614"/>
                    <a:pt x="1768" y="1014"/>
                    <a:pt x="1768" y="1014"/>
                  </a:cubicBezTo>
                  <a:cubicBezTo>
                    <a:pt x="1802" y="1081"/>
                    <a:pt x="1868" y="1148"/>
                    <a:pt x="1968" y="1148"/>
                  </a:cubicBezTo>
                  <a:cubicBezTo>
                    <a:pt x="1968" y="1148"/>
                    <a:pt x="2002" y="1148"/>
                    <a:pt x="2035" y="1115"/>
                  </a:cubicBezTo>
                  <a:cubicBezTo>
                    <a:pt x="2135" y="1081"/>
                    <a:pt x="2202" y="948"/>
                    <a:pt x="2135" y="848"/>
                  </a:cubicBezTo>
                  <a:cubicBezTo>
                    <a:pt x="2135" y="814"/>
                    <a:pt x="1902" y="281"/>
                    <a:pt x="1335" y="80"/>
                  </a:cubicBezTo>
                  <a:cubicBezTo>
                    <a:pt x="1188" y="27"/>
                    <a:pt x="1036" y="0"/>
                    <a:pt x="8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30"/>
            <p:cNvSpPr/>
            <p:nvPr/>
          </p:nvSpPr>
          <p:spPr>
            <a:xfrm flipH="1">
              <a:off x="8523199" y="4461425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7" y="248"/>
                    <a:pt x="1" y="381"/>
                    <a:pt x="67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90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1" y="425"/>
                    <a:pt x="1102" y="444"/>
                    <a:pt x="1202" y="481"/>
                  </a:cubicBezTo>
                  <a:cubicBezTo>
                    <a:pt x="1569" y="615"/>
                    <a:pt x="1769" y="1048"/>
                    <a:pt x="1769" y="1048"/>
                  </a:cubicBezTo>
                  <a:cubicBezTo>
                    <a:pt x="1802" y="1115"/>
                    <a:pt x="1902" y="1148"/>
                    <a:pt x="1969" y="1148"/>
                  </a:cubicBezTo>
                  <a:lnTo>
                    <a:pt x="2036" y="1148"/>
                  </a:lnTo>
                  <a:cubicBezTo>
                    <a:pt x="2169" y="1082"/>
                    <a:pt x="2202" y="981"/>
                    <a:pt x="2169" y="881"/>
                  </a:cubicBezTo>
                  <a:cubicBezTo>
                    <a:pt x="2136" y="848"/>
                    <a:pt x="1902" y="314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30"/>
            <p:cNvSpPr/>
            <p:nvPr/>
          </p:nvSpPr>
          <p:spPr>
            <a:xfrm flipH="1">
              <a:off x="8489878" y="4435116"/>
              <a:ext cx="38601" cy="20142"/>
            </a:xfrm>
            <a:custGeom>
              <a:avLst/>
              <a:gdLst/>
              <a:ahLst/>
              <a:cxnLst/>
              <a:rect l="l" t="t" r="r" b="b"/>
              <a:pathLst>
                <a:path w="2202" h="1149" extrusionOk="0">
                  <a:moveTo>
                    <a:pt x="890" y="1"/>
                  </a:moveTo>
                  <a:cubicBezTo>
                    <a:pt x="663" y="1"/>
                    <a:pt x="427" y="61"/>
                    <a:pt x="167" y="181"/>
                  </a:cubicBezTo>
                  <a:cubicBezTo>
                    <a:pt x="67" y="214"/>
                    <a:pt x="0" y="348"/>
                    <a:pt x="67" y="448"/>
                  </a:cubicBezTo>
                  <a:cubicBezTo>
                    <a:pt x="92" y="523"/>
                    <a:pt x="173" y="560"/>
                    <a:pt x="254" y="560"/>
                  </a:cubicBezTo>
                  <a:cubicBezTo>
                    <a:pt x="282" y="560"/>
                    <a:pt x="309" y="556"/>
                    <a:pt x="334" y="548"/>
                  </a:cubicBezTo>
                  <a:cubicBezTo>
                    <a:pt x="538" y="446"/>
                    <a:pt x="717" y="406"/>
                    <a:pt x="887" y="406"/>
                  </a:cubicBezTo>
                  <a:cubicBezTo>
                    <a:pt x="994" y="406"/>
                    <a:pt x="1098" y="422"/>
                    <a:pt x="1201" y="448"/>
                  </a:cubicBezTo>
                  <a:cubicBezTo>
                    <a:pt x="1601" y="614"/>
                    <a:pt x="1768" y="1015"/>
                    <a:pt x="1768" y="1015"/>
                  </a:cubicBezTo>
                  <a:cubicBezTo>
                    <a:pt x="1801" y="1081"/>
                    <a:pt x="1901" y="1148"/>
                    <a:pt x="1968" y="1148"/>
                  </a:cubicBezTo>
                  <a:cubicBezTo>
                    <a:pt x="2002" y="1148"/>
                    <a:pt x="2035" y="1148"/>
                    <a:pt x="2068" y="1115"/>
                  </a:cubicBezTo>
                  <a:cubicBezTo>
                    <a:pt x="2168" y="1081"/>
                    <a:pt x="2202" y="948"/>
                    <a:pt x="2168" y="848"/>
                  </a:cubicBezTo>
                  <a:cubicBezTo>
                    <a:pt x="2135" y="815"/>
                    <a:pt x="1901" y="281"/>
                    <a:pt x="1334" y="81"/>
                  </a:cubicBezTo>
                  <a:cubicBezTo>
                    <a:pt x="1188" y="27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30"/>
            <p:cNvSpPr/>
            <p:nvPr/>
          </p:nvSpPr>
          <p:spPr>
            <a:xfrm flipH="1">
              <a:off x="8474086" y="4474886"/>
              <a:ext cx="38619" cy="20124"/>
            </a:xfrm>
            <a:custGeom>
              <a:avLst/>
              <a:gdLst/>
              <a:ahLst/>
              <a:cxnLst/>
              <a:rect l="l" t="t" r="r" b="b"/>
              <a:pathLst>
                <a:path w="2203" h="1148" extrusionOk="0">
                  <a:moveTo>
                    <a:pt x="881" y="0"/>
                  </a:moveTo>
                  <a:cubicBezTo>
                    <a:pt x="648" y="0"/>
                    <a:pt x="408" y="60"/>
                    <a:pt x="168" y="180"/>
                  </a:cubicBezTo>
                  <a:cubicBezTo>
                    <a:pt x="34" y="247"/>
                    <a:pt x="1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9" y="571"/>
                    <a:pt x="334" y="547"/>
                  </a:cubicBezTo>
                  <a:cubicBezTo>
                    <a:pt x="516" y="466"/>
                    <a:pt x="698" y="422"/>
                    <a:pt x="865" y="422"/>
                  </a:cubicBezTo>
                  <a:cubicBezTo>
                    <a:pt x="974" y="422"/>
                    <a:pt x="1076" y="441"/>
                    <a:pt x="1168" y="480"/>
                  </a:cubicBezTo>
                  <a:cubicBezTo>
                    <a:pt x="1569" y="614"/>
                    <a:pt x="1769" y="1014"/>
                    <a:pt x="1769" y="1047"/>
                  </a:cubicBezTo>
                  <a:cubicBezTo>
                    <a:pt x="1802" y="1114"/>
                    <a:pt x="1869" y="1147"/>
                    <a:pt x="1969" y="1147"/>
                  </a:cubicBezTo>
                  <a:lnTo>
                    <a:pt x="2036" y="1147"/>
                  </a:lnTo>
                  <a:cubicBezTo>
                    <a:pt x="2136" y="1081"/>
                    <a:pt x="2202" y="981"/>
                    <a:pt x="2136" y="847"/>
                  </a:cubicBezTo>
                  <a:cubicBezTo>
                    <a:pt x="2136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30"/>
            <p:cNvSpPr/>
            <p:nvPr/>
          </p:nvSpPr>
          <p:spPr>
            <a:xfrm flipH="1">
              <a:off x="8510929" y="4509381"/>
              <a:ext cx="38601" cy="20124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80" y="0"/>
                  </a:moveTo>
                  <a:cubicBezTo>
                    <a:pt x="647" y="0"/>
                    <a:pt x="407" y="60"/>
                    <a:pt x="167" y="180"/>
                  </a:cubicBezTo>
                  <a:cubicBezTo>
                    <a:pt x="67" y="247"/>
                    <a:pt x="0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8" y="571"/>
                    <a:pt x="334" y="547"/>
                  </a:cubicBezTo>
                  <a:cubicBezTo>
                    <a:pt x="536" y="466"/>
                    <a:pt x="713" y="422"/>
                    <a:pt x="881" y="422"/>
                  </a:cubicBezTo>
                  <a:cubicBezTo>
                    <a:pt x="991" y="422"/>
                    <a:pt x="1096" y="441"/>
                    <a:pt x="1201" y="480"/>
                  </a:cubicBezTo>
                  <a:cubicBezTo>
                    <a:pt x="1568" y="614"/>
                    <a:pt x="1768" y="1014"/>
                    <a:pt x="1768" y="1047"/>
                  </a:cubicBezTo>
                  <a:cubicBezTo>
                    <a:pt x="1802" y="1114"/>
                    <a:pt x="1868" y="1148"/>
                    <a:pt x="1968" y="1148"/>
                  </a:cubicBezTo>
                  <a:lnTo>
                    <a:pt x="2035" y="1148"/>
                  </a:lnTo>
                  <a:cubicBezTo>
                    <a:pt x="2168" y="1081"/>
                    <a:pt x="2202" y="981"/>
                    <a:pt x="2168" y="847"/>
                  </a:cubicBezTo>
                  <a:cubicBezTo>
                    <a:pt x="2135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30"/>
            <p:cNvSpPr/>
            <p:nvPr/>
          </p:nvSpPr>
          <p:spPr>
            <a:xfrm flipH="1">
              <a:off x="8568806" y="4497094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8" y="247"/>
                    <a:pt x="1" y="347"/>
                    <a:pt x="68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89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2" y="425"/>
                    <a:pt x="1102" y="443"/>
                    <a:pt x="1202" y="481"/>
                  </a:cubicBezTo>
                  <a:cubicBezTo>
                    <a:pt x="1569" y="614"/>
                    <a:pt x="1769" y="1015"/>
                    <a:pt x="1769" y="1048"/>
                  </a:cubicBezTo>
                  <a:cubicBezTo>
                    <a:pt x="1802" y="1115"/>
                    <a:pt x="1869" y="1148"/>
                    <a:pt x="1969" y="1148"/>
                  </a:cubicBezTo>
                  <a:lnTo>
                    <a:pt x="2036" y="1148"/>
                  </a:lnTo>
                  <a:cubicBezTo>
                    <a:pt x="2169" y="1081"/>
                    <a:pt x="2202" y="981"/>
                    <a:pt x="2169" y="848"/>
                  </a:cubicBezTo>
                  <a:cubicBezTo>
                    <a:pt x="2136" y="848"/>
                    <a:pt x="1902" y="281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30"/>
            <p:cNvSpPr/>
            <p:nvPr/>
          </p:nvSpPr>
          <p:spPr>
            <a:xfrm flipH="1">
              <a:off x="8582250" y="4454992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90" y="1"/>
                  </a:moveTo>
                  <a:cubicBezTo>
                    <a:pt x="664" y="1"/>
                    <a:pt x="428" y="61"/>
                    <a:pt x="167" y="181"/>
                  </a:cubicBezTo>
                  <a:cubicBezTo>
                    <a:pt x="67" y="214"/>
                    <a:pt x="1" y="348"/>
                    <a:pt x="67" y="448"/>
                  </a:cubicBezTo>
                  <a:cubicBezTo>
                    <a:pt x="91" y="520"/>
                    <a:pt x="167" y="575"/>
                    <a:pt x="246" y="575"/>
                  </a:cubicBezTo>
                  <a:cubicBezTo>
                    <a:pt x="276" y="575"/>
                    <a:pt x="306" y="567"/>
                    <a:pt x="334" y="548"/>
                  </a:cubicBezTo>
                  <a:cubicBezTo>
                    <a:pt x="536" y="467"/>
                    <a:pt x="714" y="423"/>
                    <a:pt x="882" y="423"/>
                  </a:cubicBezTo>
                  <a:cubicBezTo>
                    <a:pt x="991" y="423"/>
                    <a:pt x="1096" y="442"/>
                    <a:pt x="1202" y="481"/>
                  </a:cubicBezTo>
                  <a:cubicBezTo>
                    <a:pt x="1568" y="615"/>
                    <a:pt x="1769" y="1015"/>
                    <a:pt x="1769" y="1015"/>
                  </a:cubicBezTo>
                  <a:cubicBezTo>
                    <a:pt x="1802" y="1115"/>
                    <a:pt x="1902" y="1148"/>
                    <a:pt x="1969" y="1148"/>
                  </a:cubicBezTo>
                  <a:cubicBezTo>
                    <a:pt x="2002" y="1148"/>
                    <a:pt x="2035" y="1148"/>
                    <a:pt x="2069" y="1115"/>
                  </a:cubicBezTo>
                  <a:cubicBezTo>
                    <a:pt x="2169" y="1082"/>
                    <a:pt x="2202" y="948"/>
                    <a:pt x="2169" y="848"/>
                  </a:cubicBezTo>
                  <a:cubicBezTo>
                    <a:pt x="2136" y="815"/>
                    <a:pt x="1902" y="281"/>
                    <a:pt x="1335" y="81"/>
                  </a:cubicBezTo>
                  <a:cubicBezTo>
                    <a:pt x="1188" y="28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41" name="Google Shape;2941;p30"/>
            <p:cNvGrpSpPr/>
            <p:nvPr/>
          </p:nvGrpSpPr>
          <p:grpSpPr>
            <a:xfrm flipH="1">
              <a:off x="8593492" y="2913383"/>
              <a:ext cx="303498" cy="654428"/>
              <a:chOff x="8178217" y="3686871"/>
              <a:chExt cx="303498" cy="654428"/>
            </a:xfrm>
          </p:grpSpPr>
          <p:sp>
            <p:nvSpPr>
              <p:cNvPr id="2942" name="Google Shape;2942;p30"/>
              <p:cNvSpPr/>
              <p:nvPr/>
            </p:nvSpPr>
            <p:spPr>
              <a:xfrm flipH="1">
                <a:off x="8379165" y="3766762"/>
                <a:ext cx="100850" cy="75572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4311" extrusionOk="0">
                    <a:moveTo>
                      <a:pt x="2080" y="0"/>
                    </a:moveTo>
                    <a:cubicBezTo>
                      <a:pt x="1289" y="0"/>
                      <a:pt x="371" y="219"/>
                      <a:pt x="171" y="1185"/>
                    </a:cubicBezTo>
                    <a:cubicBezTo>
                      <a:pt x="1" y="2003"/>
                      <a:pt x="810" y="2300"/>
                      <a:pt x="1628" y="2300"/>
                    </a:cubicBezTo>
                    <a:cubicBezTo>
                      <a:pt x="1810" y="2300"/>
                      <a:pt x="1991" y="2286"/>
                      <a:pt x="2163" y="2259"/>
                    </a:cubicBezTo>
                    <a:lnTo>
                      <a:pt x="2163" y="2259"/>
                    </a:lnTo>
                    <a:cubicBezTo>
                      <a:pt x="1841" y="2922"/>
                      <a:pt x="1691" y="3803"/>
                      <a:pt x="2272" y="4221"/>
                    </a:cubicBezTo>
                    <a:cubicBezTo>
                      <a:pt x="2361" y="4282"/>
                      <a:pt x="2461" y="4310"/>
                      <a:pt x="2567" y="4310"/>
                    </a:cubicBezTo>
                    <a:cubicBezTo>
                      <a:pt x="3742" y="4310"/>
                      <a:pt x="5752" y="885"/>
                      <a:pt x="3306" y="151"/>
                    </a:cubicBezTo>
                    <a:cubicBezTo>
                      <a:pt x="3306" y="151"/>
                      <a:pt x="2736" y="0"/>
                      <a:pt x="20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30"/>
              <p:cNvSpPr/>
              <p:nvPr/>
            </p:nvSpPr>
            <p:spPr>
              <a:xfrm flipH="1">
                <a:off x="8396327" y="3762976"/>
                <a:ext cx="85389" cy="8304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37" extrusionOk="0">
                    <a:moveTo>
                      <a:pt x="2969" y="1835"/>
                    </a:moveTo>
                    <a:cubicBezTo>
                      <a:pt x="3036" y="1902"/>
                      <a:pt x="3070" y="1935"/>
                      <a:pt x="3070" y="1935"/>
                    </a:cubicBezTo>
                    <a:cubicBezTo>
                      <a:pt x="3036" y="1968"/>
                      <a:pt x="2936" y="2068"/>
                      <a:pt x="2703" y="2168"/>
                    </a:cubicBezTo>
                    <a:cubicBezTo>
                      <a:pt x="2836" y="1935"/>
                      <a:pt x="2969" y="1835"/>
                      <a:pt x="2969" y="1835"/>
                    </a:cubicBezTo>
                    <a:close/>
                    <a:moveTo>
                      <a:pt x="2202" y="434"/>
                    </a:moveTo>
                    <a:cubicBezTo>
                      <a:pt x="2803" y="434"/>
                      <a:pt x="3336" y="567"/>
                      <a:pt x="3336" y="567"/>
                    </a:cubicBezTo>
                    <a:cubicBezTo>
                      <a:pt x="4304" y="868"/>
                      <a:pt x="4404" y="1601"/>
                      <a:pt x="4337" y="2168"/>
                    </a:cubicBezTo>
                    <a:cubicBezTo>
                      <a:pt x="4170" y="3236"/>
                      <a:pt x="3236" y="4303"/>
                      <a:pt x="2669" y="4303"/>
                    </a:cubicBezTo>
                    <a:cubicBezTo>
                      <a:pt x="2603" y="4303"/>
                      <a:pt x="2536" y="4303"/>
                      <a:pt x="2502" y="4270"/>
                    </a:cubicBezTo>
                    <a:cubicBezTo>
                      <a:pt x="2035" y="3936"/>
                      <a:pt x="2169" y="3236"/>
                      <a:pt x="2402" y="2669"/>
                    </a:cubicBezTo>
                    <a:cubicBezTo>
                      <a:pt x="2736" y="2602"/>
                      <a:pt x="3336" y="2435"/>
                      <a:pt x="3470" y="2035"/>
                    </a:cubicBezTo>
                    <a:cubicBezTo>
                      <a:pt x="3503" y="1935"/>
                      <a:pt x="3503" y="1735"/>
                      <a:pt x="3236" y="1501"/>
                    </a:cubicBezTo>
                    <a:cubicBezTo>
                      <a:pt x="3170" y="1468"/>
                      <a:pt x="3103" y="1435"/>
                      <a:pt x="3003" y="1435"/>
                    </a:cubicBezTo>
                    <a:cubicBezTo>
                      <a:pt x="2703" y="1435"/>
                      <a:pt x="2336" y="1868"/>
                      <a:pt x="2136" y="2269"/>
                    </a:cubicBezTo>
                    <a:cubicBezTo>
                      <a:pt x="2002" y="2302"/>
                      <a:pt x="1869" y="2302"/>
                      <a:pt x="1735" y="2302"/>
                    </a:cubicBezTo>
                    <a:cubicBezTo>
                      <a:pt x="1202" y="2302"/>
                      <a:pt x="768" y="2168"/>
                      <a:pt x="568" y="1935"/>
                    </a:cubicBezTo>
                    <a:cubicBezTo>
                      <a:pt x="468" y="1835"/>
                      <a:pt x="434" y="1668"/>
                      <a:pt x="468" y="1468"/>
                    </a:cubicBezTo>
                    <a:cubicBezTo>
                      <a:pt x="634" y="767"/>
                      <a:pt x="1202" y="434"/>
                      <a:pt x="2202" y="434"/>
                    </a:cubicBezTo>
                    <a:close/>
                    <a:moveTo>
                      <a:pt x="2202" y="0"/>
                    </a:moveTo>
                    <a:cubicBezTo>
                      <a:pt x="1001" y="0"/>
                      <a:pt x="268" y="467"/>
                      <a:pt x="67" y="1368"/>
                    </a:cubicBezTo>
                    <a:cubicBezTo>
                      <a:pt x="1" y="1701"/>
                      <a:pt x="67" y="2002"/>
                      <a:pt x="268" y="2202"/>
                    </a:cubicBezTo>
                    <a:cubicBezTo>
                      <a:pt x="601" y="2669"/>
                      <a:pt x="1335" y="2736"/>
                      <a:pt x="1735" y="2736"/>
                    </a:cubicBezTo>
                    <a:cubicBezTo>
                      <a:pt x="1802" y="2736"/>
                      <a:pt x="1869" y="2736"/>
                      <a:pt x="1935" y="2702"/>
                    </a:cubicBezTo>
                    <a:lnTo>
                      <a:pt x="1935" y="2702"/>
                    </a:lnTo>
                    <a:cubicBezTo>
                      <a:pt x="1669" y="3403"/>
                      <a:pt x="1669" y="4170"/>
                      <a:pt x="2269" y="4604"/>
                    </a:cubicBezTo>
                    <a:cubicBezTo>
                      <a:pt x="2369" y="4670"/>
                      <a:pt x="2536" y="4737"/>
                      <a:pt x="2669" y="4737"/>
                    </a:cubicBezTo>
                    <a:cubicBezTo>
                      <a:pt x="3503" y="4737"/>
                      <a:pt x="4537" y="3436"/>
                      <a:pt x="4737" y="2202"/>
                    </a:cubicBezTo>
                    <a:cubicBezTo>
                      <a:pt x="4871" y="1201"/>
                      <a:pt x="4404" y="467"/>
                      <a:pt x="3436" y="167"/>
                    </a:cubicBezTo>
                    <a:cubicBezTo>
                      <a:pt x="3403" y="167"/>
                      <a:pt x="2869" y="0"/>
                      <a:pt x="220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30"/>
              <p:cNvSpPr/>
              <p:nvPr/>
            </p:nvSpPr>
            <p:spPr>
              <a:xfrm flipH="1">
                <a:off x="8328319" y="3690341"/>
                <a:ext cx="87913" cy="75835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4326" extrusionOk="0">
                    <a:moveTo>
                      <a:pt x="1893" y="1"/>
                    </a:moveTo>
                    <a:cubicBezTo>
                      <a:pt x="1853" y="1"/>
                      <a:pt x="1812" y="3"/>
                      <a:pt x="1769" y="8"/>
                    </a:cubicBezTo>
                    <a:cubicBezTo>
                      <a:pt x="1" y="208"/>
                      <a:pt x="468" y="3010"/>
                      <a:pt x="468" y="3010"/>
                    </a:cubicBezTo>
                    <a:cubicBezTo>
                      <a:pt x="656" y="3975"/>
                      <a:pt x="1305" y="4325"/>
                      <a:pt x="2038" y="4325"/>
                    </a:cubicBezTo>
                    <a:cubicBezTo>
                      <a:pt x="3384" y="4325"/>
                      <a:pt x="5014" y="3144"/>
                      <a:pt x="4604" y="2410"/>
                    </a:cubicBezTo>
                    <a:cubicBezTo>
                      <a:pt x="4394" y="2043"/>
                      <a:pt x="4007" y="1907"/>
                      <a:pt x="3584" y="1907"/>
                    </a:cubicBezTo>
                    <a:cubicBezTo>
                      <a:pt x="3274" y="1907"/>
                      <a:pt x="2945" y="1980"/>
                      <a:pt x="2652" y="2089"/>
                    </a:cubicBezTo>
                    <a:lnTo>
                      <a:pt x="2652" y="2089"/>
                    </a:lnTo>
                    <a:cubicBezTo>
                      <a:pt x="2878" y="1196"/>
                      <a:pt x="2795" y="1"/>
                      <a:pt x="18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30"/>
              <p:cNvSpPr/>
              <p:nvPr/>
            </p:nvSpPr>
            <p:spPr>
              <a:xfrm flipH="1">
                <a:off x="8329668" y="3686871"/>
                <a:ext cx="87142" cy="8314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4743" extrusionOk="0">
                    <a:moveTo>
                      <a:pt x="2335" y="2708"/>
                    </a:moveTo>
                    <a:lnTo>
                      <a:pt x="2335" y="2708"/>
                    </a:lnTo>
                    <a:cubicBezTo>
                      <a:pt x="2235" y="2941"/>
                      <a:pt x="2102" y="3041"/>
                      <a:pt x="2069" y="3041"/>
                    </a:cubicBezTo>
                    <a:cubicBezTo>
                      <a:pt x="2069" y="3041"/>
                      <a:pt x="2035" y="3008"/>
                      <a:pt x="2002" y="2975"/>
                    </a:cubicBezTo>
                    <a:cubicBezTo>
                      <a:pt x="2002" y="2941"/>
                      <a:pt x="2102" y="2841"/>
                      <a:pt x="2335" y="2708"/>
                    </a:cubicBezTo>
                    <a:close/>
                    <a:moveTo>
                      <a:pt x="1935" y="406"/>
                    </a:moveTo>
                    <a:cubicBezTo>
                      <a:pt x="2135" y="406"/>
                      <a:pt x="2269" y="473"/>
                      <a:pt x="2369" y="640"/>
                    </a:cubicBezTo>
                    <a:cubicBezTo>
                      <a:pt x="2636" y="940"/>
                      <a:pt x="2636" y="1607"/>
                      <a:pt x="2502" y="2141"/>
                    </a:cubicBezTo>
                    <a:cubicBezTo>
                      <a:pt x="2102" y="2307"/>
                      <a:pt x="1702" y="2574"/>
                      <a:pt x="1602" y="2875"/>
                    </a:cubicBezTo>
                    <a:cubicBezTo>
                      <a:pt x="1568" y="2975"/>
                      <a:pt x="1568" y="3108"/>
                      <a:pt x="1635" y="3175"/>
                    </a:cubicBezTo>
                    <a:cubicBezTo>
                      <a:pt x="1802" y="3408"/>
                      <a:pt x="1968" y="3442"/>
                      <a:pt x="2069" y="3442"/>
                    </a:cubicBezTo>
                    <a:cubicBezTo>
                      <a:pt x="2502" y="3442"/>
                      <a:pt x="2769" y="2774"/>
                      <a:pt x="2869" y="2441"/>
                    </a:cubicBezTo>
                    <a:cubicBezTo>
                      <a:pt x="3136" y="2374"/>
                      <a:pt x="3403" y="2307"/>
                      <a:pt x="3636" y="2307"/>
                    </a:cubicBezTo>
                    <a:cubicBezTo>
                      <a:pt x="4037" y="2307"/>
                      <a:pt x="4303" y="2441"/>
                      <a:pt x="4437" y="2708"/>
                    </a:cubicBezTo>
                    <a:cubicBezTo>
                      <a:pt x="4504" y="2808"/>
                      <a:pt x="4504" y="2975"/>
                      <a:pt x="4370" y="3141"/>
                    </a:cubicBezTo>
                    <a:cubicBezTo>
                      <a:pt x="4070" y="3708"/>
                      <a:pt x="3003" y="4309"/>
                      <a:pt x="2069" y="4309"/>
                    </a:cubicBezTo>
                    <a:cubicBezTo>
                      <a:pt x="1301" y="4309"/>
                      <a:pt x="834" y="3942"/>
                      <a:pt x="701" y="3175"/>
                    </a:cubicBezTo>
                    <a:cubicBezTo>
                      <a:pt x="701" y="3175"/>
                      <a:pt x="434" y="1640"/>
                      <a:pt x="1034" y="873"/>
                    </a:cubicBezTo>
                    <a:cubicBezTo>
                      <a:pt x="1235" y="606"/>
                      <a:pt x="1501" y="473"/>
                      <a:pt x="1835" y="439"/>
                    </a:cubicBezTo>
                    <a:cubicBezTo>
                      <a:pt x="1868" y="439"/>
                      <a:pt x="1902" y="406"/>
                      <a:pt x="1935" y="406"/>
                    </a:cubicBezTo>
                    <a:close/>
                    <a:moveTo>
                      <a:pt x="1920" y="1"/>
                    </a:moveTo>
                    <a:cubicBezTo>
                      <a:pt x="1881" y="1"/>
                      <a:pt x="1842" y="2"/>
                      <a:pt x="1802" y="6"/>
                    </a:cubicBezTo>
                    <a:cubicBezTo>
                      <a:pt x="1335" y="73"/>
                      <a:pt x="968" y="273"/>
                      <a:pt x="701" y="606"/>
                    </a:cubicBezTo>
                    <a:cubicBezTo>
                      <a:pt x="0" y="1540"/>
                      <a:pt x="267" y="3175"/>
                      <a:pt x="267" y="3275"/>
                    </a:cubicBezTo>
                    <a:cubicBezTo>
                      <a:pt x="467" y="4209"/>
                      <a:pt x="1101" y="4743"/>
                      <a:pt x="2069" y="4743"/>
                    </a:cubicBezTo>
                    <a:cubicBezTo>
                      <a:pt x="3069" y="4743"/>
                      <a:pt x="4303" y="4075"/>
                      <a:pt x="4737" y="3342"/>
                    </a:cubicBezTo>
                    <a:cubicBezTo>
                      <a:pt x="4971" y="2975"/>
                      <a:pt x="4904" y="2674"/>
                      <a:pt x="4804" y="2508"/>
                    </a:cubicBezTo>
                    <a:cubicBezTo>
                      <a:pt x="4570" y="2107"/>
                      <a:pt x="4170" y="1907"/>
                      <a:pt x="3636" y="1907"/>
                    </a:cubicBezTo>
                    <a:cubicBezTo>
                      <a:pt x="3403" y="1907"/>
                      <a:pt x="3169" y="1941"/>
                      <a:pt x="2969" y="1974"/>
                    </a:cubicBezTo>
                    <a:cubicBezTo>
                      <a:pt x="3069" y="1407"/>
                      <a:pt x="3036" y="773"/>
                      <a:pt x="2702" y="373"/>
                    </a:cubicBezTo>
                    <a:cubicBezTo>
                      <a:pt x="2522" y="133"/>
                      <a:pt x="2262" y="1"/>
                      <a:pt x="192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30"/>
              <p:cNvSpPr/>
              <p:nvPr/>
            </p:nvSpPr>
            <p:spPr>
              <a:xfrm flipH="1">
                <a:off x="8318557" y="3775211"/>
                <a:ext cx="78377" cy="65843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3756" extrusionOk="0">
                    <a:moveTo>
                      <a:pt x="1937" y="0"/>
                    </a:moveTo>
                    <a:cubicBezTo>
                      <a:pt x="1016" y="0"/>
                      <a:pt x="360" y="513"/>
                      <a:pt x="334" y="903"/>
                    </a:cubicBezTo>
                    <a:cubicBezTo>
                      <a:pt x="334" y="903"/>
                      <a:pt x="1" y="2505"/>
                      <a:pt x="1201" y="3205"/>
                    </a:cubicBezTo>
                    <a:cubicBezTo>
                      <a:pt x="1797" y="3546"/>
                      <a:pt x="2489" y="3756"/>
                      <a:pt x="3058" y="3756"/>
                    </a:cubicBezTo>
                    <a:cubicBezTo>
                      <a:pt x="3605" y="3756"/>
                      <a:pt x="4039" y="3562"/>
                      <a:pt x="4170" y="3105"/>
                    </a:cubicBezTo>
                    <a:cubicBezTo>
                      <a:pt x="4470" y="2138"/>
                      <a:pt x="4103" y="570"/>
                      <a:pt x="2769" y="136"/>
                    </a:cubicBezTo>
                    <a:cubicBezTo>
                      <a:pt x="2476" y="41"/>
                      <a:pt x="2196" y="0"/>
                      <a:pt x="1937" y="0"/>
                    </a:cubicBezTo>
                    <a:close/>
                  </a:path>
                </a:pathLst>
              </a:custGeom>
              <a:solidFill>
                <a:srgbClr val="EDD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30"/>
              <p:cNvSpPr/>
              <p:nvPr/>
            </p:nvSpPr>
            <p:spPr>
              <a:xfrm flipH="1">
                <a:off x="8357737" y="3775246"/>
                <a:ext cx="31011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2336" extrusionOk="0">
                    <a:moveTo>
                      <a:pt x="1768" y="1"/>
                    </a:moveTo>
                    <a:lnTo>
                      <a:pt x="1" y="2336"/>
                    </a:lnTo>
                    <a:cubicBezTo>
                      <a:pt x="1" y="2336"/>
                      <a:pt x="1702" y="468"/>
                      <a:pt x="17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30"/>
              <p:cNvSpPr/>
              <p:nvPr/>
            </p:nvSpPr>
            <p:spPr>
              <a:xfrm flipH="1">
                <a:off x="8354231" y="3771740"/>
                <a:ext cx="38601" cy="47962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2736" extrusionOk="0">
                    <a:moveTo>
                      <a:pt x="2035" y="1"/>
                    </a:moveTo>
                    <a:cubicBezTo>
                      <a:pt x="1901" y="1"/>
                      <a:pt x="1801" y="67"/>
                      <a:pt x="1801" y="201"/>
                    </a:cubicBezTo>
                    <a:cubicBezTo>
                      <a:pt x="1768" y="434"/>
                      <a:pt x="867" y="1502"/>
                      <a:pt x="67" y="2369"/>
                    </a:cubicBezTo>
                    <a:cubicBezTo>
                      <a:pt x="0" y="2469"/>
                      <a:pt x="0" y="2602"/>
                      <a:pt x="67" y="2669"/>
                    </a:cubicBezTo>
                    <a:cubicBezTo>
                      <a:pt x="100" y="2703"/>
                      <a:pt x="167" y="2736"/>
                      <a:pt x="234" y="2736"/>
                    </a:cubicBezTo>
                    <a:cubicBezTo>
                      <a:pt x="267" y="2736"/>
                      <a:pt x="334" y="2703"/>
                      <a:pt x="367" y="2669"/>
                    </a:cubicBezTo>
                    <a:cubicBezTo>
                      <a:pt x="801" y="2202"/>
                      <a:pt x="2135" y="734"/>
                      <a:pt x="2202" y="234"/>
                    </a:cubicBezTo>
                    <a:cubicBezTo>
                      <a:pt x="2202" y="134"/>
                      <a:pt x="2135" y="34"/>
                      <a:pt x="20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30"/>
              <p:cNvSpPr/>
              <p:nvPr/>
            </p:nvSpPr>
            <p:spPr>
              <a:xfrm flipH="1">
                <a:off x="8338439" y="3782275"/>
                <a:ext cx="35691" cy="49137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803" extrusionOk="0">
                    <a:moveTo>
                      <a:pt x="2035" y="0"/>
                    </a:moveTo>
                    <a:lnTo>
                      <a:pt x="0" y="2802"/>
                    </a:lnTo>
                    <a:cubicBezTo>
                      <a:pt x="0" y="2802"/>
                      <a:pt x="1969" y="600"/>
                      <a:pt x="20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30"/>
              <p:cNvSpPr/>
              <p:nvPr/>
            </p:nvSpPr>
            <p:spPr>
              <a:xfrm flipH="1">
                <a:off x="8334932" y="3778752"/>
                <a:ext cx="42703" cy="5674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3237" extrusionOk="0">
                    <a:moveTo>
                      <a:pt x="2235" y="1"/>
                    </a:moveTo>
                    <a:cubicBezTo>
                      <a:pt x="2135" y="1"/>
                      <a:pt x="2035" y="68"/>
                      <a:pt x="2035" y="201"/>
                    </a:cubicBezTo>
                    <a:cubicBezTo>
                      <a:pt x="1968" y="535"/>
                      <a:pt x="834" y="1969"/>
                      <a:pt x="67" y="2870"/>
                    </a:cubicBezTo>
                    <a:cubicBezTo>
                      <a:pt x="0" y="2970"/>
                      <a:pt x="0" y="3103"/>
                      <a:pt x="67" y="3170"/>
                    </a:cubicBezTo>
                    <a:cubicBezTo>
                      <a:pt x="134" y="3203"/>
                      <a:pt x="167" y="3237"/>
                      <a:pt x="200" y="3237"/>
                    </a:cubicBezTo>
                    <a:cubicBezTo>
                      <a:pt x="267" y="3237"/>
                      <a:pt x="334" y="3203"/>
                      <a:pt x="367" y="3136"/>
                    </a:cubicBezTo>
                    <a:cubicBezTo>
                      <a:pt x="701" y="2770"/>
                      <a:pt x="2369" y="835"/>
                      <a:pt x="2435" y="234"/>
                    </a:cubicBezTo>
                    <a:cubicBezTo>
                      <a:pt x="2435" y="134"/>
                      <a:pt x="2369" y="1"/>
                      <a:pt x="22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30"/>
              <p:cNvSpPr/>
              <p:nvPr/>
            </p:nvSpPr>
            <p:spPr>
              <a:xfrm flipH="1">
                <a:off x="8423797" y="3745782"/>
                <a:ext cx="48558" cy="11359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648" extrusionOk="0">
                    <a:moveTo>
                      <a:pt x="1130" y="0"/>
                    </a:moveTo>
                    <a:cubicBezTo>
                      <a:pt x="790" y="0"/>
                      <a:pt x="409" y="76"/>
                      <a:pt x="0" y="281"/>
                    </a:cubicBezTo>
                    <a:lnTo>
                      <a:pt x="2769" y="648"/>
                    </a:lnTo>
                    <a:cubicBezTo>
                      <a:pt x="2769" y="648"/>
                      <a:pt x="2122" y="0"/>
                      <a:pt x="1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30"/>
              <p:cNvSpPr/>
              <p:nvPr/>
            </p:nvSpPr>
            <p:spPr>
              <a:xfrm flipH="1">
                <a:off x="8419712" y="3741961"/>
                <a:ext cx="56745" cy="19283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1100" extrusionOk="0">
                    <a:moveTo>
                      <a:pt x="1322" y="0"/>
                    </a:moveTo>
                    <a:cubicBezTo>
                      <a:pt x="960" y="0"/>
                      <a:pt x="560" y="82"/>
                      <a:pt x="134" y="299"/>
                    </a:cubicBezTo>
                    <a:cubicBezTo>
                      <a:pt x="34" y="365"/>
                      <a:pt x="1" y="499"/>
                      <a:pt x="68" y="599"/>
                    </a:cubicBezTo>
                    <a:cubicBezTo>
                      <a:pt x="89" y="663"/>
                      <a:pt x="152" y="700"/>
                      <a:pt x="222" y="700"/>
                    </a:cubicBezTo>
                    <a:cubicBezTo>
                      <a:pt x="259" y="700"/>
                      <a:pt x="299" y="689"/>
                      <a:pt x="334" y="666"/>
                    </a:cubicBezTo>
                    <a:cubicBezTo>
                      <a:pt x="696" y="489"/>
                      <a:pt x="1034" y="423"/>
                      <a:pt x="1338" y="423"/>
                    </a:cubicBezTo>
                    <a:cubicBezTo>
                      <a:pt x="2241" y="423"/>
                      <a:pt x="2845" y="1008"/>
                      <a:pt x="2870" y="1032"/>
                    </a:cubicBezTo>
                    <a:cubicBezTo>
                      <a:pt x="2903" y="1066"/>
                      <a:pt x="2970" y="1099"/>
                      <a:pt x="3003" y="1099"/>
                    </a:cubicBezTo>
                    <a:cubicBezTo>
                      <a:pt x="3070" y="1099"/>
                      <a:pt x="3103" y="1066"/>
                      <a:pt x="3170" y="1032"/>
                    </a:cubicBezTo>
                    <a:cubicBezTo>
                      <a:pt x="3237" y="932"/>
                      <a:pt x="3237" y="799"/>
                      <a:pt x="3170" y="732"/>
                    </a:cubicBezTo>
                    <a:cubicBezTo>
                      <a:pt x="3145" y="732"/>
                      <a:pt x="2407" y="0"/>
                      <a:pt x="132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30"/>
              <p:cNvSpPr/>
              <p:nvPr/>
            </p:nvSpPr>
            <p:spPr>
              <a:xfrm flipH="1">
                <a:off x="8326749" y="3797471"/>
                <a:ext cx="27505" cy="38601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2202" extrusionOk="0">
                    <a:moveTo>
                      <a:pt x="1568" y="0"/>
                    </a:moveTo>
                    <a:lnTo>
                      <a:pt x="1" y="2202"/>
                    </a:lnTo>
                    <a:cubicBezTo>
                      <a:pt x="1" y="2202"/>
                      <a:pt x="1535" y="701"/>
                      <a:pt x="15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30"/>
              <p:cNvSpPr/>
              <p:nvPr/>
            </p:nvSpPr>
            <p:spPr>
              <a:xfrm flipH="1">
                <a:off x="8322664" y="3793370"/>
                <a:ext cx="35674" cy="46227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2637" extrusionOk="0">
                    <a:moveTo>
                      <a:pt x="1835" y="1"/>
                    </a:moveTo>
                    <a:cubicBezTo>
                      <a:pt x="1701" y="1"/>
                      <a:pt x="1601" y="101"/>
                      <a:pt x="1601" y="201"/>
                    </a:cubicBezTo>
                    <a:cubicBezTo>
                      <a:pt x="1568" y="668"/>
                      <a:pt x="634" y="1735"/>
                      <a:pt x="67" y="2269"/>
                    </a:cubicBezTo>
                    <a:cubicBezTo>
                      <a:pt x="0" y="2369"/>
                      <a:pt x="0" y="2503"/>
                      <a:pt x="67" y="2569"/>
                    </a:cubicBezTo>
                    <a:cubicBezTo>
                      <a:pt x="100" y="2636"/>
                      <a:pt x="167" y="2636"/>
                      <a:pt x="234" y="2636"/>
                    </a:cubicBezTo>
                    <a:cubicBezTo>
                      <a:pt x="267" y="2636"/>
                      <a:pt x="334" y="2636"/>
                      <a:pt x="367" y="2569"/>
                    </a:cubicBezTo>
                    <a:cubicBezTo>
                      <a:pt x="534" y="2436"/>
                      <a:pt x="1968" y="1002"/>
                      <a:pt x="2002" y="234"/>
                    </a:cubicBezTo>
                    <a:cubicBezTo>
                      <a:pt x="2035" y="134"/>
                      <a:pt x="1935" y="34"/>
                      <a:pt x="18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30"/>
              <p:cNvSpPr/>
              <p:nvPr/>
            </p:nvSpPr>
            <p:spPr>
              <a:xfrm flipH="1">
                <a:off x="8416789" y="3705082"/>
                <a:ext cx="28679" cy="47384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703" extrusionOk="0">
                    <a:moveTo>
                      <a:pt x="635" y="1"/>
                    </a:moveTo>
                    <a:lnTo>
                      <a:pt x="635" y="1"/>
                    </a:lnTo>
                    <a:cubicBezTo>
                      <a:pt x="635" y="1"/>
                      <a:pt x="1" y="1435"/>
                      <a:pt x="1635" y="2703"/>
                    </a:cubicBezTo>
                    <a:lnTo>
                      <a:pt x="6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30"/>
              <p:cNvSpPr/>
              <p:nvPr/>
            </p:nvSpPr>
            <p:spPr>
              <a:xfrm flipH="1">
                <a:off x="8412704" y="3701366"/>
                <a:ext cx="36848" cy="5460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115" extrusionOk="0">
                    <a:moveTo>
                      <a:pt x="888" y="0"/>
                    </a:moveTo>
                    <a:cubicBezTo>
                      <a:pt x="805" y="0"/>
                      <a:pt x="718" y="38"/>
                      <a:pt x="667" y="113"/>
                    </a:cubicBezTo>
                    <a:cubicBezTo>
                      <a:pt x="667" y="146"/>
                      <a:pt x="0" y="1747"/>
                      <a:pt x="1768" y="3082"/>
                    </a:cubicBezTo>
                    <a:cubicBezTo>
                      <a:pt x="1802" y="3082"/>
                      <a:pt x="1835" y="3115"/>
                      <a:pt x="1868" y="3115"/>
                    </a:cubicBezTo>
                    <a:cubicBezTo>
                      <a:pt x="1935" y="3115"/>
                      <a:pt x="2002" y="3082"/>
                      <a:pt x="2035" y="3015"/>
                    </a:cubicBezTo>
                    <a:cubicBezTo>
                      <a:pt x="2102" y="2948"/>
                      <a:pt x="2102" y="2815"/>
                      <a:pt x="2002" y="2748"/>
                    </a:cubicBezTo>
                    <a:cubicBezTo>
                      <a:pt x="501" y="1614"/>
                      <a:pt x="1034" y="346"/>
                      <a:pt x="1068" y="280"/>
                    </a:cubicBezTo>
                    <a:cubicBezTo>
                      <a:pt x="1101" y="180"/>
                      <a:pt x="1068" y="79"/>
                      <a:pt x="968" y="13"/>
                    </a:cubicBezTo>
                    <a:cubicBezTo>
                      <a:pt x="943" y="4"/>
                      <a:pt x="916" y="0"/>
                      <a:pt x="88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30"/>
              <p:cNvSpPr/>
              <p:nvPr/>
            </p:nvSpPr>
            <p:spPr>
              <a:xfrm flipH="1">
                <a:off x="8178217" y="3845655"/>
                <a:ext cx="173687" cy="495643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28274" extrusionOk="0">
                    <a:moveTo>
                      <a:pt x="1683" y="0"/>
                    </a:moveTo>
                    <a:cubicBezTo>
                      <a:pt x="1612" y="0"/>
                      <a:pt x="1543" y="23"/>
                      <a:pt x="1501" y="87"/>
                    </a:cubicBezTo>
                    <a:cubicBezTo>
                      <a:pt x="1434" y="187"/>
                      <a:pt x="1468" y="320"/>
                      <a:pt x="1568" y="387"/>
                    </a:cubicBezTo>
                    <a:cubicBezTo>
                      <a:pt x="1568" y="387"/>
                      <a:pt x="1835" y="554"/>
                      <a:pt x="2202" y="887"/>
                    </a:cubicBezTo>
                    <a:cubicBezTo>
                      <a:pt x="2235" y="921"/>
                      <a:pt x="2302" y="921"/>
                      <a:pt x="2335" y="921"/>
                    </a:cubicBezTo>
                    <a:cubicBezTo>
                      <a:pt x="2402" y="921"/>
                      <a:pt x="2468" y="921"/>
                      <a:pt x="2502" y="854"/>
                    </a:cubicBezTo>
                    <a:cubicBezTo>
                      <a:pt x="2569" y="787"/>
                      <a:pt x="2569" y="654"/>
                      <a:pt x="2468" y="587"/>
                    </a:cubicBezTo>
                    <a:cubicBezTo>
                      <a:pt x="2102" y="220"/>
                      <a:pt x="1801" y="53"/>
                      <a:pt x="1801" y="20"/>
                    </a:cubicBezTo>
                    <a:cubicBezTo>
                      <a:pt x="1765" y="8"/>
                      <a:pt x="1724" y="0"/>
                      <a:pt x="1683" y="0"/>
                    </a:cubicBezTo>
                    <a:close/>
                    <a:moveTo>
                      <a:pt x="2923" y="1108"/>
                    </a:moveTo>
                    <a:cubicBezTo>
                      <a:pt x="2875" y="1108"/>
                      <a:pt x="2832" y="1124"/>
                      <a:pt x="2802" y="1154"/>
                    </a:cubicBezTo>
                    <a:cubicBezTo>
                      <a:pt x="2702" y="1254"/>
                      <a:pt x="2702" y="1388"/>
                      <a:pt x="2769" y="1454"/>
                    </a:cubicBezTo>
                    <a:cubicBezTo>
                      <a:pt x="2969" y="1654"/>
                      <a:pt x="3136" y="1888"/>
                      <a:pt x="3269" y="2088"/>
                    </a:cubicBezTo>
                    <a:cubicBezTo>
                      <a:pt x="3302" y="2155"/>
                      <a:pt x="3369" y="2188"/>
                      <a:pt x="3436" y="2188"/>
                    </a:cubicBezTo>
                    <a:cubicBezTo>
                      <a:pt x="3503" y="2188"/>
                      <a:pt x="3536" y="2155"/>
                      <a:pt x="3569" y="2155"/>
                    </a:cubicBezTo>
                    <a:cubicBezTo>
                      <a:pt x="3669" y="2088"/>
                      <a:pt x="3669" y="1955"/>
                      <a:pt x="3603" y="1855"/>
                    </a:cubicBezTo>
                    <a:cubicBezTo>
                      <a:pt x="3469" y="1621"/>
                      <a:pt x="3269" y="1388"/>
                      <a:pt x="3102" y="1187"/>
                    </a:cubicBezTo>
                    <a:cubicBezTo>
                      <a:pt x="3047" y="1132"/>
                      <a:pt x="2982" y="1108"/>
                      <a:pt x="2923" y="1108"/>
                    </a:cubicBezTo>
                    <a:close/>
                    <a:moveTo>
                      <a:pt x="3863" y="2476"/>
                    </a:moveTo>
                    <a:cubicBezTo>
                      <a:pt x="3834" y="2476"/>
                      <a:pt x="3803" y="2480"/>
                      <a:pt x="3769" y="2488"/>
                    </a:cubicBezTo>
                    <a:cubicBezTo>
                      <a:pt x="3669" y="2555"/>
                      <a:pt x="3636" y="2689"/>
                      <a:pt x="3703" y="2789"/>
                    </a:cubicBezTo>
                    <a:cubicBezTo>
                      <a:pt x="3836" y="3022"/>
                      <a:pt x="3936" y="3256"/>
                      <a:pt x="4036" y="3522"/>
                    </a:cubicBezTo>
                    <a:cubicBezTo>
                      <a:pt x="4070" y="3589"/>
                      <a:pt x="4136" y="3656"/>
                      <a:pt x="4236" y="3656"/>
                    </a:cubicBezTo>
                    <a:cubicBezTo>
                      <a:pt x="4236" y="3656"/>
                      <a:pt x="4270" y="3656"/>
                      <a:pt x="4303" y="3623"/>
                    </a:cubicBezTo>
                    <a:cubicBezTo>
                      <a:pt x="4403" y="3589"/>
                      <a:pt x="4470" y="3489"/>
                      <a:pt x="4437" y="3356"/>
                    </a:cubicBezTo>
                    <a:cubicBezTo>
                      <a:pt x="4336" y="3089"/>
                      <a:pt x="4203" y="2855"/>
                      <a:pt x="4070" y="2588"/>
                    </a:cubicBezTo>
                    <a:cubicBezTo>
                      <a:pt x="4020" y="2513"/>
                      <a:pt x="3951" y="2476"/>
                      <a:pt x="3863" y="2476"/>
                    </a:cubicBezTo>
                    <a:close/>
                    <a:moveTo>
                      <a:pt x="4403" y="4023"/>
                    </a:moveTo>
                    <a:cubicBezTo>
                      <a:pt x="4303" y="4056"/>
                      <a:pt x="4236" y="4190"/>
                      <a:pt x="4270" y="4290"/>
                    </a:cubicBezTo>
                    <a:cubicBezTo>
                      <a:pt x="4336" y="4557"/>
                      <a:pt x="4370" y="4823"/>
                      <a:pt x="4403" y="5090"/>
                    </a:cubicBezTo>
                    <a:cubicBezTo>
                      <a:pt x="4403" y="5190"/>
                      <a:pt x="4503" y="5257"/>
                      <a:pt x="4603" y="5257"/>
                    </a:cubicBezTo>
                    <a:cubicBezTo>
                      <a:pt x="4737" y="5257"/>
                      <a:pt x="4803" y="5157"/>
                      <a:pt x="4803" y="5057"/>
                    </a:cubicBezTo>
                    <a:cubicBezTo>
                      <a:pt x="4770" y="4757"/>
                      <a:pt x="4737" y="4456"/>
                      <a:pt x="4670" y="4190"/>
                    </a:cubicBezTo>
                    <a:cubicBezTo>
                      <a:pt x="4637" y="4090"/>
                      <a:pt x="4537" y="4023"/>
                      <a:pt x="4403" y="4023"/>
                    </a:cubicBezTo>
                    <a:close/>
                    <a:moveTo>
                      <a:pt x="4637" y="5691"/>
                    </a:moveTo>
                    <a:cubicBezTo>
                      <a:pt x="4503" y="5691"/>
                      <a:pt x="4403" y="5791"/>
                      <a:pt x="4403" y="5891"/>
                    </a:cubicBezTo>
                    <a:cubicBezTo>
                      <a:pt x="4403" y="6158"/>
                      <a:pt x="4370" y="6425"/>
                      <a:pt x="4336" y="6691"/>
                    </a:cubicBezTo>
                    <a:cubicBezTo>
                      <a:pt x="4336" y="6825"/>
                      <a:pt x="4403" y="6925"/>
                      <a:pt x="4503" y="6925"/>
                    </a:cubicBezTo>
                    <a:lnTo>
                      <a:pt x="4537" y="6925"/>
                    </a:lnTo>
                    <a:cubicBezTo>
                      <a:pt x="4637" y="6925"/>
                      <a:pt x="4737" y="6858"/>
                      <a:pt x="4737" y="6758"/>
                    </a:cubicBezTo>
                    <a:cubicBezTo>
                      <a:pt x="4803" y="6458"/>
                      <a:pt x="4837" y="6191"/>
                      <a:pt x="4837" y="5891"/>
                    </a:cubicBezTo>
                    <a:cubicBezTo>
                      <a:pt x="4837" y="5791"/>
                      <a:pt x="4737" y="5691"/>
                      <a:pt x="4637" y="5691"/>
                    </a:cubicBezTo>
                    <a:close/>
                    <a:moveTo>
                      <a:pt x="4437" y="7325"/>
                    </a:moveTo>
                    <a:cubicBezTo>
                      <a:pt x="4303" y="7325"/>
                      <a:pt x="4203" y="7392"/>
                      <a:pt x="4170" y="7492"/>
                    </a:cubicBezTo>
                    <a:cubicBezTo>
                      <a:pt x="4103" y="7759"/>
                      <a:pt x="4036" y="8026"/>
                      <a:pt x="3936" y="8259"/>
                    </a:cubicBezTo>
                    <a:cubicBezTo>
                      <a:pt x="3903" y="8359"/>
                      <a:pt x="3936" y="8493"/>
                      <a:pt x="4070" y="8526"/>
                    </a:cubicBezTo>
                    <a:cubicBezTo>
                      <a:pt x="4070" y="8526"/>
                      <a:pt x="4103" y="8559"/>
                      <a:pt x="4136" y="8559"/>
                    </a:cubicBezTo>
                    <a:cubicBezTo>
                      <a:pt x="4203" y="8559"/>
                      <a:pt x="4303" y="8493"/>
                      <a:pt x="4336" y="8426"/>
                    </a:cubicBezTo>
                    <a:cubicBezTo>
                      <a:pt x="4403" y="8159"/>
                      <a:pt x="4503" y="7892"/>
                      <a:pt x="4570" y="7592"/>
                    </a:cubicBezTo>
                    <a:cubicBezTo>
                      <a:pt x="4603" y="7492"/>
                      <a:pt x="4537" y="7359"/>
                      <a:pt x="4437" y="7325"/>
                    </a:cubicBezTo>
                    <a:close/>
                    <a:moveTo>
                      <a:pt x="1701" y="9160"/>
                    </a:moveTo>
                    <a:cubicBezTo>
                      <a:pt x="1601" y="9160"/>
                      <a:pt x="1501" y="9260"/>
                      <a:pt x="1534" y="9393"/>
                    </a:cubicBezTo>
                    <a:cubicBezTo>
                      <a:pt x="1534" y="9493"/>
                      <a:pt x="1635" y="9594"/>
                      <a:pt x="1735" y="9594"/>
                    </a:cubicBezTo>
                    <a:cubicBezTo>
                      <a:pt x="1845" y="9580"/>
                      <a:pt x="1956" y="9572"/>
                      <a:pt x="2066" y="9572"/>
                    </a:cubicBezTo>
                    <a:cubicBezTo>
                      <a:pt x="2223" y="9572"/>
                      <a:pt x="2379" y="9588"/>
                      <a:pt x="2535" y="9627"/>
                    </a:cubicBezTo>
                    <a:lnTo>
                      <a:pt x="2569" y="9627"/>
                    </a:lnTo>
                    <a:cubicBezTo>
                      <a:pt x="2669" y="9627"/>
                      <a:pt x="2735" y="9527"/>
                      <a:pt x="2769" y="9427"/>
                    </a:cubicBezTo>
                    <a:cubicBezTo>
                      <a:pt x="2769" y="9327"/>
                      <a:pt x="2702" y="9227"/>
                      <a:pt x="2602" y="9193"/>
                    </a:cubicBezTo>
                    <a:cubicBezTo>
                      <a:pt x="2302" y="9160"/>
                      <a:pt x="2001" y="9160"/>
                      <a:pt x="1701" y="9160"/>
                    </a:cubicBezTo>
                    <a:close/>
                    <a:moveTo>
                      <a:pt x="902" y="9318"/>
                    </a:moveTo>
                    <a:cubicBezTo>
                      <a:pt x="880" y="9318"/>
                      <a:pt x="858" y="9321"/>
                      <a:pt x="834" y="9327"/>
                    </a:cubicBezTo>
                    <a:cubicBezTo>
                      <a:pt x="467" y="9460"/>
                      <a:pt x="200" y="9627"/>
                      <a:pt x="67" y="9860"/>
                    </a:cubicBezTo>
                    <a:cubicBezTo>
                      <a:pt x="0" y="9960"/>
                      <a:pt x="33" y="10094"/>
                      <a:pt x="133" y="10161"/>
                    </a:cubicBezTo>
                    <a:cubicBezTo>
                      <a:pt x="167" y="10161"/>
                      <a:pt x="200" y="10194"/>
                      <a:pt x="234" y="10194"/>
                    </a:cubicBezTo>
                    <a:cubicBezTo>
                      <a:pt x="300" y="10194"/>
                      <a:pt x="367" y="10161"/>
                      <a:pt x="400" y="10094"/>
                    </a:cubicBezTo>
                    <a:cubicBezTo>
                      <a:pt x="500" y="9960"/>
                      <a:pt x="701" y="9827"/>
                      <a:pt x="967" y="9727"/>
                    </a:cubicBezTo>
                    <a:cubicBezTo>
                      <a:pt x="1101" y="9694"/>
                      <a:pt x="1134" y="9560"/>
                      <a:pt x="1101" y="9460"/>
                    </a:cubicBezTo>
                    <a:cubicBezTo>
                      <a:pt x="1073" y="9378"/>
                      <a:pt x="1001" y="9318"/>
                      <a:pt x="902" y="9318"/>
                    </a:cubicBezTo>
                    <a:close/>
                    <a:moveTo>
                      <a:pt x="3765" y="8892"/>
                    </a:moveTo>
                    <a:cubicBezTo>
                      <a:pt x="3703" y="8892"/>
                      <a:pt x="3646" y="8928"/>
                      <a:pt x="3603" y="8993"/>
                    </a:cubicBezTo>
                    <a:cubicBezTo>
                      <a:pt x="3536" y="9127"/>
                      <a:pt x="3436" y="9293"/>
                      <a:pt x="3369" y="9393"/>
                    </a:cubicBezTo>
                    <a:cubicBezTo>
                      <a:pt x="3269" y="9427"/>
                      <a:pt x="3202" y="9460"/>
                      <a:pt x="3169" y="9560"/>
                    </a:cubicBezTo>
                    <a:cubicBezTo>
                      <a:pt x="3169" y="9594"/>
                      <a:pt x="3169" y="9627"/>
                      <a:pt x="3169" y="9660"/>
                    </a:cubicBezTo>
                    <a:cubicBezTo>
                      <a:pt x="3102" y="9760"/>
                      <a:pt x="3102" y="9894"/>
                      <a:pt x="3202" y="9960"/>
                    </a:cubicBezTo>
                    <a:cubicBezTo>
                      <a:pt x="3247" y="9990"/>
                      <a:pt x="3299" y="10007"/>
                      <a:pt x="3348" y="10007"/>
                    </a:cubicBezTo>
                    <a:cubicBezTo>
                      <a:pt x="3409" y="10007"/>
                      <a:pt x="3466" y="9982"/>
                      <a:pt x="3503" y="9927"/>
                    </a:cubicBezTo>
                    <a:cubicBezTo>
                      <a:pt x="3503" y="9927"/>
                      <a:pt x="3503" y="9894"/>
                      <a:pt x="3503" y="9894"/>
                    </a:cubicBezTo>
                    <a:cubicBezTo>
                      <a:pt x="3669" y="9960"/>
                      <a:pt x="3836" y="10061"/>
                      <a:pt x="4003" y="10161"/>
                    </a:cubicBezTo>
                    <a:cubicBezTo>
                      <a:pt x="4036" y="10161"/>
                      <a:pt x="4070" y="10194"/>
                      <a:pt x="4103" y="10194"/>
                    </a:cubicBezTo>
                    <a:cubicBezTo>
                      <a:pt x="4203" y="10194"/>
                      <a:pt x="4270" y="10161"/>
                      <a:pt x="4303" y="10094"/>
                    </a:cubicBezTo>
                    <a:cubicBezTo>
                      <a:pt x="4370" y="9994"/>
                      <a:pt x="4336" y="9860"/>
                      <a:pt x="4236" y="9794"/>
                    </a:cubicBezTo>
                    <a:cubicBezTo>
                      <a:pt x="4070" y="9694"/>
                      <a:pt x="3903" y="9627"/>
                      <a:pt x="3769" y="9560"/>
                    </a:cubicBezTo>
                    <a:cubicBezTo>
                      <a:pt x="3836" y="9427"/>
                      <a:pt x="3903" y="9327"/>
                      <a:pt x="3970" y="9193"/>
                    </a:cubicBezTo>
                    <a:cubicBezTo>
                      <a:pt x="4036" y="9093"/>
                      <a:pt x="4003" y="8960"/>
                      <a:pt x="3869" y="8926"/>
                    </a:cubicBezTo>
                    <a:cubicBezTo>
                      <a:pt x="3834" y="8903"/>
                      <a:pt x="3799" y="8892"/>
                      <a:pt x="3765" y="8892"/>
                    </a:cubicBezTo>
                    <a:close/>
                    <a:moveTo>
                      <a:pt x="2748" y="10181"/>
                    </a:moveTo>
                    <a:cubicBezTo>
                      <a:pt x="2699" y="10181"/>
                      <a:pt x="2647" y="10197"/>
                      <a:pt x="2602" y="10227"/>
                    </a:cubicBezTo>
                    <a:cubicBezTo>
                      <a:pt x="2402" y="10394"/>
                      <a:pt x="2168" y="10528"/>
                      <a:pt x="1935" y="10594"/>
                    </a:cubicBezTo>
                    <a:cubicBezTo>
                      <a:pt x="1835" y="10628"/>
                      <a:pt x="1801" y="10761"/>
                      <a:pt x="1835" y="10861"/>
                    </a:cubicBezTo>
                    <a:cubicBezTo>
                      <a:pt x="1868" y="10961"/>
                      <a:pt x="1935" y="10995"/>
                      <a:pt x="2035" y="10995"/>
                    </a:cubicBezTo>
                    <a:lnTo>
                      <a:pt x="2102" y="10995"/>
                    </a:lnTo>
                    <a:cubicBezTo>
                      <a:pt x="2368" y="10894"/>
                      <a:pt x="2635" y="10728"/>
                      <a:pt x="2869" y="10561"/>
                    </a:cubicBezTo>
                    <a:cubicBezTo>
                      <a:pt x="2969" y="10461"/>
                      <a:pt x="2969" y="10361"/>
                      <a:pt x="2902" y="10261"/>
                    </a:cubicBezTo>
                    <a:cubicBezTo>
                      <a:pt x="2865" y="10206"/>
                      <a:pt x="2808" y="10181"/>
                      <a:pt x="2748" y="10181"/>
                    </a:cubicBezTo>
                    <a:close/>
                    <a:moveTo>
                      <a:pt x="444" y="10493"/>
                    </a:moveTo>
                    <a:cubicBezTo>
                      <a:pt x="381" y="10493"/>
                      <a:pt x="310" y="10530"/>
                      <a:pt x="267" y="10594"/>
                    </a:cubicBezTo>
                    <a:cubicBezTo>
                      <a:pt x="200" y="10661"/>
                      <a:pt x="200" y="10794"/>
                      <a:pt x="300" y="10861"/>
                    </a:cubicBezTo>
                    <a:cubicBezTo>
                      <a:pt x="534" y="11061"/>
                      <a:pt x="834" y="11161"/>
                      <a:pt x="1201" y="11161"/>
                    </a:cubicBezTo>
                    <a:cubicBezTo>
                      <a:pt x="1334" y="11161"/>
                      <a:pt x="1401" y="11061"/>
                      <a:pt x="1401" y="10961"/>
                    </a:cubicBezTo>
                    <a:cubicBezTo>
                      <a:pt x="1434" y="10828"/>
                      <a:pt x="1334" y="10728"/>
                      <a:pt x="1201" y="10728"/>
                    </a:cubicBezTo>
                    <a:cubicBezTo>
                      <a:pt x="934" y="10728"/>
                      <a:pt x="701" y="10661"/>
                      <a:pt x="534" y="10528"/>
                    </a:cubicBezTo>
                    <a:cubicBezTo>
                      <a:pt x="510" y="10504"/>
                      <a:pt x="478" y="10493"/>
                      <a:pt x="444" y="10493"/>
                    </a:cubicBezTo>
                    <a:close/>
                    <a:moveTo>
                      <a:pt x="4790" y="10264"/>
                    </a:moveTo>
                    <a:cubicBezTo>
                      <a:pt x="4730" y="10264"/>
                      <a:pt x="4673" y="10291"/>
                      <a:pt x="4637" y="10327"/>
                    </a:cubicBezTo>
                    <a:cubicBezTo>
                      <a:pt x="4570" y="10427"/>
                      <a:pt x="4570" y="10561"/>
                      <a:pt x="4637" y="10628"/>
                    </a:cubicBezTo>
                    <a:cubicBezTo>
                      <a:pt x="4837" y="10794"/>
                      <a:pt x="5037" y="10995"/>
                      <a:pt x="5204" y="11195"/>
                    </a:cubicBezTo>
                    <a:cubicBezTo>
                      <a:pt x="5237" y="11261"/>
                      <a:pt x="5304" y="11295"/>
                      <a:pt x="5371" y="11295"/>
                    </a:cubicBezTo>
                    <a:cubicBezTo>
                      <a:pt x="5404" y="11295"/>
                      <a:pt x="5437" y="11261"/>
                      <a:pt x="5471" y="11228"/>
                    </a:cubicBezTo>
                    <a:cubicBezTo>
                      <a:pt x="5571" y="11161"/>
                      <a:pt x="5604" y="11028"/>
                      <a:pt x="5504" y="10961"/>
                    </a:cubicBezTo>
                    <a:cubicBezTo>
                      <a:pt x="5337" y="10728"/>
                      <a:pt x="5137" y="10494"/>
                      <a:pt x="4937" y="10327"/>
                    </a:cubicBezTo>
                    <a:cubicBezTo>
                      <a:pt x="4892" y="10282"/>
                      <a:pt x="4840" y="10264"/>
                      <a:pt x="4790" y="10264"/>
                    </a:cubicBezTo>
                    <a:close/>
                    <a:moveTo>
                      <a:pt x="5819" y="11560"/>
                    </a:moveTo>
                    <a:cubicBezTo>
                      <a:pt x="5779" y="11560"/>
                      <a:pt x="5740" y="11571"/>
                      <a:pt x="5704" y="11595"/>
                    </a:cubicBezTo>
                    <a:cubicBezTo>
                      <a:pt x="5604" y="11628"/>
                      <a:pt x="5571" y="11762"/>
                      <a:pt x="5637" y="11862"/>
                    </a:cubicBezTo>
                    <a:cubicBezTo>
                      <a:pt x="5771" y="12095"/>
                      <a:pt x="5904" y="12329"/>
                      <a:pt x="6004" y="12596"/>
                    </a:cubicBezTo>
                    <a:cubicBezTo>
                      <a:pt x="6038" y="12662"/>
                      <a:pt x="6104" y="12729"/>
                      <a:pt x="6171" y="12729"/>
                    </a:cubicBezTo>
                    <a:cubicBezTo>
                      <a:pt x="6204" y="12729"/>
                      <a:pt x="6238" y="12729"/>
                      <a:pt x="6271" y="12696"/>
                    </a:cubicBezTo>
                    <a:cubicBezTo>
                      <a:pt x="6371" y="12662"/>
                      <a:pt x="6438" y="12529"/>
                      <a:pt x="6371" y="12429"/>
                    </a:cubicBezTo>
                    <a:cubicBezTo>
                      <a:pt x="6271" y="12162"/>
                      <a:pt x="6138" y="11895"/>
                      <a:pt x="6004" y="11662"/>
                    </a:cubicBezTo>
                    <a:cubicBezTo>
                      <a:pt x="5961" y="11597"/>
                      <a:pt x="5890" y="11560"/>
                      <a:pt x="5819" y="11560"/>
                    </a:cubicBezTo>
                    <a:close/>
                    <a:moveTo>
                      <a:pt x="6460" y="13087"/>
                    </a:moveTo>
                    <a:cubicBezTo>
                      <a:pt x="6441" y="13087"/>
                      <a:pt x="6422" y="13090"/>
                      <a:pt x="6405" y="13096"/>
                    </a:cubicBezTo>
                    <a:cubicBezTo>
                      <a:pt x="6305" y="13129"/>
                      <a:pt x="6238" y="13263"/>
                      <a:pt x="6271" y="13363"/>
                    </a:cubicBezTo>
                    <a:cubicBezTo>
                      <a:pt x="6338" y="13630"/>
                      <a:pt x="6405" y="13897"/>
                      <a:pt x="6438" y="14130"/>
                    </a:cubicBezTo>
                    <a:cubicBezTo>
                      <a:pt x="6438" y="14264"/>
                      <a:pt x="6538" y="14330"/>
                      <a:pt x="6638" y="14330"/>
                    </a:cubicBezTo>
                    <a:lnTo>
                      <a:pt x="6671" y="14330"/>
                    </a:lnTo>
                    <a:cubicBezTo>
                      <a:pt x="6772" y="14297"/>
                      <a:pt x="6872" y="14197"/>
                      <a:pt x="6838" y="14097"/>
                    </a:cubicBezTo>
                    <a:cubicBezTo>
                      <a:pt x="6805" y="13797"/>
                      <a:pt x="6738" y="13530"/>
                      <a:pt x="6671" y="13229"/>
                    </a:cubicBezTo>
                    <a:cubicBezTo>
                      <a:pt x="6644" y="13147"/>
                      <a:pt x="6549" y="13087"/>
                      <a:pt x="6460" y="13087"/>
                    </a:cubicBezTo>
                    <a:close/>
                    <a:moveTo>
                      <a:pt x="6705" y="14731"/>
                    </a:moveTo>
                    <a:cubicBezTo>
                      <a:pt x="6571" y="14731"/>
                      <a:pt x="6471" y="14831"/>
                      <a:pt x="6471" y="14931"/>
                    </a:cubicBezTo>
                    <a:cubicBezTo>
                      <a:pt x="6471" y="15198"/>
                      <a:pt x="6471" y="15464"/>
                      <a:pt x="6405" y="15731"/>
                    </a:cubicBezTo>
                    <a:cubicBezTo>
                      <a:pt x="6371" y="15865"/>
                      <a:pt x="6471" y="15965"/>
                      <a:pt x="6571" y="15965"/>
                    </a:cubicBezTo>
                    <a:cubicBezTo>
                      <a:pt x="6571" y="15998"/>
                      <a:pt x="6605" y="15998"/>
                      <a:pt x="6605" y="15998"/>
                    </a:cubicBezTo>
                    <a:cubicBezTo>
                      <a:pt x="6705" y="15998"/>
                      <a:pt x="6805" y="15898"/>
                      <a:pt x="6805" y="15831"/>
                    </a:cubicBezTo>
                    <a:cubicBezTo>
                      <a:pt x="6872" y="15531"/>
                      <a:pt x="6905" y="15231"/>
                      <a:pt x="6905" y="14964"/>
                    </a:cubicBezTo>
                    <a:cubicBezTo>
                      <a:pt x="6905" y="14831"/>
                      <a:pt x="6805" y="14731"/>
                      <a:pt x="6705" y="14731"/>
                    </a:cubicBezTo>
                    <a:close/>
                    <a:moveTo>
                      <a:pt x="6385" y="16356"/>
                    </a:moveTo>
                    <a:cubicBezTo>
                      <a:pt x="6303" y="16356"/>
                      <a:pt x="6226" y="16416"/>
                      <a:pt x="6171" y="16498"/>
                    </a:cubicBezTo>
                    <a:cubicBezTo>
                      <a:pt x="6071" y="16732"/>
                      <a:pt x="5971" y="16965"/>
                      <a:pt x="5804" y="17199"/>
                    </a:cubicBezTo>
                    <a:cubicBezTo>
                      <a:pt x="5737" y="17299"/>
                      <a:pt x="5771" y="17432"/>
                      <a:pt x="5871" y="17499"/>
                    </a:cubicBezTo>
                    <a:cubicBezTo>
                      <a:pt x="5904" y="17499"/>
                      <a:pt x="5938" y="17533"/>
                      <a:pt x="5971" y="17533"/>
                    </a:cubicBezTo>
                    <a:cubicBezTo>
                      <a:pt x="6038" y="17533"/>
                      <a:pt x="6104" y="17499"/>
                      <a:pt x="6171" y="17432"/>
                    </a:cubicBezTo>
                    <a:cubicBezTo>
                      <a:pt x="6305" y="17166"/>
                      <a:pt x="6471" y="16932"/>
                      <a:pt x="6571" y="16665"/>
                    </a:cubicBezTo>
                    <a:cubicBezTo>
                      <a:pt x="6605" y="16532"/>
                      <a:pt x="6571" y="16432"/>
                      <a:pt x="6438" y="16365"/>
                    </a:cubicBezTo>
                    <a:cubicBezTo>
                      <a:pt x="6420" y="16359"/>
                      <a:pt x="6402" y="16356"/>
                      <a:pt x="6385" y="16356"/>
                    </a:cubicBezTo>
                    <a:close/>
                    <a:moveTo>
                      <a:pt x="5054" y="17241"/>
                    </a:moveTo>
                    <a:cubicBezTo>
                      <a:pt x="4904" y="17241"/>
                      <a:pt x="4753" y="17249"/>
                      <a:pt x="4603" y="17266"/>
                    </a:cubicBezTo>
                    <a:cubicBezTo>
                      <a:pt x="4503" y="17299"/>
                      <a:pt x="4403" y="17399"/>
                      <a:pt x="4437" y="17533"/>
                    </a:cubicBezTo>
                    <a:cubicBezTo>
                      <a:pt x="4437" y="17633"/>
                      <a:pt x="4537" y="17699"/>
                      <a:pt x="4637" y="17699"/>
                    </a:cubicBezTo>
                    <a:lnTo>
                      <a:pt x="4670" y="17699"/>
                    </a:lnTo>
                    <a:cubicBezTo>
                      <a:pt x="4904" y="17666"/>
                      <a:pt x="5170" y="17666"/>
                      <a:pt x="5437" y="17666"/>
                    </a:cubicBezTo>
                    <a:cubicBezTo>
                      <a:pt x="5455" y="17670"/>
                      <a:pt x="5472" y="17672"/>
                      <a:pt x="5489" y="17672"/>
                    </a:cubicBezTo>
                    <a:cubicBezTo>
                      <a:pt x="5596" y="17672"/>
                      <a:pt x="5671" y="17586"/>
                      <a:pt x="5671" y="17499"/>
                    </a:cubicBezTo>
                    <a:cubicBezTo>
                      <a:pt x="5704" y="17366"/>
                      <a:pt x="5604" y="17266"/>
                      <a:pt x="5504" y="17266"/>
                    </a:cubicBezTo>
                    <a:cubicBezTo>
                      <a:pt x="5354" y="17249"/>
                      <a:pt x="5204" y="17241"/>
                      <a:pt x="5054" y="17241"/>
                    </a:cubicBezTo>
                    <a:close/>
                    <a:moveTo>
                      <a:pt x="6259" y="17440"/>
                    </a:moveTo>
                    <a:cubicBezTo>
                      <a:pt x="6189" y="17440"/>
                      <a:pt x="6129" y="17502"/>
                      <a:pt x="6104" y="17599"/>
                    </a:cubicBezTo>
                    <a:cubicBezTo>
                      <a:pt x="6038" y="17699"/>
                      <a:pt x="6104" y="17799"/>
                      <a:pt x="6238" y="17833"/>
                    </a:cubicBezTo>
                    <a:cubicBezTo>
                      <a:pt x="6471" y="17933"/>
                      <a:pt x="6705" y="18033"/>
                      <a:pt x="6938" y="18166"/>
                    </a:cubicBezTo>
                    <a:cubicBezTo>
                      <a:pt x="6972" y="18200"/>
                      <a:pt x="7005" y="18200"/>
                      <a:pt x="7038" y="18200"/>
                    </a:cubicBezTo>
                    <a:cubicBezTo>
                      <a:pt x="7105" y="18200"/>
                      <a:pt x="7205" y="18166"/>
                      <a:pt x="7239" y="18100"/>
                    </a:cubicBezTo>
                    <a:cubicBezTo>
                      <a:pt x="7272" y="18000"/>
                      <a:pt x="7239" y="17866"/>
                      <a:pt x="7138" y="17799"/>
                    </a:cubicBezTo>
                    <a:cubicBezTo>
                      <a:pt x="6905" y="17666"/>
                      <a:pt x="6638" y="17533"/>
                      <a:pt x="6338" y="17466"/>
                    </a:cubicBezTo>
                    <a:cubicBezTo>
                      <a:pt x="6311" y="17448"/>
                      <a:pt x="6284" y="17440"/>
                      <a:pt x="6259" y="17440"/>
                    </a:cubicBezTo>
                    <a:close/>
                    <a:moveTo>
                      <a:pt x="3852" y="17506"/>
                    </a:moveTo>
                    <a:cubicBezTo>
                      <a:pt x="3825" y="17506"/>
                      <a:pt x="3797" y="17514"/>
                      <a:pt x="3769" y="17533"/>
                    </a:cubicBezTo>
                    <a:cubicBezTo>
                      <a:pt x="3436" y="17699"/>
                      <a:pt x="3202" y="17899"/>
                      <a:pt x="3036" y="18133"/>
                    </a:cubicBezTo>
                    <a:cubicBezTo>
                      <a:pt x="2969" y="18233"/>
                      <a:pt x="3002" y="18366"/>
                      <a:pt x="3102" y="18433"/>
                    </a:cubicBezTo>
                    <a:cubicBezTo>
                      <a:pt x="3136" y="18433"/>
                      <a:pt x="3169" y="18467"/>
                      <a:pt x="3202" y="18467"/>
                    </a:cubicBezTo>
                    <a:cubicBezTo>
                      <a:pt x="3269" y="18467"/>
                      <a:pt x="3336" y="18433"/>
                      <a:pt x="3369" y="18366"/>
                    </a:cubicBezTo>
                    <a:cubicBezTo>
                      <a:pt x="3503" y="18166"/>
                      <a:pt x="3669" y="18033"/>
                      <a:pt x="3936" y="17899"/>
                    </a:cubicBezTo>
                    <a:cubicBezTo>
                      <a:pt x="4036" y="17866"/>
                      <a:pt x="4070" y="17733"/>
                      <a:pt x="4036" y="17633"/>
                    </a:cubicBezTo>
                    <a:cubicBezTo>
                      <a:pt x="3988" y="17560"/>
                      <a:pt x="3923" y="17506"/>
                      <a:pt x="3852" y="17506"/>
                    </a:cubicBezTo>
                    <a:close/>
                    <a:moveTo>
                      <a:pt x="5466" y="17749"/>
                    </a:moveTo>
                    <a:cubicBezTo>
                      <a:pt x="5412" y="17749"/>
                      <a:pt x="5354" y="17766"/>
                      <a:pt x="5304" y="17799"/>
                    </a:cubicBezTo>
                    <a:cubicBezTo>
                      <a:pt x="5137" y="18000"/>
                      <a:pt x="4937" y="18166"/>
                      <a:pt x="4703" y="18333"/>
                    </a:cubicBezTo>
                    <a:cubicBezTo>
                      <a:pt x="4603" y="18400"/>
                      <a:pt x="4570" y="18500"/>
                      <a:pt x="4637" y="18600"/>
                    </a:cubicBezTo>
                    <a:cubicBezTo>
                      <a:pt x="4703" y="18667"/>
                      <a:pt x="4770" y="18700"/>
                      <a:pt x="4837" y="18700"/>
                    </a:cubicBezTo>
                    <a:cubicBezTo>
                      <a:pt x="4870" y="18700"/>
                      <a:pt x="4904" y="18700"/>
                      <a:pt x="4937" y="18667"/>
                    </a:cubicBezTo>
                    <a:cubicBezTo>
                      <a:pt x="5170" y="18500"/>
                      <a:pt x="5404" y="18300"/>
                      <a:pt x="5604" y="18100"/>
                    </a:cubicBezTo>
                    <a:cubicBezTo>
                      <a:pt x="5704" y="18033"/>
                      <a:pt x="5704" y="17899"/>
                      <a:pt x="5604" y="17799"/>
                    </a:cubicBezTo>
                    <a:cubicBezTo>
                      <a:pt x="5571" y="17766"/>
                      <a:pt x="5521" y="17749"/>
                      <a:pt x="5466" y="17749"/>
                    </a:cubicBezTo>
                    <a:close/>
                    <a:moveTo>
                      <a:pt x="4070" y="18658"/>
                    </a:moveTo>
                    <a:cubicBezTo>
                      <a:pt x="4049" y="18658"/>
                      <a:pt x="4026" y="18661"/>
                      <a:pt x="4003" y="18667"/>
                    </a:cubicBezTo>
                    <a:cubicBezTo>
                      <a:pt x="3803" y="18742"/>
                      <a:pt x="3603" y="18779"/>
                      <a:pt x="3459" y="18779"/>
                    </a:cubicBezTo>
                    <a:cubicBezTo>
                      <a:pt x="3411" y="18779"/>
                      <a:pt x="3369" y="18775"/>
                      <a:pt x="3336" y="18767"/>
                    </a:cubicBezTo>
                    <a:cubicBezTo>
                      <a:pt x="3311" y="18758"/>
                      <a:pt x="3284" y="18754"/>
                      <a:pt x="3256" y="18754"/>
                    </a:cubicBezTo>
                    <a:cubicBezTo>
                      <a:pt x="3175" y="18754"/>
                      <a:pt x="3094" y="18792"/>
                      <a:pt x="3069" y="18867"/>
                    </a:cubicBezTo>
                    <a:cubicBezTo>
                      <a:pt x="3036" y="19000"/>
                      <a:pt x="3102" y="19100"/>
                      <a:pt x="3202" y="19167"/>
                    </a:cubicBezTo>
                    <a:cubicBezTo>
                      <a:pt x="3269" y="19200"/>
                      <a:pt x="3402" y="19200"/>
                      <a:pt x="3503" y="19200"/>
                    </a:cubicBezTo>
                    <a:cubicBezTo>
                      <a:pt x="3703" y="19200"/>
                      <a:pt x="3936" y="19167"/>
                      <a:pt x="4170" y="19067"/>
                    </a:cubicBezTo>
                    <a:cubicBezTo>
                      <a:pt x="4270" y="19034"/>
                      <a:pt x="4336" y="18900"/>
                      <a:pt x="4270" y="18800"/>
                    </a:cubicBezTo>
                    <a:cubicBezTo>
                      <a:pt x="4242" y="18718"/>
                      <a:pt x="4170" y="18658"/>
                      <a:pt x="4070" y="18658"/>
                    </a:cubicBezTo>
                    <a:close/>
                    <a:moveTo>
                      <a:pt x="7726" y="18253"/>
                    </a:moveTo>
                    <a:cubicBezTo>
                      <a:pt x="7666" y="18253"/>
                      <a:pt x="7609" y="18278"/>
                      <a:pt x="7572" y="18333"/>
                    </a:cubicBezTo>
                    <a:cubicBezTo>
                      <a:pt x="7505" y="18400"/>
                      <a:pt x="7505" y="18533"/>
                      <a:pt x="7605" y="18633"/>
                    </a:cubicBezTo>
                    <a:cubicBezTo>
                      <a:pt x="7806" y="18800"/>
                      <a:pt x="7972" y="18967"/>
                      <a:pt x="8173" y="19167"/>
                    </a:cubicBezTo>
                    <a:cubicBezTo>
                      <a:pt x="8206" y="19234"/>
                      <a:pt x="8273" y="19267"/>
                      <a:pt x="8339" y="19267"/>
                    </a:cubicBezTo>
                    <a:cubicBezTo>
                      <a:pt x="8373" y="19267"/>
                      <a:pt x="8406" y="19234"/>
                      <a:pt x="8473" y="19200"/>
                    </a:cubicBezTo>
                    <a:cubicBezTo>
                      <a:pt x="8539" y="19134"/>
                      <a:pt x="8573" y="19000"/>
                      <a:pt x="8473" y="18900"/>
                    </a:cubicBezTo>
                    <a:cubicBezTo>
                      <a:pt x="8306" y="18700"/>
                      <a:pt x="8072" y="18467"/>
                      <a:pt x="7872" y="18300"/>
                    </a:cubicBezTo>
                    <a:cubicBezTo>
                      <a:pt x="7827" y="18270"/>
                      <a:pt x="7776" y="18253"/>
                      <a:pt x="7726" y="18253"/>
                    </a:cubicBezTo>
                    <a:close/>
                    <a:moveTo>
                      <a:pt x="8821" y="19499"/>
                    </a:moveTo>
                    <a:cubicBezTo>
                      <a:pt x="8781" y="19499"/>
                      <a:pt x="8742" y="19510"/>
                      <a:pt x="8706" y="19534"/>
                    </a:cubicBezTo>
                    <a:cubicBezTo>
                      <a:pt x="8606" y="19601"/>
                      <a:pt x="8573" y="19734"/>
                      <a:pt x="8640" y="19834"/>
                    </a:cubicBezTo>
                    <a:cubicBezTo>
                      <a:pt x="8773" y="20034"/>
                      <a:pt x="8906" y="20234"/>
                      <a:pt x="9006" y="20468"/>
                    </a:cubicBezTo>
                    <a:lnTo>
                      <a:pt x="9040" y="20535"/>
                    </a:lnTo>
                    <a:cubicBezTo>
                      <a:pt x="9073" y="20601"/>
                      <a:pt x="9140" y="20635"/>
                      <a:pt x="9240" y="20635"/>
                    </a:cubicBezTo>
                    <a:lnTo>
                      <a:pt x="9307" y="20635"/>
                    </a:lnTo>
                    <a:cubicBezTo>
                      <a:pt x="9407" y="20568"/>
                      <a:pt x="9473" y="20468"/>
                      <a:pt x="9407" y="20335"/>
                    </a:cubicBezTo>
                    <a:lnTo>
                      <a:pt x="9373" y="20268"/>
                    </a:lnTo>
                    <a:cubicBezTo>
                      <a:pt x="9273" y="20034"/>
                      <a:pt x="9140" y="19801"/>
                      <a:pt x="9006" y="19601"/>
                    </a:cubicBezTo>
                    <a:cubicBezTo>
                      <a:pt x="8963" y="19536"/>
                      <a:pt x="8892" y="19499"/>
                      <a:pt x="8821" y="19499"/>
                    </a:cubicBezTo>
                    <a:close/>
                    <a:moveTo>
                      <a:pt x="9526" y="21026"/>
                    </a:moveTo>
                    <a:cubicBezTo>
                      <a:pt x="9509" y="21026"/>
                      <a:pt x="9491" y="21029"/>
                      <a:pt x="9473" y="21035"/>
                    </a:cubicBezTo>
                    <a:cubicBezTo>
                      <a:pt x="9340" y="21035"/>
                      <a:pt x="9273" y="21168"/>
                      <a:pt x="9307" y="21269"/>
                    </a:cubicBezTo>
                    <a:cubicBezTo>
                      <a:pt x="9373" y="21535"/>
                      <a:pt x="9440" y="21802"/>
                      <a:pt x="9473" y="22069"/>
                    </a:cubicBezTo>
                    <a:cubicBezTo>
                      <a:pt x="9473" y="22169"/>
                      <a:pt x="9574" y="22236"/>
                      <a:pt x="9674" y="22236"/>
                    </a:cubicBezTo>
                    <a:lnTo>
                      <a:pt x="9707" y="22236"/>
                    </a:lnTo>
                    <a:cubicBezTo>
                      <a:pt x="9807" y="22236"/>
                      <a:pt x="9907" y="22136"/>
                      <a:pt x="9874" y="22002"/>
                    </a:cubicBezTo>
                    <a:cubicBezTo>
                      <a:pt x="9840" y="21736"/>
                      <a:pt x="9807" y="21435"/>
                      <a:pt x="9707" y="21168"/>
                    </a:cubicBezTo>
                    <a:cubicBezTo>
                      <a:pt x="9679" y="21086"/>
                      <a:pt x="9607" y="21026"/>
                      <a:pt x="9526" y="21026"/>
                    </a:cubicBezTo>
                    <a:close/>
                    <a:moveTo>
                      <a:pt x="9658" y="22663"/>
                    </a:moveTo>
                    <a:cubicBezTo>
                      <a:pt x="9557" y="22663"/>
                      <a:pt x="9502" y="22754"/>
                      <a:pt x="9473" y="22870"/>
                    </a:cubicBezTo>
                    <a:cubicBezTo>
                      <a:pt x="9473" y="23137"/>
                      <a:pt x="9440" y="23403"/>
                      <a:pt x="9373" y="23670"/>
                    </a:cubicBezTo>
                    <a:cubicBezTo>
                      <a:pt x="9373" y="23770"/>
                      <a:pt x="9440" y="23870"/>
                      <a:pt x="9540" y="23904"/>
                    </a:cubicBezTo>
                    <a:lnTo>
                      <a:pt x="9607" y="23904"/>
                    </a:lnTo>
                    <a:cubicBezTo>
                      <a:pt x="9707" y="23904"/>
                      <a:pt x="9774" y="23837"/>
                      <a:pt x="9807" y="23737"/>
                    </a:cubicBezTo>
                    <a:cubicBezTo>
                      <a:pt x="9840" y="23470"/>
                      <a:pt x="9874" y="23170"/>
                      <a:pt x="9907" y="22870"/>
                    </a:cubicBezTo>
                    <a:cubicBezTo>
                      <a:pt x="9907" y="22770"/>
                      <a:pt x="9807" y="22670"/>
                      <a:pt x="9707" y="22670"/>
                    </a:cubicBezTo>
                    <a:cubicBezTo>
                      <a:pt x="9689" y="22665"/>
                      <a:pt x="9673" y="22663"/>
                      <a:pt x="9658" y="22663"/>
                    </a:cubicBezTo>
                    <a:close/>
                    <a:moveTo>
                      <a:pt x="9385" y="24295"/>
                    </a:moveTo>
                    <a:cubicBezTo>
                      <a:pt x="9296" y="24295"/>
                      <a:pt x="9201" y="24355"/>
                      <a:pt x="9173" y="24437"/>
                    </a:cubicBezTo>
                    <a:cubicBezTo>
                      <a:pt x="9107" y="24704"/>
                      <a:pt x="9006" y="24938"/>
                      <a:pt x="8873" y="25171"/>
                    </a:cubicBezTo>
                    <a:cubicBezTo>
                      <a:pt x="8840" y="25305"/>
                      <a:pt x="8873" y="25405"/>
                      <a:pt x="8973" y="25472"/>
                    </a:cubicBezTo>
                    <a:lnTo>
                      <a:pt x="9073" y="25472"/>
                    </a:lnTo>
                    <a:cubicBezTo>
                      <a:pt x="9140" y="25472"/>
                      <a:pt x="9207" y="25438"/>
                      <a:pt x="9273" y="25371"/>
                    </a:cubicBezTo>
                    <a:cubicBezTo>
                      <a:pt x="9373" y="25105"/>
                      <a:pt x="9473" y="24838"/>
                      <a:pt x="9574" y="24571"/>
                    </a:cubicBezTo>
                    <a:cubicBezTo>
                      <a:pt x="9607" y="24471"/>
                      <a:pt x="9574" y="24337"/>
                      <a:pt x="9440" y="24304"/>
                    </a:cubicBezTo>
                    <a:cubicBezTo>
                      <a:pt x="9422" y="24298"/>
                      <a:pt x="9404" y="24295"/>
                      <a:pt x="9385" y="24295"/>
                    </a:cubicBezTo>
                    <a:close/>
                    <a:moveTo>
                      <a:pt x="8658" y="25804"/>
                    </a:moveTo>
                    <a:cubicBezTo>
                      <a:pt x="8587" y="25804"/>
                      <a:pt x="8516" y="25841"/>
                      <a:pt x="8473" y="25905"/>
                    </a:cubicBezTo>
                    <a:cubicBezTo>
                      <a:pt x="8339" y="26105"/>
                      <a:pt x="8173" y="26339"/>
                      <a:pt x="8006" y="26539"/>
                    </a:cubicBezTo>
                    <a:cubicBezTo>
                      <a:pt x="7939" y="26606"/>
                      <a:pt x="7939" y="26739"/>
                      <a:pt x="8006" y="26839"/>
                    </a:cubicBezTo>
                    <a:cubicBezTo>
                      <a:pt x="8072" y="26873"/>
                      <a:pt x="8106" y="26873"/>
                      <a:pt x="8173" y="26873"/>
                    </a:cubicBezTo>
                    <a:cubicBezTo>
                      <a:pt x="8206" y="26873"/>
                      <a:pt x="8273" y="26839"/>
                      <a:pt x="8306" y="26806"/>
                    </a:cubicBezTo>
                    <a:cubicBezTo>
                      <a:pt x="8506" y="26606"/>
                      <a:pt x="8673" y="26372"/>
                      <a:pt x="8840" y="26105"/>
                    </a:cubicBezTo>
                    <a:cubicBezTo>
                      <a:pt x="8906" y="26005"/>
                      <a:pt x="8873" y="25905"/>
                      <a:pt x="8773" y="25838"/>
                    </a:cubicBezTo>
                    <a:cubicBezTo>
                      <a:pt x="8737" y="25815"/>
                      <a:pt x="8698" y="25804"/>
                      <a:pt x="8658" y="25804"/>
                    </a:cubicBezTo>
                    <a:close/>
                    <a:moveTo>
                      <a:pt x="7537" y="27036"/>
                    </a:moveTo>
                    <a:cubicBezTo>
                      <a:pt x="7499" y="27036"/>
                      <a:pt x="7464" y="27047"/>
                      <a:pt x="7439" y="27073"/>
                    </a:cubicBezTo>
                    <a:cubicBezTo>
                      <a:pt x="7205" y="27273"/>
                      <a:pt x="7005" y="27406"/>
                      <a:pt x="6772" y="27540"/>
                    </a:cubicBezTo>
                    <a:cubicBezTo>
                      <a:pt x="6671" y="27573"/>
                      <a:pt x="6638" y="27706"/>
                      <a:pt x="6671" y="27807"/>
                    </a:cubicBezTo>
                    <a:cubicBezTo>
                      <a:pt x="6705" y="27873"/>
                      <a:pt x="6805" y="27907"/>
                      <a:pt x="6872" y="27907"/>
                    </a:cubicBezTo>
                    <a:lnTo>
                      <a:pt x="6972" y="27907"/>
                    </a:lnTo>
                    <a:cubicBezTo>
                      <a:pt x="7205" y="27773"/>
                      <a:pt x="7472" y="27606"/>
                      <a:pt x="7706" y="27406"/>
                    </a:cubicBezTo>
                    <a:cubicBezTo>
                      <a:pt x="7772" y="27340"/>
                      <a:pt x="7806" y="27206"/>
                      <a:pt x="7706" y="27106"/>
                    </a:cubicBezTo>
                    <a:cubicBezTo>
                      <a:pt x="7664" y="27065"/>
                      <a:pt x="7598" y="27036"/>
                      <a:pt x="7537" y="27036"/>
                    </a:cubicBezTo>
                    <a:close/>
                    <a:moveTo>
                      <a:pt x="4189" y="27372"/>
                    </a:moveTo>
                    <a:cubicBezTo>
                      <a:pt x="4117" y="27372"/>
                      <a:pt x="4046" y="27408"/>
                      <a:pt x="4003" y="27473"/>
                    </a:cubicBezTo>
                    <a:cubicBezTo>
                      <a:pt x="3936" y="27573"/>
                      <a:pt x="3970" y="27706"/>
                      <a:pt x="4070" y="27773"/>
                    </a:cubicBezTo>
                    <a:cubicBezTo>
                      <a:pt x="4170" y="27840"/>
                      <a:pt x="4270" y="27907"/>
                      <a:pt x="4370" y="27940"/>
                    </a:cubicBezTo>
                    <a:cubicBezTo>
                      <a:pt x="4403" y="27973"/>
                      <a:pt x="4437" y="27973"/>
                      <a:pt x="4470" y="27973"/>
                    </a:cubicBezTo>
                    <a:cubicBezTo>
                      <a:pt x="4537" y="27973"/>
                      <a:pt x="4603" y="27940"/>
                      <a:pt x="4670" y="27873"/>
                    </a:cubicBezTo>
                    <a:cubicBezTo>
                      <a:pt x="4703" y="27773"/>
                      <a:pt x="4670" y="27640"/>
                      <a:pt x="4570" y="27573"/>
                    </a:cubicBezTo>
                    <a:cubicBezTo>
                      <a:pt x="4470" y="27540"/>
                      <a:pt x="4403" y="27473"/>
                      <a:pt x="4303" y="27406"/>
                    </a:cubicBezTo>
                    <a:cubicBezTo>
                      <a:pt x="4268" y="27383"/>
                      <a:pt x="4228" y="27372"/>
                      <a:pt x="4189" y="27372"/>
                    </a:cubicBezTo>
                    <a:close/>
                    <a:moveTo>
                      <a:pt x="6105" y="27798"/>
                    </a:moveTo>
                    <a:cubicBezTo>
                      <a:pt x="6084" y="27798"/>
                      <a:pt x="6061" y="27801"/>
                      <a:pt x="6038" y="27807"/>
                    </a:cubicBezTo>
                    <a:cubicBezTo>
                      <a:pt x="5873" y="27830"/>
                      <a:pt x="5691" y="27854"/>
                      <a:pt x="5516" y="27854"/>
                    </a:cubicBezTo>
                    <a:cubicBezTo>
                      <a:pt x="5443" y="27854"/>
                      <a:pt x="5372" y="27850"/>
                      <a:pt x="5304" y="27840"/>
                    </a:cubicBezTo>
                    <a:cubicBezTo>
                      <a:pt x="5281" y="27834"/>
                      <a:pt x="5259" y="27831"/>
                      <a:pt x="5238" y="27831"/>
                    </a:cubicBezTo>
                    <a:cubicBezTo>
                      <a:pt x="5138" y="27831"/>
                      <a:pt x="5065" y="27896"/>
                      <a:pt x="5037" y="28007"/>
                    </a:cubicBezTo>
                    <a:cubicBezTo>
                      <a:pt x="5037" y="28107"/>
                      <a:pt x="5104" y="28207"/>
                      <a:pt x="5237" y="28240"/>
                    </a:cubicBezTo>
                    <a:cubicBezTo>
                      <a:pt x="5337" y="28240"/>
                      <a:pt x="5471" y="28274"/>
                      <a:pt x="5571" y="28274"/>
                    </a:cubicBezTo>
                    <a:cubicBezTo>
                      <a:pt x="5771" y="28274"/>
                      <a:pt x="5938" y="28240"/>
                      <a:pt x="6138" y="28207"/>
                    </a:cubicBezTo>
                    <a:cubicBezTo>
                      <a:pt x="6238" y="28173"/>
                      <a:pt x="6305" y="28073"/>
                      <a:pt x="6305" y="27940"/>
                    </a:cubicBezTo>
                    <a:cubicBezTo>
                      <a:pt x="6277" y="27858"/>
                      <a:pt x="6204" y="27798"/>
                      <a:pt x="6105" y="27798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958" name="Google Shape;2958;p30"/>
          <p:cNvSpPr/>
          <p:nvPr/>
        </p:nvSpPr>
        <p:spPr>
          <a:xfrm>
            <a:off x="1166867" y="1758105"/>
            <a:ext cx="1899552" cy="588153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9" name="Google Shape;2959;p30"/>
          <p:cNvSpPr/>
          <p:nvPr/>
        </p:nvSpPr>
        <p:spPr>
          <a:xfrm flipH="1">
            <a:off x="8374147" y="1478802"/>
            <a:ext cx="676981" cy="173932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0" name="Google Shape;2960;p30"/>
          <p:cNvSpPr/>
          <p:nvPr/>
        </p:nvSpPr>
        <p:spPr>
          <a:xfrm>
            <a:off x="9193079" y="3884486"/>
            <a:ext cx="1370645" cy="424389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0090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1"/>
          <p:cNvSpPr/>
          <p:nvPr/>
        </p:nvSpPr>
        <p:spPr>
          <a:xfrm rot="10800000">
            <a:off x="-38620" y="-59990"/>
            <a:ext cx="12476499" cy="702583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3" name="Google Shape;943;p21"/>
          <p:cNvSpPr/>
          <p:nvPr/>
        </p:nvSpPr>
        <p:spPr>
          <a:xfrm rot="10800000">
            <a:off x="-86631" y="-108213"/>
            <a:ext cx="3459632" cy="201411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4" name="Google Shape;944;p21"/>
          <p:cNvSpPr/>
          <p:nvPr/>
        </p:nvSpPr>
        <p:spPr>
          <a:xfrm rot="5400000" flipH="1">
            <a:off x="10236783" y="4832415"/>
            <a:ext cx="2401799" cy="2000372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5" name="Google Shape;945;p21"/>
          <p:cNvSpPr txBox="1">
            <a:spLocks noGrp="1"/>
          </p:cNvSpPr>
          <p:nvPr>
            <p:ph type="ctrTitle"/>
          </p:nvPr>
        </p:nvSpPr>
        <p:spPr>
          <a:xfrm>
            <a:off x="1916044" y="1977567"/>
            <a:ext cx="3212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46" name="Google Shape;946;p21"/>
          <p:cNvSpPr txBox="1">
            <a:spLocks noGrp="1"/>
          </p:cNvSpPr>
          <p:nvPr>
            <p:ph type="subTitle" idx="1"/>
          </p:nvPr>
        </p:nvSpPr>
        <p:spPr>
          <a:xfrm>
            <a:off x="1916044" y="2502267"/>
            <a:ext cx="40596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7" name="Google Shape;947;p21"/>
          <p:cNvSpPr txBox="1">
            <a:spLocks noGrp="1"/>
          </p:cNvSpPr>
          <p:nvPr>
            <p:ph type="ctrTitle" idx="2"/>
          </p:nvPr>
        </p:nvSpPr>
        <p:spPr>
          <a:xfrm>
            <a:off x="1916044" y="3467245"/>
            <a:ext cx="3212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48" name="Google Shape;948;p21"/>
          <p:cNvSpPr txBox="1">
            <a:spLocks noGrp="1"/>
          </p:cNvSpPr>
          <p:nvPr>
            <p:ph type="subTitle" idx="3"/>
          </p:nvPr>
        </p:nvSpPr>
        <p:spPr>
          <a:xfrm>
            <a:off x="1916044" y="3983349"/>
            <a:ext cx="40596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9" name="Google Shape;949;p21"/>
          <p:cNvSpPr txBox="1">
            <a:spLocks noGrp="1"/>
          </p:cNvSpPr>
          <p:nvPr>
            <p:ph type="ctrTitle" idx="4"/>
          </p:nvPr>
        </p:nvSpPr>
        <p:spPr>
          <a:xfrm>
            <a:off x="1916044" y="4974083"/>
            <a:ext cx="3212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50" name="Google Shape;950;p21"/>
          <p:cNvSpPr txBox="1">
            <a:spLocks noGrp="1"/>
          </p:cNvSpPr>
          <p:nvPr>
            <p:ph type="subTitle" idx="5"/>
          </p:nvPr>
        </p:nvSpPr>
        <p:spPr>
          <a:xfrm>
            <a:off x="1916044" y="5492200"/>
            <a:ext cx="40596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1" name="Google Shape;951;p21"/>
          <p:cNvSpPr txBox="1">
            <a:spLocks noGrp="1"/>
          </p:cNvSpPr>
          <p:nvPr>
            <p:ph type="ctrTitle" idx="6"/>
          </p:nvPr>
        </p:nvSpPr>
        <p:spPr>
          <a:xfrm>
            <a:off x="7464011" y="1977567"/>
            <a:ext cx="34764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52" name="Google Shape;952;p21"/>
          <p:cNvSpPr txBox="1">
            <a:spLocks noGrp="1"/>
          </p:cNvSpPr>
          <p:nvPr>
            <p:ph type="subTitle" idx="7"/>
          </p:nvPr>
        </p:nvSpPr>
        <p:spPr>
          <a:xfrm>
            <a:off x="7464011" y="2502267"/>
            <a:ext cx="40596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3" name="Google Shape;953;p21"/>
          <p:cNvSpPr txBox="1">
            <a:spLocks noGrp="1"/>
          </p:cNvSpPr>
          <p:nvPr>
            <p:ph type="ctrTitle" idx="8"/>
          </p:nvPr>
        </p:nvSpPr>
        <p:spPr>
          <a:xfrm>
            <a:off x="7464011" y="3467244"/>
            <a:ext cx="32056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54" name="Google Shape;954;p21"/>
          <p:cNvSpPr txBox="1">
            <a:spLocks noGrp="1"/>
          </p:cNvSpPr>
          <p:nvPr>
            <p:ph type="subTitle" idx="9"/>
          </p:nvPr>
        </p:nvSpPr>
        <p:spPr>
          <a:xfrm>
            <a:off x="7464011" y="3983349"/>
            <a:ext cx="40596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5" name="Google Shape;955;p21"/>
          <p:cNvSpPr txBox="1">
            <a:spLocks noGrp="1"/>
          </p:cNvSpPr>
          <p:nvPr>
            <p:ph type="ctrTitle" idx="13"/>
          </p:nvPr>
        </p:nvSpPr>
        <p:spPr>
          <a:xfrm>
            <a:off x="7464011" y="4974080"/>
            <a:ext cx="32056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56" name="Google Shape;956;p21"/>
          <p:cNvSpPr txBox="1">
            <a:spLocks noGrp="1"/>
          </p:cNvSpPr>
          <p:nvPr>
            <p:ph type="subTitle" idx="14"/>
          </p:nvPr>
        </p:nvSpPr>
        <p:spPr>
          <a:xfrm>
            <a:off x="7464011" y="5492200"/>
            <a:ext cx="40596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7" name="Google Shape;957;p21"/>
          <p:cNvSpPr/>
          <p:nvPr/>
        </p:nvSpPr>
        <p:spPr>
          <a:xfrm flipH="1">
            <a:off x="8888344" y="-110906"/>
            <a:ext cx="209141" cy="212507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8" name="Google Shape;958;p21"/>
          <p:cNvSpPr/>
          <p:nvPr/>
        </p:nvSpPr>
        <p:spPr>
          <a:xfrm flipH="1">
            <a:off x="11686094" y="3045902"/>
            <a:ext cx="368724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9" name="Google Shape;959;p21"/>
          <p:cNvSpPr/>
          <p:nvPr/>
        </p:nvSpPr>
        <p:spPr>
          <a:xfrm flipH="1">
            <a:off x="8961020" y="6609711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0" name="Google Shape;960;p21"/>
          <p:cNvSpPr/>
          <p:nvPr/>
        </p:nvSpPr>
        <p:spPr>
          <a:xfrm flipH="1">
            <a:off x="1264947" y="6609702"/>
            <a:ext cx="299732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 flipH="1">
            <a:off x="156220" y="4762711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2" name="Google Shape;962;p21"/>
          <p:cNvSpPr/>
          <p:nvPr/>
        </p:nvSpPr>
        <p:spPr>
          <a:xfrm flipH="1">
            <a:off x="11686094" y="6716369"/>
            <a:ext cx="368724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3" name="Google Shape;963;p21"/>
          <p:cNvSpPr/>
          <p:nvPr/>
        </p:nvSpPr>
        <p:spPr>
          <a:xfrm flipH="1">
            <a:off x="1264947" y="2"/>
            <a:ext cx="299732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4" name="Google Shape;964;p21"/>
          <p:cNvSpPr/>
          <p:nvPr/>
        </p:nvSpPr>
        <p:spPr>
          <a:xfrm flipH="1">
            <a:off x="-2" y="1488680"/>
            <a:ext cx="368740" cy="366769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5" name="Google Shape;965;p21"/>
          <p:cNvSpPr/>
          <p:nvPr/>
        </p:nvSpPr>
        <p:spPr>
          <a:xfrm flipH="1">
            <a:off x="9926285" y="762928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66" name="Google Shape;966;p21"/>
          <p:cNvGrpSpPr/>
          <p:nvPr/>
        </p:nvGrpSpPr>
        <p:grpSpPr>
          <a:xfrm rot="-1409023">
            <a:off x="-513086" y="5955658"/>
            <a:ext cx="1009748" cy="1152767"/>
            <a:chOff x="5585712" y="137416"/>
            <a:chExt cx="757289" cy="864550"/>
          </a:xfrm>
        </p:grpSpPr>
        <p:sp>
          <p:nvSpPr>
            <p:cNvPr id="967" name="Google Shape;967;p2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1"/>
          <p:cNvGrpSpPr/>
          <p:nvPr/>
        </p:nvGrpSpPr>
        <p:grpSpPr>
          <a:xfrm>
            <a:off x="11184300" y="200467"/>
            <a:ext cx="703200" cy="980100"/>
            <a:chOff x="3553100" y="1256250"/>
            <a:chExt cx="527400" cy="735075"/>
          </a:xfrm>
        </p:grpSpPr>
        <p:sp>
          <p:nvSpPr>
            <p:cNvPr id="995" name="Google Shape;995;p21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01" name="Google Shape;1001;p21"/>
          <p:cNvSpPr txBox="1">
            <a:spLocks noGrp="1"/>
          </p:cNvSpPr>
          <p:nvPr>
            <p:ph type="title" idx="15"/>
          </p:nvPr>
        </p:nvSpPr>
        <p:spPr>
          <a:xfrm>
            <a:off x="762000" y="832416"/>
            <a:ext cx="9597600" cy="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rot="2062403">
            <a:off x="11473998" y="4608483"/>
            <a:ext cx="1375055" cy="1217703"/>
            <a:chOff x="1343200" y="1432100"/>
            <a:chExt cx="1031261" cy="913250"/>
          </a:xfrm>
        </p:grpSpPr>
        <p:sp>
          <p:nvSpPr>
            <p:cNvPr id="1003" name="Google Shape;1003;p2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04" name="Google Shape;1004;p2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5" name="Google Shape;1005;p2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670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20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326F94C-015F-4206-9974-319B6797A8DE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ABAD646-9FC5-4EB2-98FE-50A2330F0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9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8FF4-5BDA-808C-21D7-26CAD264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98F7E-EFCF-B8AC-4F99-18DD549B0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E40A4-8D84-13C5-6269-7B398A91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3073-ED0F-4049-B26F-EBE4B71C4FD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1DFC8-B55C-0978-1AF6-4865C7FB0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E853B-E54A-BBA1-C9CE-7C5E2CEE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759-63D3-4DE2-AB3E-72FFABCA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5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3" y="246065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8121" y="-26504"/>
            <a:ext cx="3365024" cy="13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2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8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58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87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09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06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2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46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12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94BC-AB7C-C13A-98E1-285AD701F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C874C-7CE0-D357-B396-39A64B11F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9DE5E-EA7D-1B1E-C168-DAD0845D2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3073-ED0F-4049-B26F-EBE4B71C4FD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C2DD1-560F-EF6F-4F8C-F2D08186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047D4-B243-9775-2F40-E4078A46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759-63D3-4DE2-AB3E-72FFABCA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39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D094-F16C-8320-D04C-199EF9B8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B0A71-90F0-55DD-701B-65F8DF9BB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4F19A-E150-7445-FCC4-F177051D2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85DB3-B16D-7A88-B019-D2A2335F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3073-ED0F-4049-B26F-EBE4B71C4FD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BCCFC-10B4-16B0-20BD-649FBC7A1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013FF-A090-AA9B-6060-1D3A28343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759-63D3-4DE2-AB3E-72FFABCA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4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DD89-FC7D-C2CC-4724-F3A03D3D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B9A8D-FCC9-DCE6-A3DB-5367C1BE5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BB386-AD6C-BC0E-A269-F501437E2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31F0D-4091-ADE5-BE1C-115960F15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537E3-5E51-6FB6-73A7-B0C952959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6862FD-D761-39C2-CCCC-BA20AD322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3073-ED0F-4049-B26F-EBE4B71C4FD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06DF9D-7A3A-911E-36AD-2577CC47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068A84-317B-422C-E27C-02062BB9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759-63D3-4DE2-AB3E-72FFABCA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0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9743-0B6E-447F-9512-56D24E28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0867C6-E9D6-40F2-3778-77C07435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3073-ED0F-4049-B26F-EBE4B71C4FD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D1A97-1A92-4A51-B1F5-83FA0FF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155DB-4D94-5A90-553B-F3247FB7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759-63D3-4DE2-AB3E-72FFABCA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5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A1AC0-EC5C-693A-9464-CC7C35F93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3073-ED0F-4049-B26F-EBE4B71C4FD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F2B736-3D5A-F528-AEFC-00B3DD29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3A921-A357-4807-9429-7BF805B1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759-63D3-4DE2-AB3E-72FFABCA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0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EBF78-1878-FC95-352C-D7441992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78C98-20F1-A868-B8C4-39FD60B81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61D86-33A5-F03A-2E95-66ECC64AA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CCC19-B7B1-95E7-A9EF-75B29C83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3073-ED0F-4049-B26F-EBE4B71C4FD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1CDEB-21C0-2A1E-B628-FA0DC35D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301E7-ABAC-1E77-70C6-117EC99B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759-63D3-4DE2-AB3E-72FFABCA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58B60-2662-DEFC-B2FA-B77A583A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3271C6-B6D7-DE46-D78D-CFD18E94A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8CE7B-68F5-F0E6-8095-11903FDBA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1F63C-371F-23BE-3A48-2D67583A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3073-ED0F-4049-B26F-EBE4B71C4FD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C9302-ED23-3CBC-1501-9CAB338B8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9E796-790C-FD18-56D2-40C3A7AF1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9759-63D3-4DE2-AB3E-72FFABCA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1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C9C00-7CB1-AFD4-CA42-490446C4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43A8B-74E8-0E3A-2D8A-5A5C0A0B5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360EB-4493-623F-48E6-F5E19A1E3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63073-ED0F-4049-B26F-EBE4B71C4FD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3A704-74AE-433E-6FBD-FC45F1018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ACFBC-1161-4EA6-7288-36C258785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19759-63D3-4DE2-AB3E-72FFABCA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3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2EE">
            <a:alpha val="317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anga One"/>
              <a:buNone/>
              <a:defRPr sz="30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2908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9" Type="http://schemas.microsoft.com/office/2007/relationships/hdphoto" Target="../media/hdphoto16.wdp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4.png"/><Relationship Id="rId34" Type="http://schemas.microsoft.com/office/2007/relationships/hdphoto" Target="../media/hdphoto15.wdp"/><Relationship Id="rId42" Type="http://schemas.openxmlformats.org/officeDocument/2006/relationships/image" Target="../media/image27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8.png"/><Relationship Id="rId41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37" Type="http://schemas.openxmlformats.org/officeDocument/2006/relationships/image" Target="../media/image23.gif"/><Relationship Id="rId40" Type="http://schemas.openxmlformats.org/officeDocument/2006/relationships/image" Target="../media/image25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microsoft.com/office/2007/relationships/hdphoto" Target="../media/hdphoto12.wdp"/><Relationship Id="rId36" Type="http://schemas.openxmlformats.org/officeDocument/2006/relationships/image" Target="../media/image22.png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7.png"/><Relationship Id="rId30" Type="http://schemas.microsoft.com/office/2007/relationships/hdphoto" Target="../media/hdphoto13.wdp"/><Relationship Id="rId35" Type="http://schemas.openxmlformats.org/officeDocument/2006/relationships/image" Target="../media/image2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12" Type="http://schemas.microsoft.com/office/2007/relationships/hdphoto" Target="../media/hdphoto19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gif"/><Relationship Id="rId11" Type="http://schemas.openxmlformats.org/officeDocument/2006/relationships/image" Target="../media/image47.png"/><Relationship Id="rId5" Type="http://schemas.openxmlformats.org/officeDocument/2006/relationships/image" Target="../media/image45.gif"/><Relationship Id="rId10" Type="http://schemas.microsoft.com/office/2007/relationships/hdphoto" Target="../media/hdphoto18.wdp"/><Relationship Id="rId4" Type="http://schemas.openxmlformats.org/officeDocument/2006/relationships/image" Target="../media/image26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12" Type="http://schemas.microsoft.com/office/2007/relationships/hdphoto" Target="../media/hdphoto19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gif"/><Relationship Id="rId11" Type="http://schemas.openxmlformats.org/officeDocument/2006/relationships/image" Target="../media/image47.png"/><Relationship Id="rId5" Type="http://schemas.openxmlformats.org/officeDocument/2006/relationships/image" Target="../media/image45.gif"/><Relationship Id="rId10" Type="http://schemas.microsoft.com/office/2007/relationships/hdphoto" Target="../media/hdphoto18.wdp"/><Relationship Id="rId4" Type="http://schemas.openxmlformats.org/officeDocument/2006/relationships/image" Target="../media/image26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microsoft.com/office/2007/relationships/hdphoto" Target="../media/hdphoto22.wdp"/><Relationship Id="rId7" Type="http://schemas.openxmlformats.org/officeDocument/2006/relationships/image" Target="../media/image2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5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audio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3.gif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12" Type="http://schemas.openxmlformats.org/officeDocument/2006/relationships/image" Target="../media/image4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5" Type="http://schemas.openxmlformats.org/officeDocument/2006/relationships/image" Target="../media/image44.gif"/><Relationship Id="rId10" Type="http://schemas.microsoft.com/office/2007/relationships/hdphoto" Target="../media/hdphoto17.wdp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12" Type="http://schemas.microsoft.com/office/2007/relationships/hdphoto" Target="../media/hdphoto19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gif"/><Relationship Id="rId11" Type="http://schemas.openxmlformats.org/officeDocument/2006/relationships/image" Target="../media/image47.png"/><Relationship Id="rId5" Type="http://schemas.openxmlformats.org/officeDocument/2006/relationships/image" Target="../media/image45.gif"/><Relationship Id="rId10" Type="http://schemas.microsoft.com/office/2007/relationships/hdphoto" Target="../media/hdphoto18.wdp"/><Relationship Id="rId4" Type="http://schemas.openxmlformats.org/officeDocument/2006/relationships/image" Target="../media/image26.png"/><Relationship Id="rId9" Type="http://schemas.openxmlformats.org/officeDocument/2006/relationships/image" Target="../media/image46.png"/><Relationship Id="rId14" Type="http://schemas.openxmlformats.org/officeDocument/2006/relationships/image" Target="../media/image4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12" Type="http://schemas.microsoft.com/office/2007/relationships/hdphoto" Target="../media/hdphoto19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gif"/><Relationship Id="rId11" Type="http://schemas.openxmlformats.org/officeDocument/2006/relationships/image" Target="../media/image47.png"/><Relationship Id="rId5" Type="http://schemas.openxmlformats.org/officeDocument/2006/relationships/image" Target="../media/image45.gif"/><Relationship Id="rId10" Type="http://schemas.microsoft.com/office/2007/relationships/hdphoto" Target="../media/hdphoto18.wdp"/><Relationship Id="rId4" Type="http://schemas.openxmlformats.org/officeDocument/2006/relationships/image" Target="../media/image26.pn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3.png"/><Relationship Id="rId11" Type="http://schemas.openxmlformats.org/officeDocument/2006/relationships/image" Target="../media/image26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svg"/><Relationship Id="rId18" Type="http://schemas.openxmlformats.org/officeDocument/2006/relationships/image" Target="../media/image70.png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73.svg"/><Relationship Id="rId7" Type="http://schemas.openxmlformats.org/officeDocument/2006/relationships/image" Target="../media/image61.svg"/><Relationship Id="rId12" Type="http://schemas.openxmlformats.org/officeDocument/2006/relationships/image" Target="../media/image66.png"/><Relationship Id="rId17" Type="http://schemas.openxmlformats.org/officeDocument/2006/relationships/image" Target="../media/image22.png"/><Relationship Id="rId2" Type="http://schemas.openxmlformats.org/officeDocument/2006/relationships/audio" Target="../media/media2.mp3"/><Relationship Id="rId16" Type="http://schemas.openxmlformats.org/officeDocument/2006/relationships/image" Target="../media/image26.png"/><Relationship Id="rId20" Type="http://schemas.openxmlformats.org/officeDocument/2006/relationships/image" Target="../media/image72.png"/><Relationship Id="rId1" Type="http://schemas.microsoft.com/office/2007/relationships/media" Target="../media/media2.mp3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5" Type="http://schemas.openxmlformats.org/officeDocument/2006/relationships/image" Target="../media/image69.svg"/><Relationship Id="rId10" Type="http://schemas.openxmlformats.org/officeDocument/2006/relationships/image" Target="../media/image64.png"/><Relationship Id="rId19" Type="http://schemas.openxmlformats.org/officeDocument/2006/relationships/image" Target="../media/image71.svg"/><Relationship Id="rId4" Type="http://schemas.openxmlformats.org/officeDocument/2006/relationships/image" Target="../media/image58.png"/><Relationship Id="rId9" Type="http://schemas.openxmlformats.org/officeDocument/2006/relationships/image" Target="../media/image63.svg"/><Relationship Id="rId1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2.gif"/><Relationship Id="rId12" Type="http://schemas.microsoft.com/office/2007/relationships/hdphoto" Target="../media/hdphoto19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gif"/><Relationship Id="rId11" Type="http://schemas.openxmlformats.org/officeDocument/2006/relationships/image" Target="../media/image47.png"/><Relationship Id="rId5" Type="http://schemas.openxmlformats.org/officeDocument/2006/relationships/image" Target="../media/image45.gif"/><Relationship Id="rId10" Type="http://schemas.microsoft.com/office/2007/relationships/hdphoto" Target="../media/hdphoto18.wdp"/><Relationship Id="rId4" Type="http://schemas.openxmlformats.org/officeDocument/2006/relationships/image" Target="../media/image26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3.png"/><Relationship Id="rId3" Type="http://schemas.openxmlformats.org/officeDocument/2006/relationships/image" Target="../media/image75.svg"/><Relationship Id="rId7" Type="http://schemas.openxmlformats.org/officeDocument/2006/relationships/image" Target="../media/image79.svg"/><Relationship Id="rId12" Type="http://schemas.openxmlformats.org/officeDocument/2006/relationships/image" Target="../media/image8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8.png"/><Relationship Id="rId11" Type="http://schemas.openxmlformats.org/officeDocument/2006/relationships/image" Target="../media/image81.png"/><Relationship Id="rId5" Type="http://schemas.openxmlformats.org/officeDocument/2006/relationships/image" Target="../media/image77.svg"/><Relationship Id="rId10" Type="http://schemas.microsoft.com/office/2007/relationships/hdphoto" Target="../media/hdphoto20.wdp"/><Relationship Id="rId4" Type="http://schemas.openxmlformats.org/officeDocument/2006/relationships/image" Target="../media/image76.png"/><Relationship Id="rId9" Type="http://schemas.openxmlformats.org/officeDocument/2006/relationships/image" Target="../media/image80.png"/><Relationship Id="rId14" Type="http://schemas.microsoft.com/office/2007/relationships/hdphoto" Target="../media/hdphoto2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315" y="2110700"/>
            <a:ext cx="1158268" cy="110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图片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9246" y="4901491"/>
            <a:ext cx="14284619" cy="2150860"/>
          </a:xfrm>
          <a:prstGeom prst="rect">
            <a:avLst/>
          </a:prstGeom>
        </p:spPr>
      </p:pic>
      <p:pic>
        <p:nvPicPr>
          <p:cNvPr id="93" name="图片 8">
            <a:extLst>
              <a:ext uri="{FF2B5EF4-FFF2-40B4-BE49-F238E27FC236}">
                <a16:creationId xmlns:a16="http://schemas.microsoft.com/office/drawing/2014/main" id="{A70BE0F2-6240-46DC-B88B-5F8E34652B8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566" y="4669465"/>
            <a:ext cx="1547892" cy="199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57" name="Google Shape;1057;p41"/>
          <p:cNvSpPr/>
          <p:nvPr/>
        </p:nvSpPr>
        <p:spPr>
          <a:xfrm>
            <a:off x="10431310" y="483027"/>
            <a:ext cx="429503" cy="498143"/>
          </a:xfrm>
          <a:custGeom>
            <a:avLst/>
            <a:gdLst/>
            <a:ahLst/>
            <a:cxnLst/>
            <a:rect l="l" t="t" r="r" b="b"/>
            <a:pathLst>
              <a:path w="1940" h="2250" extrusionOk="0">
                <a:moveTo>
                  <a:pt x="440" y="0"/>
                </a:moveTo>
                <a:lnTo>
                  <a:pt x="880" y="957"/>
                </a:lnTo>
                <a:lnTo>
                  <a:pt x="1" y="1396"/>
                </a:lnTo>
                <a:lnTo>
                  <a:pt x="983" y="1293"/>
                </a:lnTo>
                <a:lnTo>
                  <a:pt x="1293" y="2249"/>
                </a:lnTo>
                <a:lnTo>
                  <a:pt x="1293" y="1293"/>
                </a:lnTo>
                <a:lnTo>
                  <a:pt x="1940" y="1500"/>
                </a:lnTo>
                <a:lnTo>
                  <a:pt x="1397" y="853"/>
                </a:lnTo>
                <a:lnTo>
                  <a:pt x="1836" y="104"/>
                </a:lnTo>
                <a:lnTo>
                  <a:pt x="1836" y="104"/>
                </a:lnTo>
                <a:lnTo>
                  <a:pt x="1086" y="647"/>
                </a:lnTo>
                <a:lnTo>
                  <a:pt x="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5" name="图片 37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8908" y="4503089"/>
            <a:ext cx="8590048" cy="2009355"/>
          </a:xfrm>
          <a:prstGeom prst="rect">
            <a:avLst/>
          </a:prstGeom>
        </p:spPr>
      </p:pic>
      <p:pic>
        <p:nvPicPr>
          <p:cNvPr id="86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6452" y1="71038" x2="19032" y2="7650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2617" y="2700140"/>
            <a:ext cx="3465897" cy="204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0" descr="Cute Flower Cartoon. Flower and Grass Clipart Vector Illustration Stock  Vector - Illustration of flower, clipart: 22375966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89" b="98222" l="9944" r="89916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263" y="5323927"/>
            <a:ext cx="910340" cy="114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2" descr="Farm Cartoon Flowers Bouquet Decoration Background Stock Vector -  Illustration of botanical, invitation: 170046110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50" b="90000" l="10000" r="90000">
                        <a14:foregroundMark x1="43000" y1="24250" x2="61250" y2="27750"/>
                        <a14:foregroundMark x1="50750" y1="12750" x2="59500" y2="35000"/>
                        <a14:foregroundMark x1="42250" y1="20000" x2="54750" y2="33500"/>
                        <a14:foregroundMark x1="58500" y1="16500" x2="65500" y2="24500"/>
                        <a14:foregroundMark x1="28500" y1="34000" x2="36250" y2="3500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117" y="4542759"/>
            <a:ext cx="961796" cy="96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8782" y="4105018"/>
            <a:ext cx="2313109" cy="249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138 Preschool Children Sharing Illustrations &amp;amp; Clip Art - iStock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1583" b="100000" l="3268" r="98203">
                        <a14:foregroundMark x1="69281" y1="26834" x2="84641" y2="64672"/>
                        <a14:foregroundMark x1="81863" y1="45174" x2="69935" y2="81467"/>
                        <a14:foregroundMark x1="67974" y1="46332" x2="91830" y2="37259"/>
                        <a14:foregroundMark x1="70098" y1="69498" x2="66176" y2="86873"/>
                        <a14:foregroundMark x1="75490" y1="92664" x2="75490" y2="88417"/>
                        <a14:foregroundMark x1="20425" y1="92278" x2="21732" y2="91313"/>
                        <a14:foregroundMark x1="17810" y1="49807" x2="33007" y2="46718"/>
                        <a14:foregroundMark x1="58170" y1="59073" x2="59314" y2="60425"/>
                        <a14:foregroundMark x1="76307" y1="89189" x2="76797" y2="91313"/>
                        <a14:foregroundMark x1="76634" y1="90734" x2="76634" y2="91892"/>
                        <a14:backgroundMark x1="30392" y1="90734" x2="30392" y2="90734"/>
                        <a14:backgroundMark x1="25817" y1="92278" x2="25817" y2="92278"/>
                        <a14:backgroundMark x1="68464" y1="92664" x2="68464" y2="92664"/>
                        <a14:backgroundMark x1="64542" y1="89575" x2="64542" y2="89575"/>
                        <a14:backgroundMark x1="69444" y1="91506" x2="69444" y2="91506"/>
                        <a14:backgroundMark x1="69444" y1="91506" x2="69444" y2="91506"/>
                        <a14:backgroundMark x1="69444" y1="91506" x2="69444" y2="91506"/>
                        <a14:backgroundMark x1="27451" y1="93436" x2="27451" y2="93436"/>
                        <a14:backgroundMark x1="23366" y1="65444" x2="23366" y2="65444"/>
                        <a14:backgroundMark x1="27941" y1="65058" x2="27941" y2="6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9513" y="4613499"/>
            <a:ext cx="2531591" cy="214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Red mushroom cartoon Royalty Free Vector Image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704" b="91852" l="55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041" y="6251717"/>
            <a:ext cx="572481" cy="6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Carved autumn leaf. Nature bright leaves of trees. Cartoon style. 3015600  Vector Art at Vecteezy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7959" l="0" r="99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4104" y="2338595"/>
            <a:ext cx="419851" cy="5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arved autumn leaf. Nature bright leaves of trees. Cartoon style. 3218131  Vector Art at Vecteezy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653" b="967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402055">
            <a:off x="11593248" y="1968540"/>
            <a:ext cx="332189" cy="5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Children Playing Park Stock Vector Image by ©yusufdemirci #318430298"/>
          <p:cNvPicPr>
            <a:picLocks noChangeAspect="1" noChangeArrowheads="1"/>
          </p:cNvPicPr>
          <p:nvPr/>
        </p:nvPicPr>
        <p:blipFill rotWithShape="1">
          <a:blip r:embed="rId27" cstate="email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3596" b="95955" l="9976" r="951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5851" y="3859416"/>
            <a:ext cx="978260" cy="106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2" descr="Kid playing football Royalty Free Vector Image"/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4830" r="100000">
                        <a14:foregroundMark x1="34884" y1="16667" x2="49911" y2="40278"/>
                        <a14:foregroundMark x1="42397" y1="49167" x2="53667" y2="66944"/>
                        <a14:foregroundMark x1="17710" y1="69630" x2="30411" y2="70185"/>
                        <a14:foregroundMark x1="56172" y1="66944" x2="62612" y2="73148"/>
                        <a14:foregroundMark x1="73345" y1="44907" x2="73345" y2="44907"/>
                        <a14:foregroundMark x1="71914" y1="39259" x2="71914" y2="39259"/>
                        <a14:foregroundMark x1="50268" y1="70185" x2="57424" y2="68519"/>
                        <a14:foregroundMark x1="15564" y1="69074" x2="15921" y2="71389"/>
                        <a14:foregroundMark x1="15206" y1="71759" x2="19320" y2="74444"/>
                        <a14:foregroundMark x1="64043" y1="76944" x2="67442" y2="78333"/>
                        <a14:foregroundMark x1="63685" y1="80648" x2="68515" y2="79907"/>
                        <a14:foregroundMark x1="68157" y1="79722" x2="71914" y2="78519"/>
                        <a14:foregroundMark x1="31664" y1="52037" x2="40250" y2="51481"/>
                        <a14:foregroundMark x1="47585" y1="40648" x2="50268" y2="43519"/>
                        <a14:foregroundMark x1="13238" y1="34630" x2="34168" y2="26111"/>
                        <a14:foregroundMark x1="44007" y1="23426" x2="64043" y2="23796"/>
                        <a14:foregroundMark x1="18247" y1="74815" x2="18247" y2="73519"/>
                        <a14:foregroundMark x1="82290" y1="70556" x2="90877" y2="78148"/>
                        <a14:foregroundMark x1="80859" y1="76944" x2="99106" y2="76759"/>
                        <a14:foregroundMark x1="77460" y1="73333" x2="77460" y2="75833"/>
                        <a14:foregroundMark x1="87657" y1="69074" x2="88730" y2="71019"/>
                        <a14:foregroundMark x1="78354" y1="77963" x2="88730" y2="80463"/>
                        <a14:foregroundMark x1="90877" y1="70185" x2="96243" y2="72315"/>
                        <a14:foregroundMark x1="92844" y1="79444" x2="95886" y2="79722"/>
                        <a14:foregroundMark x1="78354" y1="72315" x2="81932" y2="70000"/>
                        <a14:foregroundMark x1="25939" y1="45833" x2="27907" y2="46667"/>
                        <a14:foregroundMark x1="33095" y1="47963" x2="33095" y2="47963"/>
                        <a14:foregroundMark x1="20394" y1="43148" x2="21825" y2="43519"/>
                        <a14:backgroundMark x1="33453" y1="57222" x2="33810" y2="5518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4489780" y="3705884"/>
            <a:ext cx="1063739" cy="2053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2" descr="Kid playing football Royalty Free Vector Image"/>
          <p:cNvPicPr>
            <a:picLocks noChangeAspect="1" noChangeArrowheads="1"/>
          </p:cNvPicPr>
          <p:nvPr/>
        </p:nvPicPr>
        <p:blipFill rotWithShape="1">
          <a:blip r:embed="rId31" cstate="email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0000" b="90000" l="0" r="95392">
                        <a14:foregroundMark x1="51613" y1="49167" x2="71889" y2="65185"/>
                        <a14:foregroundMark x1="44931" y1="41019" x2="45392" y2="43889"/>
                        <a14:foregroundMark x1="84332" y1="39907" x2="84332" y2="39907"/>
                        <a14:foregroundMark x1="15207" y1="47037" x2="15207" y2="47037"/>
                        <a14:foregroundMark x1="84793" y1="45463" x2="84793" y2="4546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0458" y="3648643"/>
            <a:ext cx="898748" cy="2237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4" descr="Green bush with pink flowers Royalty Free Vector Image"/>
          <p:cNvPicPr>
            <a:picLocks noChangeAspect="1" noChangeArrowheads="1"/>
          </p:cNvPicPr>
          <p:nvPr/>
        </p:nvPicPr>
        <p:blipFill rotWithShape="1">
          <a:blip r:embed="rId33" cstate="email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>
                        <a14:backgroundMark x1="2262" y1="15528" x2="2262" y2="15528"/>
                        <a14:backgroundMark x1="91403" y1="6211" x2="95475" y2="19255"/>
                        <a14:backgroundMark x1="90498" y1="96894" x2="95928" y2="95031"/>
                        <a14:backgroundMark x1="4072" y1="91304" x2="18100" y2="9751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0215" y="4228442"/>
            <a:ext cx="784445" cy="57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图片 5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404" y="6301476"/>
            <a:ext cx="452861" cy="33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happy-ukulele-74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3933839" y="1105228"/>
            <a:ext cx="812800" cy="812800"/>
          </a:xfrm>
          <a:prstGeom prst="rect">
            <a:avLst/>
          </a:prstGeom>
        </p:spPr>
      </p:pic>
      <p:pic>
        <p:nvPicPr>
          <p:cNvPr id="200" name="Picture 199" descr="200.gif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81" y="857818"/>
            <a:ext cx="999691" cy="1030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7" name="Google Shape;1248;p47"/>
          <p:cNvGrpSpPr/>
          <p:nvPr/>
        </p:nvGrpSpPr>
        <p:grpSpPr>
          <a:xfrm>
            <a:off x="4660329" y="6275791"/>
            <a:ext cx="6618081" cy="636992"/>
            <a:chOff x="1610262" y="4439258"/>
            <a:chExt cx="7532671" cy="703746"/>
          </a:xfrm>
        </p:grpSpPr>
        <p:sp>
          <p:nvSpPr>
            <p:cNvPr id="149" name="Google Shape;1250;p47"/>
            <p:cNvSpPr/>
            <p:nvPr/>
          </p:nvSpPr>
          <p:spPr>
            <a:xfrm flipH="1">
              <a:off x="1610262" y="4704922"/>
              <a:ext cx="1428999" cy="438079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1251;p47"/>
            <p:cNvSpPr/>
            <p:nvPr/>
          </p:nvSpPr>
          <p:spPr>
            <a:xfrm>
              <a:off x="8236556" y="4776621"/>
              <a:ext cx="906377" cy="366383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1252;p47"/>
            <p:cNvSpPr/>
            <p:nvPr/>
          </p:nvSpPr>
          <p:spPr>
            <a:xfrm>
              <a:off x="2692644" y="4710185"/>
              <a:ext cx="827519" cy="432816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1253;p47"/>
            <p:cNvSpPr/>
            <p:nvPr/>
          </p:nvSpPr>
          <p:spPr>
            <a:xfrm>
              <a:off x="6034691" y="4514222"/>
              <a:ext cx="215092" cy="511778"/>
            </a:xfrm>
            <a:custGeom>
              <a:avLst/>
              <a:gdLst/>
              <a:ahLst/>
              <a:cxnLst/>
              <a:rect l="l" t="t" r="r" b="b"/>
              <a:pathLst>
                <a:path w="2043" h="4861" extrusionOk="0">
                  <a:moveTo>
                    <a:pt x="1939" y="0"/>
                  </a:moveTo>
                  <a:cubicBezTo>
                    <a:pt x="1939" y="0"/>
                    <a:pt x="1810" y="0"/>
                    <a:pt x="1810" y="130"/>
                  </a:cubicBezTo>
                  <a:cubicBezTo>
                    <a:pt x="750" y="1422"/>
                    <a:pt x="311" y="3128"/>
                    <a:pt x="1" y="4757"/>
                  </a:cubicBezTo>
                  <a:cubicBezTo>
                    <a:pt x="1" y="4860"/>
                    <a:pt x="1" y="4860"/>
                    <a:pt x="104" y="4860"/>
                  </a:cubicBezTo>
                  <a:lnTo>
                    <a:pt x="207" y="4860"/>
                  </a:lnTo>
                  <a:cubicBezTo>
                    <a:pt x="518" y="3128"/>
                    <a:pt x="957" y="1526"/>
                    <a:pt x="1939" y="233"/>
                  </a:cubicBezTo>
                  <a:cubicBezTo>
                    <a:pt x="2043" y="130"/>
                    <a:pt x="2043" y="13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1254;p47"/>
            <p:cNvSpPr/>
            <p:nvPr/>
          </p:nvSpPr>
          <p:spPr>
            <a:xfrm>
              <a:off x="6271478" y="4527804"/>
              <a:ext cx="193299" cy="272261"/>
            </a:xfrm>
            <a:custGeom>
              <a:avLst/>
              <a:gdLst/>
              <a:ahLst/>
              <a:cxnLst/>
              <a:rect l="l" t="t" r="r" b="b"/>
              <a:pathLst>
                <a:path w="1836" h="2586" extrusionOk="0">
                  <a:moveTo>
                    <a:pt x="0" y="1"/>
                  </a:moveTo>
                  <a:lnTo>
                    <a:pt x="0" y="1"/>
                  </a:lnTo>
                  <a:cubicBezTo>
                    <a:pt x="207" y="647"/>
                    <a:pt x="543" y="1293"/>
                    <a:pt x="750" y="1940"/>
                  </a:cubicBezTo>
                  <a:cubicBezTo>
                    <a:pt x="854" y="2146"/>
                    <a:pt x="854" y="2250"/>
                    <a:pt x="983" y="2353"/>
                  </a:cubicBezTo>
                  <a:cubicBezTo>
                    <a:pt x="1086" y="2457"/>
                    <a:pt x="1190" y="2586"/>
                    <a:pt x="1293" y="2586"/>
                  </a:cubicBezTo>
                  <a:cubicBezTo>
                    <a:pt x="1500" y="2586"/>
                    <a:pt x="1732" y="2353"/>
                    <a:pt x="1732" y="2043"/>
                  </a:cubicBezTo>
                  <a:cubicBezTo>
                    <a:pt x="1836" y="1810"/>
                    <a:pt x="1629" y="1603"/>
                    <a:pt x="1500" y="1397"/>
                  </a:cubicBezTo>
                  <a:cubicBezTo>
                    <a:pt x="1190" y="854"/>
                    <a:pt x="647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1255;p47"/>
            <p:cNvSpPr/>
            <p:nvPr/>
          </p:nvSpPr>
          <p:spPr>
            <a:xfrm>
              <a:off x="6238840" y="4527804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104" y="1"/>
                  </a:moveTo>
                  <a:cubicBezTo>
                    <a:pt x="0" y="647"/>
                    <a:pt x="104" y="1397"/>
                    <a:pt x="104" y="2043"/>
                  </a:cubicBezTo>
                  <a:cubicBezTo>
                    <a:pt x="104" y="2250"/>
                    <a:pt x="104" y="2353"/>
                    <a:pt x="207" y="2457"/>
                  </a:cubicBezTo>
                  <a:cubicBezTo>
                    <a:pt x="207" y="2586"/>
                    <a:pt x="310" y="2689"/>
                    <a:pt x="414" y="2793"/>
                  </a:cubicBezTo>
                  <a:cubicBezTo>
                    <a:pt x="456" y="2811"/>
                    <a:pt x="498" y="2820"/>
                    <a:pt x="538" y="2820"/>
                  </a:cubicBezTo>
                  <a:cubicBezTo>
                    <a:pt x="718" y="2820"/>
                    <a:pt x="872" y="2647"/>
                    <a:pt x="957" y="2457"/>
                  </a:cubicBezTo>
                  <a:cubicBezTo>
                    <a:pt x="1060" y="2250"/>
                    <a:pt x="1060" y="2043"/>
                    <a:pt x="957" y="1810"/>
                  </a:cubicBezTo>
                  <a:cubicBezTo>
                    <a:pt x="853" y="1164"/>
                    <a:pt x="517" y="414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1256;p47"/>
            <p:cNvSpPr/>
            <p:nvPr/>
          </p:nvSpPr>
          <p:spPr>
            <a:xfrm>
              <a:off x="6135344" y="4514222"/>
              <a:ext cx="114442" cy="298476"/>
            </a:xfrm>
            <a:custGeom>
              <a:avLst/>
              <a:gdLst/>
              <a:ahLst/>
              <a:cxnLst/>
              <a:rect l="l" t="t" r="r" b="b"/>
              <a:pathLst>
                <a:path w="1087" h="2835" extrusionOk="0">
                  <a:moveTo>
                    <a:pt x="854" y="0"/>
                  </a:moveTo>
                  <a:cubicBezTo>
                    <a:pt x="544" y="647"/>
                    <a:pt x="337" y="1422"/>
                    <a:pt x="104" y="1939"/>
                  </a:cubicBezTo>
                  <a:cubicBezTo>
                    <a:pt x="104" y="2172"/>
                    <a:pt x="1" y="2275"/>
                    <a:pt x="1" y="2379"/>
                  </a:cubicBezTo>
                  <a:cubicBezTo>
                    <a:pt x="1" y="2482"/>
                    <a:pt x="1" y="2586"/>
                    <a:pt x="104" y="2715"/>
                  </a:cubicBezTo>
                  <a:cubicBezTo>
                    <a:pt x="148" y="2802"/>
                    <a:pt x="233" y="2834"/>
                    <a:pt x="333" y="2834"/>
                  </a:cubicBezTo>
                  <a:cubicBezTo>
                    <a:pt x="469" y="2834"/>
                    <a:pt x="631" y="2774"/>
                    <a:pt x="751" y="2715"/>
                  </a:cubicBezTo>
                  <a:cubicBezTo>
                    <a:pt x="854" y="2482"/>
                    <a:pt x="983" y="2275"/>
                    <a:pt x="983" y="2069"/>
                  </a:cubicBezTo>
                  <a:cubicBezTo>
                    <a:pt x="1087" y="1422"/>
                    <a:pt x="1087" y="647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257;p47"/>
            <p:cNvSpPr/>
            <p:nvPr/>
          </p:nvSpPr>
          <p:spPr>
            <a:xfrm>
              <a:off x="5999315" y="4503377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2146" y="0"/>
                  </a:moveTo>
                  <a:cubicBezTo>
                    <a:pt x="1500" y="233"/>
                    <a:pt x="854" y="750"/>
                    <a:pt x="440" y="1293"/>
                  </a:cubicBezTo>
                  <a:cubicBezTo>
                    <a:pt x="207" y="1525"/>
                    <a:pt x="104" y="1732"/>
                    <a:pt x="104" y="1939"/>
                  </a:cubicBezTo>
                  <a:cubicBezTo>
                    <a:pt x="0" y="2172"/>
                    <a:pt x="207" y="2482"/>
                    <a:pt x="440" y="2482"/>
                  </a:cubicBezTo>
                  <a:cubicBezTo>
                    <a:pt x="647" y="2482"/>
                    <a:pt x="750" y="2482"/>
                    <a:pt x="854" y="2378"/>
                  </a:cubicBezTo>
                  <a:cubicBezTo>
                    <a:pt x="983" y="2275"/>
                    <a:pt x="983" y="2172"/>
                    <a:pt x="1086" y="1939"/>
                  </a:cubicBezTo>
                  <a:cubicBezTo>
                    <a:pt x="1396" y="1396"/>
                    <a:pt x="1939" y="646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258;p47"/>
            <p:cNvSpPr/>
            <p:nvPr/>
          </p:nvSpPr>
          <p:spPr>
            <a:xfrm>
              <a:off x="5909506" y="4500429"/>
              <a:ext cx="294054" cy="163609"/>
            </a:xfrm>
            <a:custGeom>
              <a:avLst/>
              <a:gdLst/>
              <a:ahLst/>
              <a:cxnLst/>
              <a:rect l="l" t="t" r="r" b="b"/>
              <a:pathLst>
                <a:path w="2793" h="1554" extrusionOk="0">
                  <a:moveTo>
                    <a:pt x="2431" y="1"/>
                  </a:moveTo>
                  <a:cubicBezTo>
                    <a:pt x="1877" y="1"/>
                    <a:pt x="1279" y="174"/>
                    <a:pt x="750" y="364"/>
                  </a:cubicBezTo>
                  <a:cubicBezTo>
                    <a:pt x="414" y="468"/>
                    <a:pt x="207" y="571"/>
                    <a:pt x="104" y="778"/>
                  </a:cubicBezTo>
                  <a:cubicBezTo>
                    <a:pt x="0" y="1114"/>
                    <a:pt x="0" y="1424"/>
                    <a:pt x="207" y="1553"/>
                  </a:cubicBezTo>
                  <a:lnTo>
                    <a:pt x="647" y="1553"/>
                  </a:lnTo>
                  <a:cubicBezTo>
                    <a:pt x="750" y="1424"/>
                    <a:pt x="853" y="1424"/>
                    <a:pt x="957" y="1321"/>
                  </a:cubicBezTo>
                  <a:cubicBezTo>
                    <a:pt x="1603" y="907"/>
                    <a:pt x="2249" y="468"/>
                    <a:pt x="2792" y="28"/>
                  </a:cubicBezTo>
                  <a:cubicBezTo>
                    <a:pt x="2675" y="9"/>
                    <a:pt x="2554" y="1"/>
                    <a:pt x="2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259;p47"/>
            <p:cNvSpPr/>
            <p:nvPr/>
          </p:nvSpPr>
          <p:spPr>
            <a:xfrm>
              <a:off x="6124499" y="4439258"/>
              <a:ext cx="204248" cy="142447"/>
            </a:xfrm>
            <a:custGeom>
              <a:avLst/>
              <a:gdLst/>
              <a:ahLst/>
              <a:cxnLst/>
              <a:rect l="l" t="t" r="r" b="b"/>
              <a:pathLst>
                <a:path w="1940" h="1353" extrusionOk="0">
                  <a:moveTo>
                    <a:pt x="427" y="0"/>
                  </a:moveTo>
                  <a:cubicBezTo>
                    <a:pt x="269" y="0"/>
                    <a:pt x="125" y="25"/>
                    <a:pt x="1" y="66"/>
                  </a:cubicBezTo>
                  <a:cubicBezTo>
                    <a:pt x="104" y="506"/>
                    <a:pt x="311" y="842"/>
                    <a:pt x="750" y="1049"/>
                  </a:cubicBezTo>
                  <a:cubicBezTo>
                    <a:pt x="987" y="1194"/>
                    <a:pt x="1313" y="1352"/>
                    <a:pt x="1602" y="1352"/>
                  </a:cubicBezTo>
                  <a:cubicBezTo>
                    <a:pt x="1724" y="1352"/>
                    <a:pt x="1840" y="1324"/>
                    <a:pt x="1939" y="1255"/>
                  </a:cubicBezTo>
                  <a:cubicBezTo>
                    <a:pt x="1939" y="712"/>
                    <a:pt x="1500" y="402"/>
                    <a:pt x="1190" y="195"/>
                  </a:cubicBezTo>
                  <a:cubicBezTo>
                    <a:pt x="926" y="56"/>
                    <a:pt x="662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1260;p47"/>
            <p:cNvSpPr/>
            <p:nvPr/>
          </p:nvSpPr>
          <p:spPr>
            <a:xfrm>
              <a:off x="5931300" y="4764592"/>
              <a:ext cx="136130" cy="125286"/>
            </a:xfrm>
            <a:custGeom>
              <a:avLst/>
              <a:gdLst/>
              <a:ahLst/>
              <a:cxnLst/>
              <a:rect l="l" t="t" r="r" b="b"/>
              <a:pathLst>
                <a:path w="1293" h="1190" extrusionOk="0">
                  <a:moveTo>
                    <a:pt x="0" y="1"/>
                  </a:moveTo>
                  <a:cubicBezTo>
                    <a:pt x="104" y="208"/>
                    <a:pt x="207" y="440"/>
                    <a:pt x="336" y="647"/>
                  </a:cubicBezTo>
                  <a:cubicBezTo>
                    <a:pt x="543" y="983"/>
                    <a:pt x="983" y="1190"/>
                    <a:pt x="1293" y="1190"/>
                  </a:cubicBezTo>
                  <a:cubicBezTo>
                    <a:pt x="1293" y="854"/>
                    <a:pt x="1086" y="544"/>
                    <a:pt x="853" y="337"/>
                  </a:cubicBezTo>
                  <a:cubicBezTo>
                    <a:pt x="646" y="104"/>
                    <a:pt x="33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261;p47"/>
            <p:cNvSpPr/>
            <p:nvPr/>
          </p:nvSpPr>
          <p:spPr>
            <a:xfrm>
              <a:off x="4861651" y="4647568"/>
              <a:ext cx="168873" cy="419235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1262;p47"/>
            <p:cNvSpPr/>
            <p:nvPr/>
          </p:nvSpPr>
          <p:spPr>
            <a:xfrm>
              <a:off x="4872601" y="4537018"/>
              <a:ext cx="329324" cy="97070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263;p47"/>
            <p:cNvSpPr/>
            <p:nvPr/>
          </p:nvSpPr>
          <p:spPr>
            <a:xfrm>
              <a:off x="4633076" y="4647568"/>
              <a:ext cx="182455" cy="272261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264;p47"/>
            <p:cNvSpPr/>
            <p:nvPr/>
          </p:nvSpPr>
          <p:spPr>
            <a:xfrm>
              <a:off x="4736466" y="4647568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1265;p47"/>
            <p:cNvSpPr/>
            <p:nvPr/>
          </p:nvSpPr>
          <p:spPr>
            <a:xfrm>
              <a:off x="4837119" y="4647568"/>
              <a:ext cx="125391" cy="288579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1266;p47"/>
            <p:cNvSpPr/>
            <p:nvPr/>
          </p:nvSpPr>
          <p:spPr>
            <a:xfrm>
              <a:off x="4861651" y="4623141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1267;p47"/>
            <p:cNvSpPr/>
            <p:nvPr/>
          </p:nvSpPr>
          <p:spPr>
            <a:xfrm>
              <a:off x="4883445" y="4620193"/>
              <a:ext cx="304898" cy="171716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268;p47"/>
            <p:cNvSpPr/>
            <p:nvPr/>
          </p:nvSpPr>
          <p:spPr>
            <a:xfrm>
              <a:off x="4758260" y="4561549"/>
              <a:ext cx="215092" cy="139920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269;p47"/>
            <p:cNvSpPr/>
            <p:nvPr/>
          </p:nvSpPr>
          <p:spPr>
            <a:xfrm>
              <a:off x="5019474" y="4884356"/>
              <a:ext cx="136236" cy="125286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270;p47"/>
            <p:cNvSpPr/>
            <p:nvPr/>
          </p:nvSpPr>
          <p:spPr>
            <a:xfrm>
              <a:off x="7202229" y="4699341"/>
              <a:ext cx="68223" cy="443660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271;p47"/>
            <p:cNvSpPr/>
            <p:nvPr/>
          </p:nvSpPr>
          <p:spPr>
            <a:xfrm>
              <a:off x="6919221" y="4646593"/>
              <a:ext cx="329429" cy="103598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272;p47"/>
            <p:cNvSpPr/>
            <p:nvPr/>
          </p:nvSpPr>
          <p:spPr>
            <a:xfrm>
              <a:off x="7305725" y="4688392"/>
              <a:ext cx="236886" cy="239623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273;p47"/>
            <p:cNvSpPr/>
            <p:nvPr/>
          </p:nvSpPr>
          <p:spPr>
            <a:xfrm>
              <a:off x="7283931" y="4699341"/>
              <a:ext cx="157924" cy="275103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274;p47"/>
            <p:cNvSpPr/>
            <p:nvPr/>
          </p:nvSpPr>
          <p:spPr>
            <a:xfrm>
              <a:off x="7226760" y="4699341"/>
              <a:ext cx="100755" cy="300897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275;p47"/>
            <p:cNvSpPr/>
            <p:nvPr/>
          </p:nvSpPr>
          <p:spPr>
            <a:xfrm>
              <a:off x="7090731" y="4688392"/>
              <a:ext cx="168768" cy="297107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276;p47"/>
            <p:cNvSpPr/>
            <p:nvPr/>
          </p:nvSpPr>
          <p:spPr>
            <a:xfrm>
              <a:off x="6976391" y="4688392"/>
              <a:ext cx="261311" cy="226042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277;p47"/>
            <p:cNvSpPr/>
            <p:nvPr/>
          </p:nvSpPr>
          <p:spPr>
            <a:xfrm>
              <a:off x="7134214" y="4635222"/>
              <a:ext cx="239623" cy="110441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278;p47"/>
            <p:cNvSpPr/>
            <p:nvPr/>
          </p:nvSpPr>
          <p:spPr>
            <a:xfrm>
              <a:off x="7033561" y="5006882"/>
              <a:ext cx="168768" cy="94017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4" name="Picture 14" descr="Tree branch with dry leaves Royalty Free Vector Image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89735" l="0" r="100000">
                        <a14:foregroundMark x1="60400" y1="23068" x2="65400" y2="22145"/>
                        <a14:foregroundMark x1="73200" y1="20531" x2="74600" y2="23299"/>
                        <a14:foregroundMark x1="84800" y1="14764" x2="92800" y2="15456"/>
                        <a14:foregroundMark x1="86400" y1="32065" x2="86400" y2="32065"/>
                        <a14:foregroundMark x1="90400" y1="34371" x2="90400" y2="34371"/>
                        <a14:foregroundMark x1="6000" y1="17070" x2="10000" y2="20761"/>
                        <a14:foregroundMark x1="48000" y1="37370" x2="48000" y2="37370"/>
                        <a14:backgroundMark x1="58000" y1="39446" x2="58000" y2="39446"/>
                        <a14:backgroundMark x1="62800" y1="28143" x2="62800" y2="2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96705" flipH="1">
            <a:off x="10229379" y="513509"/>
            <a:ext cx="3003813" cy="26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745" y="537553"/>
            <a:ext cx="7619751" cy="331776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34" y="119887"/>
            <a:ext cx="1429935" cy="68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74C7BA-808F-453E-B08F-89EB55D4162E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6706">
            <a:off x="9453856" y="4519033"/>
            <a:ext cx="1560777" cy="216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3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33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2057 0.00787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2526 -1.85185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-0.00579 L -0.0625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0017 0.00031 C -0.00173 0.0074 -0.00416 0.01419 -0.00503 0.02222 C -0.0059 0.03024 -0.00538 0.03889 -0.0059 0.04753 C -0.00625 0.05771 -0.00659 0.06759 -0.00694 0.07808 C -0.00902 0.09382 -0.01059 0.10956 -0.01284 0.12531 C -0.01319 0.12839 -0.01371 0.1321 -0.0151 0.13487 C -0.01632 0.13765 -0.0184 0.13858 -0.01996 0.14105 C -0.03177 0.16111 -0.02222 0.14815 -0.03402 0.17037 C -0.0368 0.175 -0.03975 0.1787 -0.0427 0.18364 C -0.04427 0.18642 -0.04583 0.1895 -0.04757 0.19228 C -0.05538 0.21913 -0.04375 0.17315 -0.04288 0.20432 C -0.04184 0.23889 -0.04375 0.24012 -0.05191 0.25555 C -0.05312 0.26481 -0.05416 0.27376 -0.05572 0.28271 C -0.05625 0.28611 -0.05711 0.28889 -0.05798 0.29259 C -0.05902 0.29784 -0.06007 0.3037 -0.06093 0.30895 C -0.06857 0.36234 -0.06232 0.32747 -0.06822 0.35895 C -0.06996 0.37222 -0.07135 0.38549 -0.07326 0.39876 C -0.07326 0.39907 -0.07691 0.41389 -0.0776 0.41543 C -0.08038 0.41882 -0.0842 0.41913 -0.08697 0.42315 L -0.0901 0.42747 L -0.09027 0.42777 " pathEditMode="relative" rAng="540000" ptsTypes="AAAAAAAAAAAAAAAAAAAAAA">
                                      <p:cBhvr>
                                        <p:cTn id="14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213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1975E-6 L -3.33333E-6 6.41975E-6 C -0.00052 0.00927 -0.00035 0.01852 -0.00156 0.02778 C -0.00191 0.03087 -0.00364 0.03272 -0.00434 0.0355 C -0.00555 0.03951 -0.00608 0.04414 -0.00729 0.04815 C -0.00799 0.05093 -0.0092 0.05309 -0.01007 0.05587 C -0.01736 0.0784 -0.00885 0.05494 -0.0158 0.07346 C -0.01441 0.07686 -0.01302 0.08056 -0.01146 0.08365 C -0.00972 0.08735 -0.00625 0.0892 -0.00573 0.09383 C -0.00382 0.11513 -0.00677 0.12686 -0.01007 0.14476 C -0.01215 0.15587 -0.01076 0.15001 -0.01441 0.16235 C -0.01892 0.20309 -0.01667 0.17809 -0.01441 0.26389 C -0.01406 0.27778 -0.01337 0.27902 -0.01146 0.28951 C -0.01198 0.2997 -0.01215 0.30988 -0.01302 0.31976 C -0.01319 0.32254 -0.01406 0.32501 -0.01441 0.32748 C -0.0151 0.33427 -0.01545 0.34106 -0.0158 0.34785 C -0.01788 0.3818 -0.0151 0.36636 -0.02014 0.38859 C -0.02257 0.41914 -0.02031 0.39476 -0.02292 0.41636 C -0.02378 0.42346 -0.02361 0.43149 -0.02726 0.43673 C -0.02847 0.43828 -0.03003 0.43828 -0.03142 0.4392 C -0.03333 0.44445 -0.03576 0.44908 -0.03715 0.45464 C -0.03854 0.45927 -0.03906 0.46482 -0.0401 0.46976 C -0.04062 0.47223 -0.0408 0.47501 -0.04149 0.47748 C -0.04531 0.49075 -0.04601 0.49198 -0.04861 0.50525 C -0.04965 0.51019 -0.05035 0.51575 -0.05156 0.52068 C -0.05278 0.52593 -0.05451 0.53056 -0.05573 0.53581 C -0.05677 0.53982 -0.05781 0.54414 -0.05868 0.54846 C -0.0592 0.55093 -0.0592 0.55402 -0.06007 0.55618 C -0.06111 0.55834 -0.06285 0.55957 -0.06441 0.56112 C -0.0658 0.56019 -0.06719 0.55865 -0.06858 0.55865 C -0.07205 0.55865 -0.07535 0.55957 -0.07864 0.56112 C -0.08212 0.56297 -0.0875 0.57007 -0.0901 0.57377 C -0.09305 0.57871 -0.09531 0.58519 -0.09861 0.5892 L -0.10295 0.59414 C -0.10364 0.59877 -0.10399 0.6068 -0.10868 0.60433 C -0.11094 0.60309 -0.11424 0.59661 -0.11424 0.59661 L -0.11424 0.59661 " pathEditMode="relative" ptsTypes="AAAAAAAAAAAAAAAAAAAAAAAAAAAAAAAAAAAAA">
                                      <p:cBhvr>
                                        <p:cTn id="16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5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1" name="Google Shape;5931;p39"/>
          <p:cNvSpPr/>
          <p:nvPr/>
        </p:nvSpPr>
        <p:spPr>
          <a:xfrm>
            <a:off x="2312031" y="281385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4" name="Google Shape;5934;p39"/>
          <p:cNvSpPr/>
          <p:nvPr/>
        </p:nvSpPr>
        <p:spPr>
          <a:xfrm>
            <a:off x="10648688" y="1870338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5" name="Google Shape;5935;p39"/>
          <p:cNvSpPr/>
          <p:nvPr/>
        </p:nvSpPr>
        <p:spPr>
          <a:xfrm flipH="1">
            <a:off x="10734038" y="748918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6" name="Google Shape;5936;p39"/>
          <p:cNvSpPr/>
          <p:nvPr/>
        </p:nvSpPr>
        <p:spPr>
          <a:xfrm>
            <a:off x="11739189" y="18332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7" name="Google Shape;5937;p39"/>
          <p:cNvSpPr/>
          <p:nvPr/>
        </p:nvSpPr>
        <p:spPr>
          <a:xfrm>
            <a:off x="8431556" y="885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8" name="Google Shape;5938;p39"/>
          <p:cNvSpPr/>
          <p:nvPr/>
        </p:nvSpPr>
        <p:spPr>
          <a:xfrm>
            <a:off x="10267672" y="11051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9" name="Google Shape;5939;p39"/>
          <p:cNvSpPr/>
          <p:nvPr/>
        </p:nvSpPr>
        <p:spPr>
          <a:xfrm>
            <a:off x="11833105" y="34687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40" name="Google Shape;5940;p39"/>
          <p:cNvSpPr/>
          <p:nvPr/>
        </p:nvSpPr>
        <p:spPr>
          <a:xfrm>
            <a:off x="7961372" y="11992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41" name="Google Shape;5941;p39"/>
          <p:cNvSpPr/>
          <p:nvPr/>
        </p:nvSpPr>
        <p:spPr>
          <a:xfrm>
            <a:off x="11519172" y="3069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42" name="Google Shape;5942;p39"/>
          <p:cNvSpPr txBox="1">
            <a:spLocks noGrp="1"/>
          </p:cNvSpPr>
          <p:nvPr>
            <p:ph type="title"/>
          </p:nvPr>
        </p:nvSpPr>
        <p:spPr>
          <a:xfrm>
            <a:off x="2472576" y="3033505"/>
            <a:ext cx="7623600" cy="158480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Production</a:t>
            </a:r>
            <a:endParaRPr lang="vi-VN" sz="7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165" name="Google Shape;6165;p39"/>
          <p:cNvSpPr/>
          <p:nvPr/>
        </p:nvSpPr>
        <p:spPr>
          <a:xfrm>
            <a:off x="8911873" y="423453"/>
            <a:ext cx="1435752" cy="638562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166" name="Google Shape;6166;p39"/>
          <p:cNvSpPr/>
          <p:nvPr/>
        </p:nvSpPr>
        <p:spPr>
          <a:xfrm>
            <a:off x="243500" y="427299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167" name="Google Shape;6167;p39"/>
          <p:cNvSpPr/>
          <p:nvPr/>
        </p:nvSpPr>
        <p:spPr>
          <a:xfrm>
            <a:off x="546505" y="13130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168" name="Google Shape;6168;p39"/>
          <p:cNvSpPr/>
          <p:nvPr/>
        </p:nvSpPr>
        <p:spPr>
          <a:xfrm>
            <a:off x="2665205" y="717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5EBD64C5-840F-4F52-B24B-D7CE541B7F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55" y="119888"/>
            <a:ext cx="1429935" cy="68562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11AC3CE-D8EA-CC3D-F6D8-4BB432B8AEFD}"/>
              </a:ext>
            </a:extLst>
          </p:cNvPr>
          <p:cNvSpPr/>
          <p:nvPr/>
        </p:nvSpPr>
        <p:spPr>
          <a:xfrm>
            <a:off x="4733736" y="659516"/>
            <a:ext cx="3091358" cy="21446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800" dirty="0">
                <a:solidFill>
                  <a:srgbClr val="0070C0"/>
                </a:solidFill>
                <a:latin typeface="Comic Sans MS" panose="030F0702030302020204" pitchFamily="66" charset="0"/>
              </a:rPr>
              <a:t>04</a:t>
            </a:r>
          </a:p>
        </p:txBody>
      </p:sp>
      <p:pic>
        <p:nvPicPr>
          <p:cNvPr id="11" name="Picture 10" descr="c70bfb3500c73463.gif">
            <a:extLst>
              <a:ext uri="{FF2B5EF4-FFF2-40B4-BE49-F238E27FC236}">
                <a16:creationId xmlns:a16="http://schemas.microsoft.com/office/drawing/2014/main" id="{359D1C57-914B-E3D4-546B-A74F4FAD56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062" y="5950088"/>
            <a:ext cx="1082491" cy="1047750"/>
          </a:xfrm>
          <a:prstGeom prst="rect">
            <a:avLst/>
          </a:prstGeom>
        </p:spPr>
      </p:pic>
      <p:pic>
        <p:nvPicPr>
          <p:cNvPr id="12" name="Picture 11" descr="c3fe1addb7c1df50f7e5ba2d6b53426f.gif">
            <a:extLst>
              <a:ext uri="{FF2B5EF4-FFF2-40B4-BE49-F238E27FC236}">
                <a16:creationId xmlns:a16="http://schemas.microsoft.com/office/drawing/2014/main" id="{D1A9B3B4-B17D-E2CE-A8FB-4249ADDA9D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308" y="5805915"/>
            <a:ext cx="1350389" cy="1139340"/>
          </a:xfrm>
          <a:prstGeom prst="rect">
            <a:avLst/>
          </a:prstGeom>
        </p:spPr>
      </p:pic>
      <p:pic>
        <p:nvPicPr>
          <p:cNvPr id="13" name="Picture 12" descr="c3fe1addb7c1df50f7e5ba2d6b53426f.gif">
            <a:extLst>
              <a:ext uri="{FF2B5EF4-FFF2-40B4-BE49-F238E27FC236}">
                <a16:creationId xmlns:a16="http://schemas.microsoft.com/office/drawing/2014/main" id="{4798DF85-698E-5325-C9AB-9E206A6FA8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881" y="5776257"/>
            <a:ext cx="1350389" cy="1139340"/>
          </a:xfrm>
          <a:prstGeom prst="rect">
            <a:avLst/>
          </a:prstGeom>
        </p:spPr>
      </p:pic>
      <p:pic>
        <p:nvPicPr>
          <p:cNvPr id="14" name="Picture 13" descr="c3fe1addb7c1df50f7e5ba2d6b53426f.gif">
            <a:extLst>
              <a:ext uri="{FF2B5EF4-FFF2-40B4-BE49-F238E27FC236}">
                <a16:creationId xmlns:a16="http://schemas.microsoft.com/office/drawing/2014/main" id="{64C3AB9D-6CCE-93F1-E30F-E91F99DD8F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798" y="5718660"/>
            <a:ext cx="1350389" cy="1139340"/>
          </a:xfrm>
          <a:prstGeom prst="rect">
            <a:avLst/>
          </a:prstGeom>
        </p:spPr>
      </p:pic>
      <p:pic>
        <p:nvPicPr>
          <p:cNvPr id="15" name="Picture 14" descr="c3fe1addb7c1df50f7e5ba2d6b53426f.gif">
            <a:extLst>
              <a:ext uri="{FF2B5EF4-FFF2-40B4-BE49-F238E27FC236}">
                <a16:creationId xmlns:a16="http://schemas.microsoft.com/office/drawing/2014/main" id="{1159E05C-67A8-BCAC-F680-B72D7905DA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478" y="5776257"/>
            <a:ext cx="1350389" cy="1139340"/>
          </a:xfrm>
          <a:prstGeom prst="rect">
            <a:avLst/>
          </a:prstGeom>
        </p:spPr>
      </p:pic>
      <p:pic>
        <p:nvPicPr>
          <p:cNvPr id="16" name="Picture 15" descr="c3fe1addb7c1df50f7e5ba2d6b53426f.gif">
            <a:extLst>
              <a:ext uri="{FF2B5EF4-FFF2-40B4-BE49-F238E27FC236}">
                <a16:creationId xmlns:a16="http://schemas.microsoft.com/office/drawing/2014/main" id="{BFD5E8CB-6C3E-EFFD-B29F-C4F0B0F388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07" y="5787312"/>
            <a:ext cx="1350389" cy="1139340"/>
          </a:xfrm>
          <a:prstGeom prst="rect">
            <a:avLst/>
          </a:prstGeom>
        </p:spPr>
      </p:pic>
      <p:pic>
        <p:nvPicPr>
          <p:cNvPr id="17" name="Picture 16" descr="c3fe1addb7c1df50f7e5ba2d6b53426f.gif">
            <a:extLst>
              <a:ext uri="{FF2B5EF4-FFF2-40B4-BE49-F238E27FC236}">
                <a16:creationId xmlns:a16="http://schemas.microsoft.com/office/drawing/2014/main" id="{A4FA6DA6-95E4-387B-9ABE-E0DF91CF10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104" y="5776257"/>
            <a:ext cx="1350389" cy="1139340"/>
          </a:xfrm>
          <a:prstGeom prst="rect">
            <a:avLst/>
          </a:prstGeom>
        </p:spPr>
      </p:pic>
      <p:pic>
        <p:nvPicPr>
          <p:cNvPr id="18" name="Picture 17" descr="c3fe1addb7c1df50f7e5ba2d6b53426f.gif">
            <a:extLst>
              <a:ext uri="{FF2B5EF4-FFF2-40B4-BE49-F238E27FC236}">
                <a16:creationId xmlns:a16="http://schemas.microsoft.com/office/drawing/2014/main" id="{2F03508F-303C-E5A2-D703-7F22947D94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456" y="5718660"/>
            <a:ext cx="1350389" cy="1139340"/>
          </a:xfrm>
          <a:prstGeom prst="rect">
            <a:avLst/>
          </a:prstGeom>
        </p:spPr>
      </p:pic>
      <p:pic>
        <p:nvPicPr>
          <p:cNvPr id="19" name="Picture 18" descr="c3fe1addb7c1df50f7e5ba2d6b53426f.gif">
            <a:extLst>
              <a:ext uri="{FF2B5EF4-FFF2-40B4-BE49-F238E27FC236}">
                <a16:creationId xmlns:a16="http://schemas.microsoft.com/office/drawing/2014/main" id="{A4D6C38D-AAB9-1CF7-1AF5-94620C0226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669" y="5786367"/>
            <a:ext cx="1350389" cy="1139340"/>
          </a:xfrm>
          <a:prstGeom prst="rect">
            <a:avLst/>
          </a:prstGeom>
        </p:spPr>
      </p:pic>
      <p:pic>
        <p:nvPicPr>
          <p:cNvPr id="20" name="Picture 19" descr="c3fe1addb7c1df50f7e5ba2d6b53426f.gif">
            <a:extLst>
              <a:ext uri="{FF2B5EF4-FFF2-40B4-BE49-F238E27FC236}">
                <a16:creationId xmlns:a16="http://schemas.microsoft.com/office/drawing/2014/main" id="{1A59DEB4-5655-9457-FD25-E0C4A99DFC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705" y="5662386"/>
            <a:ext cx="1350389" cy="1139340"/>
          </a:xfrm>
          <a:prstGeom prst="rect">
            <a:avLst/>
          </a:prstGeom>
        </p:spPr>
      </p:pic>
      <p:pic>
        <p:nvPicPr>
          <p:cNvPr id="21" name="Picture 20" descr="c3fe1addb7c1df50f7e5ba2d6b53426f.gif">
            <a:extLst>
              <a:ext uri="{FF2B5EF4-FFF2-40B4-BE49-F238E27FC236}">
                <a16:creationId xmlns:a16="http://schemas.microsoft.com/office/drawing/2014/main" id="{37A3F334-FC90-204F-3630-04C3172343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526" y="5772976"/>
            <a:ext cx="1350389" cy="1139340"/>
          </a:xfrm>
          <a:prstGeom prst="rect">
            <a:avLst/>
          </a:prstGeom>
        </p:spPr>
      </p:pic>
      <p:pic>
        <p:nvPicPr>
          <p:cNvPr id="22" name="Picture 21" descr="c3fe1addb7c1df50f7e5ba2d6b53426f.gif">
            <a:extLst>
              <a:ext uri="{FF2B5EF4-FFF2-40B4-BE49-F238E27FC236}">
                <a16:creationId xmlns:a16="http://schemas.microsoft.com/office/drawing/2014/main" id="{BEAF04BE-5689-4418-08F8-632A8E9A93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643" y="5772976"/>
            <a:ext cx="1350389" cy="1139340"/>
          </a:xfrm>
          <a:prstGeom prst="rect">
            <a:avLst/>
          </a:prstGeom>
        </p:spPr>
      </p:pic>
      <p:pic>
        <p:nvPicPr>
          <p:cNvPr id="23" name="Picture 22" descr="c70bfb3500c73463.gif">
            <a:extLst>
              <a:ext uri="{FF2B5EF4-FFF2-40B4-BE49-F238E27FC236}">
                <a16:creationId xmlns:a16="http://schemas.microsoft.com/office/drawing/2014/main" id="{F86FEE34-1934-534E-2687-CAD8F622B2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527" y="5932808"/>
            <a:ext cx="1133023" cy="1096660"/>
          </a:xfrm>
          <a:prstGeom prst="rect">
            <a:avLst/>
          </a:prstGeom>
        </p:spPr>
      </p:pic>
      <p:pic>
        <p:nvPicPr>
          <p:cNvPr id="24" name="Picture 23" descr="c70bfb3500c73463.gif">
            <a:extLst>
              <a:ext uri="{FF2B5EF4-FFF2-40B4-BE49-F238E27FC236}">
                <a16:creationId xmlns:a16="http://schemas.microsoft.com/office/drawing/2014/main" id="{33387965-17BF-7DA5-6017-477C17B26A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54" y="6103535"/>
            <a:ext cx="1133023" cy="1096660"/>
          </a:xfrm>
          <a:prstGeom prst="rect">
            <a:avLst/>
          </a:prstGeom>
        </p:spPr>
      </p:pic>
      <p:pic>
        <p:nvPicPr>
          <p:cNvPr id="25" name="Picture 24" descr="c70bfb3500c73463.gif">
            <a:extLst>
              <a:ext uri="{FF2B5EF4-FFF2-40B4-BE49-F238E27FC236}">
                <a16:creationId xmlns:a16="http://schemas.microsoft.com/office/drawing/2014/main" id="{77774F63-54D6-BEF1-66DD-0E19C89C8D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688" y="5880408"/>
            <a:ext cx="1133023" cy="1096660"/>
          </a:xfrm>
          <a:prstGeom prst="rect">
            <a:avLst/>
          </a:prstGeom>
        </p:spPr>
      </p:pic>
      <p:pic>
        <p:nvPicPr>
          <p:cNvPr id="26" name="Picture 25" descr="c70bfb3500c73463.gif">
            <a:extLst>
              <a:ext uri="{FF2B5EF4-FFF2-40B4-BE49-F238E27FC236}">
                <a16:creationId xmlns:a16="http://schemas.microsoft.com/office/drawing/2014/main" id="{969A6158-9FE9-9A3E-2CB9-9FD7125E453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380" y="5901178"/>
            <a:ext cx="1133023" cy="1096660"/>
          </a:xfrm>
          <a:prstGeom prst="rect">
            <a:avLst/>
          </a:prstGeom>
        </p:spPr>
      </p:pic>
      <p:pic>
        <p:nvPicPr>
          <p:cNvPr id="27" name="Picture 26" descr="200.gif">
            <a:extLst>
              <a:ext uri="{FF2B5EF4-FFF2-40B4-BE49-F238E27FC236}">
                <a16:creationId xmlns:a16="http://schemas.microsoft.com/office/drawing/2014/main" id="{2D38AD58-36BE-A27B-6DD4-6DEB85DF652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152" y="46766"/>
            <a:ext cx="710643" cy="73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BBCE87-56DD-18B3-80E6-3461945F486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1250">
                        <a14:foregroundMark x1="35104" y1="30312" x2="35104" y2="30312"/>
                        <a14:foregroundMark x1="33125" y1="51458" x2="33125" y2="51458"/>
                        <a14:foregroundMark x1="29167" y1="37604" x2="29167" y2="37604"/>
                        <a14:foregroundMark x1="30000" y1="38125" x2="30000" y2="38125"/>
                        <a14:foregroundMark x1="30833" y1="40000" x2="30833" y2="40000"/>
                        <a14:foregroundMark x1="30625" y1="38542" x2="30625" y2="38542"/>
                        <a14:foregroundMark x1="24583" y1="43021" x2="24583" y2="43021"/>
                        <a14:foregroundMark x1="38229" y1="63021" x2="38229" y2="63021"/>
                        <a14:foregroundMark x1="46458" y1="64792" x2="46458" y2="64792"/>
                        <a14:foregroundMark x1="11146" y1="66354" x2="11146" y2="66354"/>
                        <a14:foregroundMark x1="91250" y1="72813" x2="91250" y2="72813"/>
                        <a14:foregroundMark x1="22500" y1="36979" x2="22500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758" y="3275486"/>
            <a:ext cx="3523676" cy="3523676"/>
          </a:xfrm>
          <a:prstGeom prst="rect">
            <a:avLst/>
          </a:prstGeom>
        </p:spPr>
      </p:pic>
      <p:pic>
        <p:nvPicPr>
          <p:cNvPr id="31" name="图片 10">
            <a:extLst>
              <a:ext uri="{FF2B5EF4-FFF2-40B4-BE49-F238E27FC236}">
                <a16:creationId xmlns:a16="http://schemas.microsoft.com/office/drawing/2014/main" id="{E2EDFDD5-8837-033F-0FB9-999E473496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7160" y1="8077" x2="26036" y2="22308"/>
                        <a14:foregroundMark x1="68639" y1="12692" x2="69822" y2="27692"/>
                        <a14:foregroundMark x1="60947" y1="43077" x2="71598" y2="68846"/>
                        <a14:foregroundMark x1="68639" y1="69615" x2="74556" y2="79231"/>
                        <a14:foregroundMark x1="75740" y1="40385" x2="88757" y2="49615"/>
                        <a14:foregroundMark x1="77515" y1="63077" x2="88757" y2="65769"/>
                        <a14:foregroundMark x1="60947" y1="73462" x2="65680" y2="79231"/>
                        <a14:foregroundMark x1="65680" y1="79231" x2="65680" y2="79231"/>
                        <a14:foregroundMark x1="65680" y1="79231" x2="65680" y2="79231"/>
                        <a14:foregroundMark x1="65680" y1="79231" x2="65680" y2="79231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505" y="3275486"/>
            <a:ext cx="1693892" cy="260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267591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7 -3.33333E-6 L -0.00169 0.072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5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1" name="Google Shape;5931;p39"/>
          <p:cNvSpPr/>
          <p:nvPr/>
        </p:nvSpPr>
        <p:spPr>
          <a:xfrm>
            <a:off x="2312031" y="281385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4" name="Google Shape;5934;p39"/>
          <p:cNvSpPr/>
          <p:nvPr/>
        </p:nvSpPr>
        <p:spPr>
          <a:xfrm>
            <a:off x="10648688" y="1870338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5" name="Google Shape;5935;p39"/>
          <p:cNvSpPr/>
          <p:nvPr/>
        </p:nvSpPr>
        <p:spPr>
          <a:xfrm flipH="1">
            <a:off x="10734038" y="748918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6" name="Google Shape;5936;p39"/>
          <p:cNvSpPr/>
          <p:nvPr/>
        </p:nvSpPr>
        <p:spPr>
          <a:xfrm>
            <a:off x="11739189" y="18332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7" name="Google Shape;5937;p39"/>
          <p:cNvSpPr/>
          <p:nvPr/>
        </p:nvSpPr>
        <p:spPr>
          <a:xfrm>
            <a:off x="8431556" y="885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8" name="Google Shape;5938;p39"/>
          <p:cNvSpPr/>
          <p:nvPr/>
        </p:nvSpPr>
        <p:spPr>
          <a:xfrm>
            <a:off x="10267672" y="11051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9" name="Google Shape;5939;p39"/>
          <p:cNvSpPr/>
          <p:nvPr/>
        </p:nvSpPr>
        <p:spPr>
          <a:xfrm>
            <a:off x="11833105" y="34687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40" name="Google Shape;5940;p39"/>
          <p:cNvSpPr/>
          <p:nvPr/>
        </p:nvSpPr>
        <p:spPr>
          <a:xfrm>
            <a:off x="7961372" y="11992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41" name="Google Shape;5941;p39"/>
          <p:cNvSpPr/>
          <p:nvPr/>
        </p:nvSpPr>
        <p:spPr>
          <a:xfrm>
            <a:off x="11519172" y="3069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42" name="Google Shape;5942;p39"/>
          <p:cNvSpPr txBox="1">
            <a:spLocks noGrp="1"/>
          </p:cNvSpPr>
          <p:nvPr>
            <p:ph type="title"/>
          </p:nvPr>
        </p:nvSpPr>
        <p:spPr>
          <a:xfrm>
            <a:off x="2416596" y="3148374"/>
            <a:ext cx="7623600" cy="158480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Wrap-up &amp; </a:t>
            </a:r>
            <a:r>
              <a:rPr lang="vi-VN" sz="7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Assessment</a:t>
            </a:r>
          </a:p>
        </p:txBody>
      </p:sp>
      <p:sp>
        <p:nvSpPr>
          <p:cNvPr id="6165" name="Google Shape;6165;p39"/>
          <p:cNvSpPr/>
          <p:nvPr/>
        </p:nvSpPr>
        <p:spPr>
          <a:xfrm>
            <a:off x="8911873" y="423453"/>
            <a:ext cx="1435752" cy="638562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166" name="Google Shape;6166;p39"/>
          <p:cNvSpPr/>
          <p:nvPr/>
        </p:nvSpPr>
        <p:spPr>
          <a:xfrm>
            <a:off x="243500" y="427299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167" name="Google Shape;6167;p39"/>
          <p:cNvSpPr/>
          <p:nvPr/>
        </p:nvSpPr>
        <p:spPr>
          <a:xfrm>
            <a:off x="546505" y="13130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168" name="Google Shape;6168;p39"/>
          <p:cNvSpPr/>
          <p:nvPr/>
        </p:nvSpPr>
        <p:spPr>
          <a:xfrm>
            <a:off x="2665205" y="717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5EBD64C5-840F-4F52-B24B-D7CE541B7F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55" y="119888"/>
            <a:ext cx="1429935" cy="68562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11AC3CE-D8EA-CC3D-F6D8-4BB432B8AEFD}"/>
              </a:ext>
            </a:extLst>
          </p:cNvPr>
          <p:cNvSpPr/>
          <p:nvPr/>
        </p:nvSpPr>
        <p:spPr>
          <a:xfrm>
            <a:off x="4733736" y="659516"/>
            <a:ext cx="3091358" cy="21446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800" dirty="0">
                <a:solidFill>
                  <a:srgbClr val="0070C0"/>
                </a:solidFill>
                <a:latin typeface="Comic Sans MS" panose="030F0702030302020204" pitchFamily="66" charset="0"/>
              </a:rPr>
              <a:t>05</a:t>
            </a:r>
          </a:p>
        </p:txBody>
      </p:sp>
      <p:pic>
        <p:nvPicPr>
          <p:cNvPr id="11" name="Picture 10" descr="c70bfb3500c73463.gif">
            <a:extLst>
              <a:ext uri="{FF2B5EF4-FFF2-40B4-BE49-F238E27FC236}">
                <a16:creationId xmlns:a16="http://schemas.microsoft.com/office/drawing/2014/main" id="{359D1C57-914B-E3D4-546B-A74F4FAD56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062" y="5950088"/>
            <a:ext cx="1082491" cy="1047750"/>
          </a:xfrm>
          <a:prstGeom prst="rect">
            <a:avLst/>
          </a:prstGeom>
        </p:spPr>
      </p:pic>
      <p:pic>
        <p:nvPicPr>
          <p:cNvPr id="12" name="Picture 11" descr="c3fe1addb7c1df50f7e5ba2d6b53426f.gif">
            <a:extLst>
              <a:ext uri="{FF2B5EF4-FFF2-40B4-BE49-F238E27FC236}">
                <a16:creationId xmlns:a16="http://schemas.microsoft.com/office/drawing/2014/main" id="{D1A9B3B4-B17D-E2CE-A8FB-4249ADDA9D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308" y="5805915"/>
            <a:ext cx="1350389" cy="1139340"/>
          </a:xfrm>
          <a:prstGeom prst="rect">
            <a:avLst/>
          </a:prstGeom>
        </p:spPr>
      </p:pic>
      <p:pic>
        <p:nvPicPr>
          <p:cNvPr id="13" name="Picture 12" descr="c3fe1addb7c1df50f7e5ba2d6b53426f.gif">
            <a:extLst>
              <a:ext uri="{FF2B5EF4-FFF2-40B4-BE49-F238E27FC236}">
                <a16:creationId xmlns:a16="http://schemas.microsoft.com/office/drawing/2014/main" id="{4798DF85-698E-5325-C9AB-9E206A6FA8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881" y="5776257"/>
            <a:ext cx="1350389" cy="1139340"/>
          </a:xfrm>
          <a:prstGeom prst="rect">
            <a:avLst/>
          </a:prstGeom>
        </p:spPr>
      </p:pic>
      <p:pic>
        <p:nvPicPr>
          <p:cNvPr id="14" name="Picture 13" descr="c3fe1addb7c1df50f7e5ba2d6b53426f.gif">
            <a:extLst>
              <a:ext uri="{FF2B5EF4-FFF2-40B4-BE49-F238E27FC236}">
                <a16:creationId xmlns:a16="http://schemas.microsoft.com/office/drawing/2014/main" id="{64C3AB9D-6CCE-93F1-E30F-E91F99DD8F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798" y="5718660"/>
            <a:ext cx="1350389" cy="1139340"/>
          </a:xfrm>
          <a:prstGeom prst="rect">
            <a:avLst/>
          </a:prstGeom>
        </p:spPr>
      </p:pic>
      <p:pic>
        <p:nvPicPr>
          <p:cNvPr id="15" name="Picture 14" descr="c3fe1addb7c1df50f7e5ba2d6b53426f.gif">
            <a:extLst>
              <a:ext uri="{FF2B5EF4-FFF2-40B4-BE49-F238E27FC236}">
                <a16:creationId xmlns:a16="http://schemas.microsoft.com/office/drawing/2014/main" id="{1159E05C-67A8-BCAC-F680-B72D7905DA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478" y="5776257"/>
            <a:ext cx="1350389" cy="1139340"/>
          </a:xfrm>
          <a:prstGeom prst="rect">
            <a:avLst/>
          </a:prstGeom>
        </p:spPr>
      </p:pic>
      <p:pic>
        <p:nvPicPr>
          <p:cNvPr id="16" name="Picture 15" descr="c3fe1addb7c1df50f7e5ba2d6b53426f.gif">
            <a:extLst>
              <a:ext uri="{FF2B5EF4-FFF2-40B4-BE49-F238E27FC236}">
                <a16:creationId xmlns:a16="http://schemas.microsoft.com/office/drawing/2014/main" id="{BFD5E8CB-6C3E-EFFD-B29F-C4F0B0F388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07" y="5787312"/>
            <a:ext cx="1350389" cy="1139340"/>
          </a:xfrm>
          <a:prstGeom prst="rect">
            <a:avLst/>
          </a:prstGeom>
        </p:spPr>
      </p:pic>
      <p:pic>
        <p:nvPicPr>
          <p:cNvPr id="17" name="Picture 16" descr="c3fe1addb7c1df50f7e5ba2d6b53426f.gif">
            <a:extLst>
              <a:ext uri="{FF2B5EF4-FFF2-40B4-BE49-F238E27FC236}">
                <a16:creationId xmlns:a16="http://schemas.microsoft.com/office/drawing/2014/main" id="{A4FA6DA6-95E4-387B-9ABE-E0DF91CF10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104" y="5776257"/>
            <a:ext cx="1350389" cy="1139340"/>
          </a:xfrm>
          <a:prstGeom prst="rect">
            <a:avLst/>
          </a:prstGeom>
        </p:spPr>
      </p:pic>
      <p:pic>
        <p:nvPicPr>
          <p:cNvPr id="18" name="Picture 17" descr="c3fe1addb7c1df50f7e5ba2d6b53426f.gif">
            <a:extLst>
              <a:ext uri="{FF2B5EF4-FFF2-40B4-BE49-F238E27FC236}">
                <a16:creationId xmlns:a16="http://schemas.microsoft.com/office/drawing/2014/main" id="{2F03508F-303C-E5A2-D703-7F22947D94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456" y="5718660"/>
            <a:ext cx="1350389" cy="1139340"/>
          </a:xfrm>
          <a:prstGeom prst="rect">
            <a:avLst/>
          </a:prstGeom>
        </p:spPr>
      </p:pic>
      <p:pic>
        <p:nvPicPr>
          <p:cNvPr id="19" name="Picture 18" descr="c3fe1addb7c1df50f7e5ba2d6b53426f.gif">
            <a:extLst>
              <a:ext uri="{FF2B5EF4-FFF2-40B4-BE49-F238E27FC236}">
                <a16:creationId xmlns:a16="http://schemas.microsoft.com/office/drawing/2014/main" id="{A4D6C38D-AAB9-1CF7-1AF5-94620C0226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669" y="5786367"/>
            <a:ext cx="1350389" cy="1139340"/>
          </a:xfrm>
          <a:prstGeom prst="rect">
            <a:avLst/>
          </a:prstGeom>
        </p:spPr>
      </p:pic>
      <p:pic>
        <p:nvPicPr>
          <p:cNvPr id="20" name="Picture 19" descr="c3fe1addb7c1df50f7e5ba2d6b53426f.gif">
            <a:extLst>
              <a:ext uri="{FF2B5EF4-FFF2-40B4-BE49-F238E27FC236}">
                <a16:creationId xmlns:a16="http://schemas.microsoft.com/office/drawing/2014/main" id="{1A59DEB4-5655-9457-FD25-E0C4A99DFC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705" y="5662386"/>
            <a:ext cx="1350389" cy="1139340"/>
          </a:xfrm>
          <a:prstGeom prst="rect">
            <a:avLst/>
          </a:prstGeom>
        </p:spPr>
      </p:pic>
      <p:pic>
        <p:nvPicPr>
          <p:cNvPr id="21" name="Picture 20" descr="c3fe1addb7c1df50f7e5ba2d6b53426f.gif">
            <a:extLst>
              <a:ext uri="{FF2B5EF4-FFF2-40B4-BE49-F238E27FC236}">
                <a16:creationId xmlns:a16="http://schemas.microsoft.com/office/drawing/2014/main" id="{37A3F334-FC90-204F-3630-04C3172343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526" y="5772976"/>
            <a:ext cx="1350389" cy="1139340"/>
          </a:xfrm>
          <a:prstGeom prst="rect">
            <a:avLst/>
          </a:prstGeom>
        </p:spPr>
      </p:pic>
      <p:pic>
        <p:nvPicPr>
          <p:cNvPr id="22" name="Picture 21" descr="c3fe1addb7c1df50f7e5ba2d6b53426f.gif">
            <a:extLst>
              <a:ext uri="{FF2B5EF4-FFF2-40B4-BE49-F238E27FC236}">
                <a16:creationId xmlns:a16="http://schemas.microsoft.com/office/drawing/2014/main" id="{BEAF04BE-5689-4418-08F8-632A8E9A93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643" y="5772976"/>
            <a:ext cx="1350389" cy="1139340"/>
          </a:xfrm>
          <a:prstGeom prst="rect">
            <a:avLst/>
          </a:prstGeom>
        </p:spPr>
      </p:pic>
      <p:pic>
        <p:nvPicPr>
          <p:cNvPr id="23" name="Picture 22" descr="c70bfb3500c73463.gif">
            <a:extLst>
              <a:ext uri="{FF2B5EF4-FFF2-40B4-BE49-F238E27FC236}">
                <a16:creationId xmlns:a16="http://schemas.microsoft.com/office/drawing/2014/main" id="{F86FEE34-1934-534E-2687-CAD8F622B2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527" y="5932808"/>
            <a:ext cx="1133023" cy="1096660"/>
          </a:xfrm>
          <a:prstGeom prst="rect">
            <a:avLst/>
          </a:prstGeom>
        </p:spPr>
      </p:pic>
      <p:pic>
        <p:nvPicPr>
          <p:cNvPr id="24" name="Picture 23" descr="c70bfb3500c73463.gif">
            <a:extLst>
              <a:ext uri="{FF2B5EF4-FFF2-40B4-BE49-F238E27FC236}">
                <a16:creationId xmlns:a16="http://schemas.microsoft.com/office/drawing/2014/main" id="{33387965-17BF-7DA5-6017-477C17B26A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54" y="6103535"/>
            <a:ext cx="1133023" cy="1096660"/>
          </a:xfrm>
          <a:prstGeom prst="rect">
            <a:avLst/>
          </a:prstGeom>
        </p:spPr>
      </p:pic>
      <p:pic>
        <p:nvPicPr>
          <p:cNvPr id="25" name="Picture 24" descr="c70bfb3500c73463.gif">
            <a:extLst>
              <a:ext uri="{FF2B5EF4-FFF2-40B4-BE49-F238E27FC236}">
                <a16:creationId xmlns:a16="http://schemas.microsoft.com/office/drawing/2014/main" id="{77774F63-54D6-BEF1-66DD-0E19C89C8D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688" y="5880408"/>
            <a:ext cx="1133023" cy="1096660"/>
          </a:xfrm>
          <a:prstGeom prst="rect">
            <a:avLst/>
          </a:prstGeom>
        </p:spPr>
      </p:pic>
      <p:pic>
        <p:nvPicPr>
          <p:cNvPr id="26" name="Picture 25" descr="c70bfb3500c73463.gif">
            <a:extLst>
              <a:ext uri="{FF2B5EF4-FFF2-40B4-BE49-F238E27FC236}">
                <a16:creationId xmlns:a16="http://schemas.microsoft.com/office/drawing/2014/main" id="{969A6158-9FE9-9A3E-2CB9-9FD7125E453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380" y="5901178"/>
            <a:ext cx="1133023" cy="1096660"/>
          </a:xfrm>
          <a:prstGeom prst="rect">
            <a:avLst/>
          </a:prstGeom>
        </p:spPr>
      </p:pic>
      <p:pic>
        <p:nvPicPr>
          <p:cNvPr id="27" name="Picture 26" descr="200.gif">
            <a:extLst>
              <a:ext uri="{FF2B5EF4-FFF2-40B4-BE49-F238E27FC236}">
                <a16:creationId xmlns:a16="http://schemas.microsoft.com/office/drawing/2014/main" id="{2D38AD58-36BE-A27B-6DD4-6DEB85DF652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152" y="46766"/>
            <a:ext cx="710643" cy="73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BBCE87-56DD-18B3-80E6-3461945F486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1250">
                        <a14:foregroundMark x1="35104" y1="30312" x2="35104" y2="30312"/>
                        <a14:foregroundMark x1="33125" y1="51458" x2="33125" y2="51458"/>
                        <a14:foregroundMark x1="29167" y1="37604" x2="29167" y2="37604"/>
                        <a14:foregroundMark x1="30000" y1="38125" x2="30000" y2="38125"/>
                        <a14:foregroundMark x1="30833" y1="40000" x2="30833" y2="40000"/>
                        <a14:foregroundMark x1="30625" y1="38542" x2="30625" y2="38542"/>
                        <a14:foregroundMark x1="24583" y1="43021" x2="24583" y2="43021"/>
                        <a14:foregroundMark x1="38229" y1="63021" x2="38229" y2="63021"/>
                        <a14:foregroundMark x1="46458" y1="64792" x2="46458" y2="64792"/>
                        <a14:foregroundMark x1="11146" y1="66354" x2="11146" y2="66354"/>
                        <a14:foregroundMark x1="91250" y1="72813" x2="91250" y2="72813"/>
                        <a14:foregroundMark x1="22500" y1="36979" x2="22500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0630" y="3549738"/>
            <a:ext cx="3523676" cy="3523676"/>
          </a:xfrm>
          <a:prstGeom prst="rect">
            <a:avLst/>
          </a:prstGeom>
        </p:spPr>
      </p:pic>
      <p:pic>
        <p:nvPicPr>
          <p:cNvPr id="31" name="图片 10">
            <a:extLst>
              <a:ext uri="{FF2B5EF4-FFF2-40B4-BE49-F238E27FC236}">
                <a16:creationId xmlns:a16="http://schemas.microsoft.com/office/drawing/2014/main" id="{E2EDFDD5-8837-033F-0FB9-999E473496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7160" y1="8077" x2="26036" y2="22308"/>
                        <a14:foregroundMark x1="68639" y1="12692" x2="69822" y2="27692"/>
                        <a14:foregroundMark x1="60947" y1="43077" x2="71598" y2="68846"/>
                        <a14:foregroundMark x1="68639" y1="69615" x2="74556" y2="79231"/>
                        <a14:foregroundMark x1="75740" y1="40385" x2="88757" y2="49615"/>
                        <a14:foregroundMark x1="77515" y1="63077" x2="88757" y2="65769"/>
                        <a14:foregroundMark x1="60947" y1="73462" x2="65680" y2="79231"/>
                        <a14:foregroundMark x1="65680" y1="79231" x2="65680" y2="79231"/>
                        <a14:foregroundMark x1="65680" y1="79231" x2="65680" y2="79231"/>
                        <a14:foregroundMark x1="65680" y1="79231" x2="65680" y2="79231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505" y="3275486"/>
            <a:ext cx="1693892" cy="260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17181"/>
      </p:ext>
    </p:extLst>
  </p:cSld>
  <p:clrMapOvr>
    <a:masterClrMapping/>
  </p:clrMapOvr>
  <p:transition spd="slow">
    <p:comb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7 -3.33333E-6 L -0.00169 0.072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6165;p39">
            <a:extLst>
              <a:ext uri="{FF2B5EF4-FFF2-40B4-BE49-F238E27FC236}">
                <a16:creationId xmlns:a16="http://schemas.microsoft.com/office/drawing/2014/main" id="{7E7693D3-DBEF-08A9-9C85-348F2F10AD67}"/>
              </a:ext>
            </a:extLst>
          </p:cNvPr>
          <p:cNvSpPr/>
          <p:nvPr/>
        </p:nvSpPr>
        <p:spPr>
          <a:xfrm rot="20994137">
            <a:off x="7733547" y="159441"/>
            <a:ext cx="1435752" cy="638562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45" name="Google Shape;6165;p39">
            <a:extLst>
              <a:ext uri="{FF2B5EF4-FFF2-40B4-BE49-F238E27FC236}">
                <a16:creationId xmlns:a16="http://schemas.microsoft.com/office/drawing/2014/main" id="{B3C09493-24E3-949B-10FF-16FA6773BDAC}"/>
              </a:ext>
            </a:extLst>
          </p:cNvPr>
          <p:cNvSpPr/>
          <p:nvPr/>
        </p:nvSpPr>
        <p:spPr>
          <a:xfrm>
            <a:off x="9050304" y="146120"/>
            <a:ext cx="626683" cy="472675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44" name="Google Shape;6165;p39">
            <a:extLst>
              <a:ext uri="{FF2B5EF4-FFF2-40B4-BE49-F238E27FC236}">
                <a16:creationId xmlns:a16="http://schemas.microsoft.com/office/drawing/2014/main" id="{178A2072-F8B8-3308-D9B2-2ABCDE8D0BE8}"/>
              </a:ext>
            </a:extLst>
          </p:cNvPr>
          <p:cNvSpPr/>
          <p:nvPr/>
        </p:nvSpPr>
        <p:spPr>
          <a:xfrm>
            <a:off x="5445369" y="82685"/>
            <a:ext cx="1435752" cy="638562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2E065B5-F427-0971-D7FA-16FF62A429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8833" l="5215" r="94479">
                        <a14:foregroundMark x1="35890" y1="7000" x2="35890" y2="7000"/>
                        <a14:foregroundMark x1="35890" y1="7000" x2="35890" y2="7000"/>
                        <a14:foregroundMark x1="38957" y1="3667" x2="38957" y2="3667"/>
                        <a14:foregroundMark x1="38957" y1="3667" x2="38957" y2="3667"/>
                        <a14:foregroundMark x1="95092" y1="41667" x2="95092" y2="41667"/>
                        <a14:foregroundMark x1="95092" y1="41667" x2="95092" y2="41667"/>
                        <a14:foregroundMark x1="6135" y1="32167" x2="6135" y2="32667"/>
                        <a14:foregroundMark x1="6135" y1="32667" x2="6442" y2="34000"/>
                        <a14:foregroundMark x1="5215" y1="43667" x2="5215" y2="43667"/>
                        <a14:foregroundMark x1="5215" y1="43667" x2="5215" y2="43667"/>
                        <a14:foregroundMark x1="53681" y1="92833" x2="53681" y2="92833"/>
                        <a14:foregroundMark x1="53374" y1="93000" x2="53374" y2="93000"/>
                        <a14:foregroundMark x1="53067" y1="98833" x2="53067" y2="98833"/>
                        <a14:foregroundMark x1="52761" y1="98833" x2="52761" y2="98833"/>
                        <a14:backgroundMark x1="67178" y1="24667" x2="67178" y2="24667"/>
                        <a14:backgroundMark x1="65951" y1="25000" x2="65951" y2="25000"/>
                        <a14:backgroundMark x1="34663" y1="20167" x2="34663" y2="20167"/>
                        <a14:backgroundMark x1="51840" y1="48667" x2="51840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082" y="4805734"/>
            <a:ext cx="1328182" cy="24445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B10E8F1-26B1-C974-D5DF-96A3AE8FE1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8833" l="5215" r="94479">
                        <a14:foregroundMark x1="35890" y1="7000" x2="35890" y2="7000"/>
                        <a14:foregroundMark x1="35890" y1="7000" x2="35890" y2="7000"/>
                        <a14:foregroundMark x1="38957" y1="3667" x2="38957" y2="3667"/>
                        <a14:foregroundMark x1="38957" y1="3667" x2="38957" y2="3667"/>
                        <a14:foregroundMark x1="95092" y1="41667" x2="95092" y2="41667"/>
                        <a14:foregroundMark x1="95092" y1="41667" x2="95092" y2="41667"/>
                        <a14:foregroundMark x1="6135" y1="32167" x2="6135" y2="32667"/>
                        <a14:foregroundMark x1="6135" y1="32667" x2="6442" y2="34000"/>
                        <a14:foregroundMark x1="5215" y1="43667" x2="5215" y2="43667"/>
                        <a14:foregroundMark x1="5215" y1="43667" x2="5215" y2="43667"/>
                        <a14:foregroundMark x1="53681" y1="92833" x2="53681" y2="92833"/>
                        <a14:foregroundMark x1="53374" y1="93000" x2="53374" y2="93000"/>
                        <a14:foregroundMark x1="53067" y1="98833" x2="53067" y2="98833"/>
                        <a14:foregroundMark x1="52761" y1="98833" x2="52761" y2="98833"/>
                        <a14:backgroundMark x1="67178" y1="24667" x2="67178" y2="24667"/>
                        <a14:backgroundMark x1="65951" y1="25000" x2="65951" y2="25000"/>
                        <a14:backgroundMark x1="34663" y1="20167" x2="34663" y2="20167"/>
                        <a14:backgroundMark x1="51840" y1="48667" x2="51840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374" y="4763432"/>
            <a:ext cx="1328182" cy="24445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D168FE4-D165-8A6B-238A-FF20240174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8833" l="5215" r="94479">
                        <a14:foregroundMark x1="35890" y1="7000" x2="35890" y2="7000"/>
                        <a14:foregroundMark x1="35890" y1="7000" x2="35890" y2="7000"/>
                        <a14:foregroundMark x1="38957" y1="3667" x2="38957" y2="3667"/>
                        <a14:foregroundMark x1="38957" y1="3667" x2="38957" y2="3667"/>
                        <a14:foregroundMark x1="95092" y1="41667" x2="95092" y2="41667"/>
                        <a14:foregroundMark x1="95092" y1="41667" x2="95092" y2="41667"/>
                        <a14:foregroundMark x1="6135" y1="32167" x2="6135" y2="32667"/>
                        <a14:foregroundMark x1="6135" y1="32667" x2="6442" y2="34000"/>
                        <a14:foregroundMark x1="5215" y1="43667" x2="5215" y2="43667"/>
                        <a14:foregroundMark x1="5215" y1="43667" x2="5215" y2="43667"/>
                        <a14:foregroundMark x1="53681" y1="92833" x2="53681" y2="92833"/>
                        <a14:foregroundMark x1="53374" y1="93000" x2="53374" y2="93000"/>
                        <a14:foregroundMark x1="53067" y1="98833" x2="53067" y2="98833"/>
                        <a14:foregroundMark x1="52761" y1="98833" x2="52761" y2="98833"/>
                        <a14:backgroundMark x1="67178" y1="24667" x2="67178" y2="24667"/>
                        <a14:backgroundMark x1="65951" y1="25000" x2="65951" y2="25000"/>
                        <a14:backgroundMark x1="34663" y1="20167" x2="34663" y2="20167"/>
                        <a14:backgroundMark x1="51840" y1="48667" x2="51840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529" y="4851506"/>
            <a:ext cx="1328182" cy="244450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9C62BF5-C762-7C72-E96C-4310F326E4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8833" l="5215" r="94479">
                        <a14:foregroundMark x1="35890" y1="7000" x2="35890" y2="7000"/>
                        <a14:foregroundMark x1="35890" y1="7000" x2="35890" y2="7000"/>
                        <a14:foregroundMark x1="38957" y1="3667" x2="38957" y2="3667"/>
                        <a14:foregroundMark x1="38957" y1="3667" x2="38957" y2="3667"/>
                        <a14:foregroundMark x1="95092" y1="41667" x2="95092" y2="41667"/>
                        <a14:foregroundMark x1="95092" y1="41667" x2="95092" y2="41667"/>
                        <a14:foregroundMark x1="6135" y1="32167" x2="6135" y2="32667"/>
                        <a14:foregroundMark x1="6135" y1="32667" x2="6442" y2="34000"/>
                        <a14:foregroundMark x1="5215" y1="43667" x2="5215" y2="43667"/>
                        <a14:foregroundMark x1="5215" y1="43667" x2="5215" y2="43667"/>
                        <a14:foregroundMark x1="53681" y1="92833" x2="53681" y2="92833"/>
                        <a14:foregroundMark x1="53374" y1="93000" x2="53374" y2="93000"/>
                        <a14:foregroundMark x1="53067" y1="98833" x2="53067" y2="98833"/>
                        <a14:foregroundMark x1="52761" y1="98833" x2="52761" y2="98833"/>
                        <a14:backgroundMark x1="67178" y1="24667" x2="67178" y2="24667"/>
                        <a14:backgroundMark x1="65951" y1="25000" x2="65951" y2="25000"/>
                        <a14:backgroundMark x1="34663" y1="20167" x2="34663" y2="20167"/>
                        <a14:backgroundMark x1="51840" y1="48667" x2="51840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411" y="4713967"/>
            <a:ext cx="1328182" cy="24445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CE4CB8E-5F16-7F2A-F8C2-311138C4EA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8833" l="5215" r="94479">
                        <a14:foregroundMark x1="35890" y1="7000" x2="35890" y2="7000"/>
                        <a14:foregroundMark x1="35890" y1="7000" x2="35890" y2="7000"/>
                        <a14:foregroundMark x1="38957" y1="3667" x2="38957" y2="3667"/>
                        <a14:foregroundMark x1="38957" y1="3667" x2="38957" y2="3667"/>
                        <a14:foregroundMark x1="95092" y1="41667" x2="95092" y2="41667"/>
                        <a14:foregroundMark x1="95092" y1="41667" x2="95092" y2="41667"/>
                        <a14:foregroundMark x1="6135" y1="32167" x2="6135" y2="32667"/>
                        <a14:foregroundMark x1="6135" y1="32667" x2="6442" y2="34000"/>
                        <a14:foregroundMark x1="5215" y1="43667" x2="5215" y2="43667"/>
                        <a14:foregroundMark x1="5215" y1="43667" x2="5215" y2="43667"/>
                        <a14:foregroundMark x1="53681" y1="92833" x2="53681" y2="92833"/>
                        <a14:foregroundMark x1="53374" y1="93000" x2="53374" y2="93000"/>
                        <a14:foregroundMark x1="53067" y1="98833" x2="53067" y2="98833"/>
                        <a14:foregroundMark x1="52761" y1="98833" x2="52761" y2="98833"/>
                        <a14:backgroundMark x1="67178" y1="24667" x2="67178" y2="24667"/>
                        <a14:backgroundMark x1="65951" y1="25000" x2="65951" y2="25000"/>
                        <a14:backgroundMark x1="34663" y1="20167" x2="34663" y2="20167"/>
                        <a14:backgroundMark x1="51840" y1="48667" x2="51840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194" y="4738570"/>
            <a:ext cx="1328182" cy="244450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63945" y="560055"/>
            <a:ext cx="11062010" cy="5780355"/>
            <a:chOff x="0" y="0"/>
            <a:chExt cx="4370177" cy="22835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70177" cy="2283597"/>
            </a:xfrm>
            <a:custGeom>
              <a:avLst/>
              <a:gdLst/>
              <a:ahLst/>
              <a:cxnLst/>
              <a:rect l="l" t="t" r="r" b="b"/>
              <a:pathLst>
                <a:path w="4370177" h="2283597">
                  <a:moveTo>
                    <a:pt x="23795" y="0"/>
                  </a:moveTo>
                  <a:lnTo>
                    <a:pt x="4346381" y="0"/>
                  </a:lnTo>
                  <a:cubicBezTo>
                    <a:pt x="4352692" y="0"/>
                    <a:pt x="4358745" y="2507"/>
                    <a:pt x="4363207" y="6970"/>
                  </a:cubicBezTo>
                  <a:cubicBezTo>
                    <a:pt x="4367670" y="11432"/>
                    <a:pt x="4370177" y="17484"/>
                    <a:pt x="4370177" y="23795"/>
                  </a:cubicBezTo>
                  <a:lnTo>
                    <a:pt x="4370177" y="2259802"/>
                  </a:lnTo>
                  <a:cubicBezTo>
                    <a:pt x="4370177" y="2266113"/>
                    <a:pt x="4367670" y="2272165"/>
                    <a:pt x="4363207" y="2276628"/>
                  </a:cubicBezTo>
                  <a:cubicBezTo>
                    <a:pt x="4358745" y="2281090"/>
                    <a:pt x="4352692" y="2283597"/>
                    <a:pt x="4346381" y="2283597"/>
                  </a:cubicBezTo>
                  <a:lnTo>
                    <a:pt x="23795" y="2283597"/>
                  </a:lnTo>
                  <a:cubicBezTo>
                    <a:pt x="17484" y="2283597"/>
                    <a:pt x="11432" y="2281090"/>
                    <a:pt x="6970" y="2276628"/>
                  </a:cubicBezTo>
                  <a:cubicBezTo>
                    <a:pt x="2507" y="2272165"/>
                    <a:pt x="0" y="2266113"/>
                    <a:pt x="0" y="2259802"/>
                  </a:cubicBezTo>
                  <a:lnTo>
                    <a:pt x="0" y="23795"/>
                  </a:lnTo>
                  <a:cubicBezTo>
                    <a:pt x="0" y="17484"/>
                    <a:pt x="2507" y="11432"/>
                    <a:pt x="6970" y="6970"/>
                  </a:cubicBezTo>
                  <a:cubicBezTo>
                    <a:pt x="11432" y="2507"/>
                    <a:pt x="17484" y="0"/>
                    <a:pt x="23795" y="0"/>
                  </a:cubicBezTo>
                  <a:close/>
                </a:path>
              </a:pathLst>
            </a:custGeom>
            <a:solidFill>
              <a:srgbClr val="FAFAF8">
                <a:alpha val="8000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370177" cy="23597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" name="Group 7"/>
          <p:cNvGrpSpPr/>
          <p:nvPr/>
        </p:nvGrpSpPr>
        <p:grpSpPr>
          <a:xfrm rot="823415">
            <a:off x="6740359" y="1545313"/>
            <a:ext cx="3265459" cy="3695145"/>
            <a:chOff x="0" y="0"/>
            <a:chExt cx="1290058" cy="14598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90058" cy="1459810"/>
            </a:xfrm>
            <a:custGeom>
              <a:avLst/>
              <a:gdLst/>
              <a:ahLst/>
              <a:cxnLst/>
              <a:rect l="l" t="t" r="r" b="b"/>
              <a:pathLst>
                <a:path w="1290058" h="1459810">
                  <a:moveTo>
                    <a:pt x="80609" y="0"/>
                  </a:moveTo>
                  <a:lnTo>
                    <a:pt x="1209449" y="0"/>
                  </a:lnTo>
                  <a:cubicBezTo>
                    <a:pt x="1230828" y="0"/>
                    <a:pt x="1251331" y="8493"/>
                    <a:pt x="1266448" y="23610"/>
                  </a:cubicBezTo>
                  <a:cubicBezTo>
                    <a:pt x="1281565" y="38727"/>
                    <a:pt x="1290058" y="59230"/>
                    <a:pt x="1290058" y="80609"/>
                  </a:cubicBezTo>
                  <a:lnTo>
                    <a:pt x="1290058" y="1379201"/>
                  </a:lnTo>
                  <a:cubicBezTo>
                    <a:pt x="1290058" y="1400580"/>
                    <a:pt x="1281565" y="1421083"/>
                    <a:pt x="1266448" y="1436201"/>
                  </a:cubicBezTo>
                  <a:cubicBezTo>
                    <a:pt x="1251331" y="1451318"/>
                    <a:pt x="1230828" y="1459810"/>
                    <a:pt x="1209449" y="1459810"/>
                  </a:cubicBezTo>
                  <a:lnTo>
                    <a:pt x="80609" y="1459810"/>
                  </a:lnTo>
                  <a:cubicBezTo>
                    <a:pt x="59230" y="1459810"/>
                    <a:pt x="38727" y="1451318"/>
                    <a:pt x="23610" y="1436201"/>
                  </a:cubicBezTo>
                  <a:cubicBezTo>
                    <a:pt x="8493" y="1421083"/>
                    <a:pt x="0" y="1400580"/>
                    <a:pt x="0" y="1379201"/>
                  </a:cubicBezTo>
                  <a:lnTo>
                    <a:pt x="0" y="80609"/>
                  </a:lnTo>
                  <a:cubicBezTo>
                    <a:pt x="0" y="59230"/>
                    <a:pt x="8493" y="38727"/>
                    <a:pt x="23610" y="23610"/>
                  </a:cubicBezTo>
                  <a:cubicBezTo>
                    <a:pt x="38727" y="8493"/>
                    <a:pt x="59230" y="0"/>
                    <a:pt x="8060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290058" cy="153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31864" y="2052986"/>
            <a:ext cx="6069237" cy="2561941"/>
            <a:chOff x="0" y="0"/>
            <a:chExt cx="2244717" cy="10121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44717" cy="1012125"/>
            </a:xfrm>
            <a:custGeom>
              <a:avLst/>
              <a:gdLst/>
              <a:ahLst/>
              <a:cxnLst/>
              <a:rect l="l" t="t" r="r" b="b"/>
              <a:pathLst>
                <a:path w="2244717" h="1012125">
                  <a:moveTo>
                    <a:pt x="46327" y="0"/>
                  </a:moveTo>
                  <a:lnTo>
                    <a:pt x="2198390" y="0"/>
                  </a:lnTo>
                  <a:cubicBezTo>
                    <a:pt x="2223976" y="0"/>
                    <a:pt x="2244717" y="20741"/>
                    <a:pt x="2244717" y="46327"/>
                  </a:cubicBezTo>
                  <a:lnTo>
                    <a:pt x="2244717" y="965798"/>
                  </a:lnTo>
                  <a:cubicBezTo>
                    <a:pt x="2244717" y="978085"/>
                    <a:pt x="2239836" y="989868"/>
                    <a:pt x="2231148" y="998556"/>
                  </a:cubicBezTo>
                  <a:cubicBezTo>
                    <a:pt x="2222460" y="1007244"/>
                    <a:pt x="2210677" y="1012125"/>
                    <a:pt x="2198390" y="1012125"/>
                  </a:cubicBezTo>
                  <a:lnTo>
                    <a:pt x="46327" y="1012125"/>
                  </a:lnTo>
                  <a:cubicBezTo>
                    <a:pt x="20741" y="1012125"/>
                    <a:pt x="0" y="991384"/>
                    <a:pt x="0" y="965798"/>
                  </a:cubicBezTo>
                  <a:lnTo>
                    <a:pt x="0" y="46327"/>
                  </a:lnTo>
                  <a:cubicBezTo>
                    <a:pt x="0" y="20741"/>
                    <a:pt x="20741" y="0"/>
                    <a:pt x="46327" y="0"/>
                  </a:cubicBezTo>
                  <a:close/>
                </a:path>
              </a:pathLst>
            </a:custGeom>
            <a:solidFill>
              <a:srgbClr val="FDD0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2244717" cy="10883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7097604" y="4962648"/>
            <a:ext cx="890741" cy="886173"/>
          </a:xfrm>
          <a:custGeom>
            <a:avLst/>
            <a:gdLst/>
            <a:ahLst/>
            <a:cxnLst/>
            <a:rect l="l" t="t" r="r" b="b"/>
            <a:pathLst>
              <a:path w="1336111" h="1329259">
                <a:moveTo>
                  <a:pt x="0" y="0"/>
                </a:moveTo>
                <a:lnTo>
                  <a:pt x="1336111" y="0"/>
                </a:lnTo>
                <a:lnTo>
                  <a:pt x="1336111" y="1329259"/>
                </a:lnTo>
                <a:lnTo>
                  <a:pt x="0" y="132925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0431755" y="1304217"/>
            <a:ext cx="890741" cy="886173"/>
          </a:xfrm>
          <a:custGeom>
            <a:avLst/>
            <a:gdLst/>
            <a:ahLst/>
            <a:cxnLst/>
            <a:rect l="l" t="t" r="r" b="b"/>
            <a:pathLst>
              <a:path w="1336111" h="1329259">
                <a:moveTo>
                  <a:pt x="0" y="0"/>
                </a:moveTo>
                <a:lnTo>
                  <a:pt x="1336111" y="0"/>
                </a:lnTo>
                <a:lnTo>
                  <a:pt x="1336111" y="1329259"/>
                </a:lnTo>
                <a:lnTo>
                  <a:pt x="0" y="132925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-162599" y="955987"/>
            <a:ext cx="7309623" cy="9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96"/>
              </a:lnSpc>
            </a:pPr>
            <a:r>
              <a:rPr lang="en-US" sz="9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Wrap-up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BE5D567-1F53-E0A0-C7AA-E151C8A7C5C1}"/>
              </a:ext>
            </a:extLst>
          </p:cNvPr>
          <p:cNvSpPr/>
          <p:nvPr/>
        </p:nvSpPr>
        <p:spPr>
          <a:xfrm>
            <a:off x="611388" y="2349199"/>
            <a:ext cx="6100459" cy="20682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</a:t>
            </a:r>
            <a:r>
              <a:rPr lang="en" sz="32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nit 4: Free time</a:t>
            </a:r>
            <a:br>
              <a:rPr lang="en" sz="32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" sz="32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Lesson 2 – Part 4,5,6</a:t>
            </a:r>
          </a:p>
          <a:p>
            <a:pPr algn="ctr"/>
            <a:r>
              <a:rPr lang="en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What have we learnt today?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470871" y="557001"/>
            <a:ext cx="4905066" cy="5967234"/>
          </a:xfrm>
          <a:custGeom>
            <a:avLst/>
            <a:gdLst/>
            <a:ahLst/>
            <a:cxnLst/>
            <a:rect l="l" t="t" r="r" b="b"/>
            <a:pathLst>
              <a:path w="6137546" h="7259463">
                <a:moveTo>
                  <a:pt x="0" y="0"/>
                </a:moveTo>
                <a:lnTo>
                  <a:pt x="6137545" y="0"/>
                </a:lnTo>
                <a:lnTo>
                  <a:pt x="6137545" y="7259462"/>
                </a:lnTo>
                <a:lnTo>
                  <a:pt x="0" y="7259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800" dirty="0">
              <a:solidFill>
                <a:srgbClr val="FF0000"/>
              </a:solidFill>
              <a:latin typeface="Comics sans M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125868-698D-39E0-EC00-24C30941DD65}"/>
              </a:ext>
            </a:extLst>
          </p:cNvPr>
          <p:cNvSpPr txBox="1"/>
          <p:nvPr/>
        </p:nvSpPr>
        <p:spPr>
          <a:xfrm>
            <a:off x="7104680" y="1032263"/>
            <a:ext cx="42717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s sans MS"/>
              </a:rPr>
              <a:t>Vocabulary review:</a:t>
            </a:r>
          </a:p>
          <a:p>
            <a:r>
              <a:rPr lang="en-US" sz="3200" b="1" dirty="0">
                <a:solidFill>
                  <a:srgbClr val="FF0000"/>
                </a:solidFill>
                <a:latin typeface="Comics sans MS"/>
              </a:rPr>
              <a:t>go to the park</a:t>
            </a:r>
          </a:p>
          <a:p>
            <a:r>
              <a:rPr lang="en-US" sz="3200" b="1" dirty="0">
                <a:solidFill>
                  <a:srgbClr val="FF0000"/>
                </a:solidFill>
                <a:latin typeface="Comics sans MS"/>
              </a:rPr>
              <a:t>go to the cinema</a:t>
            </a:r>
          </a:p>
          <a:p>
            <a:r>
              <a:rPr lang="en-US" sz="3200" b="1" dirty="0">
                <a:solidFill>
                  <a:srgbClr val="FF0000"/>
                </a:solidFill>
                <a:latin typeface="Comics sans MS"/>
              </a:rPr>
              <a:t>go to the bookstore</a:t>
            </a:r>
          </a:p>
          <a:p>
            <a:r>
              <a:rPr lang="en-US" sz="3200" b="1" dirty="0">
                <a:solidFill>
                  <a:srgbClr val="FF0000"/>
                </a:solidFill>
                <a:latin typeface="Comics sans MS"/>
              </a:rPr>
              <a:t>play the piano</a:t>
            </a:r>
          </a:p>
          <a:p>
            <a:r>
              <a:rPr lang="en-US" sz="3200" b="1" dirty="0">
                <a:solidFill>
                  <a:srgbClr val="FF0000"/>
                </a:solidFill>
                <a:latin typeface="Comics sans MS"/>
              </a:rPr>
              <a:t>go to the museum</a:t>
            </a:r>
          </a:p>
          <a:p>
            <a:r>
              <a:rPr lang="en-US" sz="3200" b="1" dirty="0">
                <a:solidFill>
                  <a:srgbClr val="002060"/>
                </a:solidFill>
                <a:latin typeface="Comics sans MS"/>
              </a:rPr>
              <a:t>Grammar: </a:t>
            </a:r>
          </a:p>
          <a:p>
            <a:r>
              <a:rPr lang="en-US" sz="3200" i="1" dirty="0">
                <a:solidFill>
                  <a:srgbClr val="FF0000"/>
                </a:solidFill>
                <a:latin typeface="Comics sans MS"/>
              </a:rPr>
              <a:t> can /can’t</a:t>
            </a:r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4069ADA3-21A5-A617-FC87-D43B9B298F2E}"/>
              </a:ext>
            </a:extLst>
          </p:cNvPr>
          <p:cNvSpPr/>
          <p:nvPr/>
        </p:nvSpPr>
        <p:spPr>
          <a:xfrm>
            <a:off x="7505445" y="5298391"/>
            <a:ext cx="440319" cy="348230"/>
          </a:xfrm>
          <a:prstGeom prst="heart">
            <a:avLst/>
          </a:prstGeom>
          <a:solidFill>
            <a:srgbClr val="F628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CDDDE57C-19F5-E3B1-F0D7-8158B2D7990A}"/>
              </a:ext>
            </a:extLst>
          </p:cNvPr>
          <p:cNvSpPr/>
          <p:nvPr/>
        </p:nvSpPr>
        <p:spPr>
          <a:xfrm>
            <a:off x="7993800" y="5298391"/>
            <a:ext cx="440319" cy="348230"/>
          </a:xfrm>
          <a:prstGeom prst="hear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B4902D71-2A6F-A51C-9F6E-07BBD9362517}"/>
              </a:ext>
            </a:extLst>
          </p:cNvPr>
          <p:cNvSpPr/>
          <p:nvPr/>
        </p:nvSpPr>
        <p:spPr>
          <a:xfrm>
            <a:off x="8443088" y="5308174"/>
            <a:ext cx="440319" cy="34823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art 26">
            <a:extLst>
              <a:ext uri="{FF2B5EF4-FFF2-40B4-BE49-F238E27FC236}">
                <a16:creationId xmlns:a16="http://schemas.microsoft.com/office/drawing/2014/main" id="{0E644369-6FE4-1AB0-3100-C2FBDEBD50EE}"/>
              </a:ext>
            </a:extLst>
          </p:cNvPr>
          <p:cNvSpPr/>
          <p:nvPr/>
        </p:nvSpPr>
        <p:spPr>
          <a:xfrm>
            <a:off x="8930794" y="5305877"/>
            <a:ext cx="440319" cy="348230"/>
          </a:xfrm>
          <a:prstGeom prst="heart">
            <a:avLst/>
          </a:prstGeom>
          <a:solidFill>
            <a:srgbClr val="F628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F7F17CED-FDFD-734E-A8E2-83AB97F84880}"/>
              </a:ext>
            </a:extLst>
          </p:cNvPr>
          <p:cNvSpPr/>
          <p:nvPr/>
        </p:nvSpPr>
        <p:spPr>
          <a:xfrm>
            <a:off x="9402118" y="5323128"/>
            <a:ext cx="440319" cy="348230"/>
          </a:xfrm>
          <a:prstGeom prst="hear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35B887FB-38C0-82C1-08A6-DFC622ACA324}"/>
              </a:ext>
            </a:extLst>
          </p:cNvPr>
          <p:cNvSpPr/>
          <p:nvPr/>
        </p:nvSpPr>
        <p:spPr>
          <a:xfrm>
            <a:off x="9889517" y="5314902"/>
            <a:ext cx="440319" cy="34823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2A95D7-F6D0-E241-839B-5A284AD106B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55" y="119888"/>
            <a:ext cx="1429935" cy="6856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E24276C-DE42-26CC-F113-FC2A94C892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8833" l="5215" r="94479">
                        <a14:foregroundMark x1="35890" y1="7000" x2="35890" y2="7000"/>
                        <a14:foregroundMark x1="35890" y1="7000" x2="35890" y2="7000"/>
                        <a14:foregroundMark x1="38957" y1="3667" x2="38957" y2="3667"/>
                        <a14:foregroundMark x1="38957" y1="3667" x2="38957" y2="3667"/>
                        <a14:foregroundMark x1="95092" y1="41667" x2="95092" y2="41667"/>
                        <a14:foregroundMark x1="95092" y1="41667" x2="95092" y2="41667"/>
                        <a14:foregroundMark x1="6135" y1="32167" x2="6135" y2="32667"/>
                        <a14:foregroundMark x1="6135" y1="32667" x2="6442" y2="34000"/>
                        <a14:foregroundMark x1="5215" y1="43667" x2="5215" y2="43667"/>
                        <a14:foregroundMark x1="5215" y1="43667" x2="5215" y2="43667"/>
                        <a14:foregroundMark x1="53681" y1="92833" x2="53681" y2="92833"/>
                        <a14:foregroundMark x1="53374" y1="93000" x2="53374" y2="93000"/>
                        <a14:foregroundMark x1="53067" y1="98833" x2="53067" y2="98833"/>
                        <a14:foregroundMark x1="52761" y1="98833" x2="52761" y2="98833"/>
                        <a14:backgroundMark x1="67178" y1="24667" x2="67178" y2="24667"/>
                        <a14:backgroundMark x1="65951" y1="25000" x2="65951" y2="25000"/>
                        <a14:backgroundMark x1="34663" y1="20167" x2="34663" y2="20167"/>
                        <a14:backgroundMark x1="51840" y1="48667" x2="51840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439" y="4726444"/>
            <a:ext cx="1328182" cy="24445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F041D8-AE5A-14A5-16D2-848CBA6EF2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8833" l="5215" r="94479">
                        <a14:foregroundMark x1="35890" y1="7000" x2="35890" y2="7000"/>
                        <a14:foregroundMark x1="35890" y1="7000" x2="35890" y2="7000"/>
                        <a14:foregroundMark x1="38957" y1="3667" x2="38957" y2="3667"/>
                        <a14:foregroundMark x1="38957" y1="3667" x2="38957" y2="3667"/>
                        <a14:foregroundMark x1="95092" y1="41667" x2="95092" y2="41667"/>
                        <a14:foregroundMark x1="95092" y1="41667" x2="95092" y2="41667"/>
                        <a14:foregroundMark x1="6135" y1="32167" x2="6135" y2="32667"/>
                        <a14:foregroundMark x1="6135" y1="32667" x2="6442" y2="34000"/>
                        <a14:foregroundMark x1="5215" y1="43667" x2="5215" y2="43667"/>
                        <a14:foregroundMark x1="5215" y1="43667" x2="5215" y2="43667"/>
                        <a14:foregroundMark x1="53681" y1="92833" x2="53681" y2="92833"/>
                        <a14:foregroundMark x1="53374" y1="93000" x2="53374" y2="93000"/>
                        <a14:foregroundMark x1="53067" y1="98833" x2="53067" y2="98833"/>
                        <a14:foregroundMark x1="52761" y1="98833" x2="52761" y2="98833"/>
                        <a14:backgroundMark x1="67178" y1="24667" x2="67178" y2="24667"/>
                        <a14:backgroundMark x1="65951" y1="25000" x2="65951" y2="25000"/>
                        <a14:backgroundMark x1="34663" y1="20167" x2="34663" y2="20167"/>
                        <a14:backgroundMark x1="51840" y1="48667" x2="51840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17" y="4799527"/>
            <a:ext cx="1328182" cy="24445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B033AB9-B55E-5024-BD63-FB27AD7057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8833" l="5215" r="94479">
                        <a14:foregroundMark x1="35890" y1="7000" x2="35890" y2="7000"/>
                        <a14:foregroundMark x1="35890" y1="7000" x2="35890" y2="7000"/>
                        <a14:foregroundMark x1="38957" y1="3667" x2="38957" y2="3667"/>
                        <a14:foregroundMark x1="38957" y1="3667" x2="38957" y2="3667"/>
                        <a14:foregroundMark x1="95092" y1="41667" x2="95092" y2="41667"/>
                        <a14:foregroundMark x1="95092" y1="41667" x2="95092" y2="41667"/>
                        <a14:foregroundMark x1="6135" y1="32167" x2="6135" y2="32667"/>
                        <a14:foregroundMark x1="6135" y1="32667" x2="6442" y2="34000"/>
                        <a14:foregroundMark x1="5215" y1="43667" x2="5215" y2="43667"/>
                        <a14:foregroundMark x1="5215" y1="43667" x2="5215" y2="43667"/>
                        <a14:foregroundMark x1="53681" y1="92833" x2="53681" y2="92833"/>
                        <a14:foregroundMark x1="53374" y1="93000" x2="53374" y2="93000"/>
                        <a14:foregroundMark x1="53067" y1="98833" x2="53067" y2="98833"/>
                        <a14:foregroundMark x1="52761" y1="98833" x2="52761" y2="98833"/>
                        <a14:backgroundMark x1="67178" y1="24667" x2="67178" y2="24667"/>
                        <a14:backgroundMark x1="65951" y1="25000" x2="65951" y2="25000"/>
                        <a14:backgroundMark x1="34663" y1="20167" x2="34663" y2="20167"/>
                        <a14:backgroundMark x1="51840" y1="48667" x2="51840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555" y="4805734"/>
            <a:ext cx="1328182" cy="24445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D4952A2-E9F8-A945-43C1-4B85766F5F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8833" l="5215" r="94479">
                        <a14:foregroundMark x1="35890" y1="7000" x2="35890" y2="7000"/>
                        <a14:foregroundMark x1="35890" y1="7000" x2="35890" y2="7000"/>
                        <a14:foregroundMark x1="38957" y1="3667" x2="38957" y2="3667"/>
                        <a14:foregroundMark x1="38957" y1="3667" x2="38957" y2="3667"/>
                        <a14:foregroundMark x1="95092" y1="41667" x2="95092" y2="41667"/>
                        <a14:foregroundMark x1="95092" y1="41667" x2="95092" y2="41667"/>
                        <a14:foregroundMark x1="6135" y1="32167" x2="6135" y2="32667"/>
                        <a14:foregroundMark x1="6135" y1="32667" x2="6442" y2="34000"/>
                        <a14:foregroundMark x1="5215" y1="43667" x2="5215" y2="43667"/>
                        <a14:foregroundMark x1="5215" y1="43667" x2="5215" y2="43667"/>
                        <a14:foregroundMark x1="53681" y1="92833" x2="53681" y2="92833"/>
                        <a14:foregroundMark x1="53374" y1="93000" x2="53374" y2="93000"/>
                        <a14:foregroundMark x1="53067" y1="98833" x2="53067" y2="98833"/>
                        <a14:foregroundMark x1="52761" y1="98833" x2="52761" y2="98833"/>
                        <a14:backgroundMark x1="67178" y1="24667" x2="67178" y2="24667"/>
                        <a14:backgroundMark x1="65951" y1="25000" x2="65951" y2="25000"/>
                        <a14:backgroundMark x1="34663" y1="20167" x2="34663" y2="20167"/>
                        <a14:backgroundMark x1="51840" y1="48667" x2="51840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950" y="4789751"/>
            <a:ext cx="1328182" cy="24445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4DB4D5-50C7-5AB2-2D21-E3B0E6314B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8833" l="5215" r="94479">
                        <a14:foregroundMark x1="35890" y1="7000" x2="35890" y2="7000"/>
                        <a14:foregroundMark x1="35890" y1="7000" x2="35890" y2="7000"/>
                        <a14:foregroundMark x1="38957" y1="3667" x2="38957" y2="3667"/>
                        <a14:foregroundMark x1="38957" y1="3667" x2="38957" y2="3667"/>
                        <a14:foregroundMark x1="95092" y1="41667" x2="95092" y2="41667"/>
                        <a14:foregroundMark x1="95092" y1="41667" x2="95092" y2="41667"/>
                        <a14:foregroundMark x1="6135" y1="32167" x2="6135" y2="32667"/>
                        <a14:foregroundMark x1="6135" y1="32667" x2="6442" y2="34000"/>
                        <a14:foregroundMark x1="5215" y1="43667" x2="5215" y2="43667"/>
                        <a14:foregroundMark x1="5215" y1="43667" x2="5215" y2="43667"/>
                        <a14:foregroundMark x1="53681" y1="92833" x2="53681" y2="92833"/>
                        <a14:foregroundMark x1="53374" y1="93000" x2="53374" y2="93000"/>
                        <a14:foregroundMark x1="53067" y1="98833" x2="53067" y2="98833"/>
                        <a14:foregroundMark x1="52761" y1="98833" x2="52761" y2="98833"/>
                        <a14:backgroundMark x1="67178" y1="24667" x2="67178" y2="24667"/>
                        <a14:backgroundMark x1="65951" y1="25000" x2="65951" y2="25000"/>
                        <a14:backgroundMark x1="34663" y1="20167" x2="34663" y2="20167"/>
                        <a14:backgroundMark x1="51840" y1="48667" x2="51840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875" y="4763432"/>
            <a:ext cx="1328182" cy="24445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5048586-FBA6-2CD1-94AE-E467DD49D4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8833" l="5215" r="94479">
                        <a14:foregroundMark x1="35890" y1="7000" x2="35890" y2="7000"/>
                        <a14:foregroundMark x1="35890" y1="7000" x2="35890" y2="7000"/>
                        <a14:foregroundMark x1="38957" y1="3667" x2="38957" y2="3667"/>
                        <a14:foregroundMark x1="38957" y1="3667" x2="38957" y2="3667"/>
                        <a14:foregroundMark x1="95092" y1="41667" x2="95092" y2="41667"/>
                        <a14:foregroundMark x1="95092" y1="41667" x2="95092" y2="41667"/>
                        <a14:foregroundMark x1="6135" y1="32167" x2="6135" y2="32667"/>
                        <a14:foregroundMark x1="6135" y1="32667" x2="6442" y2="34000"/>
                        <a14:foregroundMark x1="5215" y1="43667" x2="5215" y2="43667"/>
                        <a14:foregroundMark x1="5215" y1="43667" x2="5215" y2="43667"/>
                        <a14:foregroundMark x1="53681" y1="92833" x2="53681" y2="92833"/>
                        <a14:foregroundMark x1="53374" y1="93000" x2="53374" y2="93000"/>
                        <a14:foregroundMark x1="53067" y1="98833" x2="53067" y2="98833"/>
                        <a14:foregroundMark x1="52761" y1="98833" x2="52761" y2="98833"/>
                        <a14:backgroundMark x1="67178" y1="24667" x2="67178" y2="24667"/>
                        <a14:backgroundMark x1="65951" y1="25000" x2="65951" y2="25000"/>
                        <a14:backgroundMark x1="34663" y1="20167" x2="34663" y2="20167"/>
                        <a14:backgroundMark x1="51840" y1="48667" x2="51840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782" y="4763433"/>
            <a:ext cx="1328182" cy="24445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BE1D3B1-6EED-E77A-9B29-A8D0FE3996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8833" l="5215" r="94479">
                        <a14:foregroundMark x1="35890" y1="7000" x2="35890" y2="7000"/>
                        <a14:foregroundMark x1="35890" y1="7000" x2="35890" y2="7000"/>
                        <a14:foregroundMark x1="38957" y1="3667" x2="38957" y2="3667"/>
                        <a14:foregroundMark x1="38957" y1="3667" x2="38957" y2="3667"/>
                        <a14:foregroundMark x1="95092" y1="41667" x2="95092" y2="41667"/>
                        <a14:foregroundMark x1="95092" y1="41667" x2="95092" y2="41667"/>
                        <a14:foregroundMark x1="6135" y1="32167" x2="6135" y2="32667"/>
                        <a14:foregroundMark x1="6135" y1="32667" x2="6442" y2="34000"/>
                        <a14:foregroundMark x1="5215" y1="43667" x2="5215" y2="43667"/>
                        <a14:foregroundMark x1="5215" y1="43667" x2="5215" y2="43667"/>
                        <a14:foregroundMark x1="53681" y1="92833" x2="53681" y2="92833"/>
                        <a14:foregroundMark x1="53374" y1="93000" x2="53374" y2="93000"/>
                        <a14:foregroundMark x1="53067" y1="98833" x2="53067" y2="98833"/>
                        <a14:foregroundMark x1="52761" y1="98833" x2="52761" y2="98833"/>
                        <a14:backgroundMark x1="67178" y1="24667" x2="67178" y2="24667"/>
                        <a14:backgroundMark x1="65951" y1="25000" x2="65951" y2="25000"/>
                        <a14:backgroundMark x1="34663" y1="20167" x2="34663" y2="20167"/>
                        <a14:backgroundMark x1="51840" y1="48667" x2="51840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919" y="4604055"/>
            <a:ext cx="1328182" cy="24445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AB964C5-F8D8-A140-3676-56126AC800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" b="98833" l="5215" r="94479">
                        <a14:foregroundMark x1="35890" y1="7000" x2="35890" y2="7000"/>
                        <a14:foregroundMark x1="35890" y1="7000" x2="35890" y2="7000"/>
                        <a14:foregroundMark x1="38957" y1="3667" x2="38957" y2="3667"/>
                        <a14:foregroundMark x1="38957" y1="3667" x2="38957" y2="3667"/>
                        <a14:foregroundMark x1="95092" y1="41667" x2="95092" y2="41667"/>
                        <a14:foregroundMark x1="95092" y1="41667" x2="95092" y2="41667"/>
                        <a14:foregroundMark x1="6135" y1="32167" x2="6135" y2="32667"/>
                        <a14:foregroundMark x1="6135" y1="32667" x2="6442" y2="34000"/>
                        <a14:foregroundMark x1="5215" y1="43667" x2="5215" y2="43667"/>
                        <a14:foregroundMark x1="5215" y1="43667" x2="5215" y2="43667"/>
                        <a14:foregroundMark x1="53681" y1="92833" x2="53681" y2="92833"/>
                        <a14:foregroundMark x1="53374" y1="93000" x2="53374" y2="93000"/>
                        <a14:foregroundMark x1="53067" y1="98833" x2="53067" y2="98833"/>
                        <a14:foregroundMark x1="52761" y1="98833" x2="52761" y2="98833"/>
                        <a14:backgroundMark x1="67178" y1="24667" x2="67178" y2="24667"/>
                        <a14:backgroundMark x1="65951" y1="25000" x2="65951" y2="25000"/>
                        <a14:backgroundMark x1="34663" y1="20167" x2="34663" y2="20167"/>
                        <a14:backgroundMark x1="51840" y1="48667" x2="51840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2360" y="4772860"/>
            <a:ext cx="1328182" cy="2444507"/>
          </a:xfrm>
          <a:prstGeom prst="rect">
            <a:avLst/>
          </a:prstGeom>
        </p:spPr>
      </p:pic>
      <p:pic>
        <p:nvPicPr>
          <p:cNvPr id="47" name="Picture 46" descr="200.gif">
            <a:extLst>
              <a:ext uri="{FF2B5EF4-FFF2-40B4-BE49-F238E27FC236}">
                <a16:creationId xmlns:a16="http://schemas.microsoft.com/office/drawing/2014/main" id="{9849178F-3A64-3103-A054-C2C37FFF45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068" y="26337"/>
            <a:ext cx="710643" cy="73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flipH="1">
            <a:off x="9479279" y="562231"/>
            <a:ext cx="2612959" cy="1636365"/>
          </a:xfrm>
          <a:custGeom>
            <a:avLst/>
            <a:gdLst/>
            <a:ahLst/>
            <a:cxnLst/>
            <a:rect l="l" t="t" r="r" b="b"/>
            <a:pathLst>
              <a:path w="5225918" h="3272731">
                <a:moveTo>
                  <a:pt x="5225918" y="0"/>
                </a:moveTo>
                <a:lnTo>
                  <a:pt x="0" y="0"/>
                </a:lnTo>
                <a:lnTo>
                  <a:pt x="0" y="3272732"/>
                </a:lnTo>
                <a:lnTo>
                  <a:pt x="5225918" y="3272732"/>
                </a:lnTo>
                <a:lnTo>
                  <a:pt x="5225918" y="0"/>
                </a:lnTo>
                <a:close/>
              </a:path>
            </a:pathLst>
          </a:custGeom>
          <a:blipFill>
            <a:blip r:embed="rId4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410521" y="1425122"/>
            <a:ext cx="249405" cy="240825"/>
          </a:xfrm>
          <a:custGeom>
            <a:avLst/>
            <a:gdLst/>
            <a:ahLst/>
            <a:cxnLst/>
            <a:rect l="l" t="t" r="r" b="b"/>
            <a:pathLst>
              <a:path w="498809" h="481651">
                <a:moveTo>
                  <a:pt x="0" y="0"/>
                </a:moveTo>
                <a:lnTo>
                  <a:pt x="498809" y="0"/>
                </a:lnTo>
                <a:lnTo>
                  <a:pt x="498809" y="481650"/>
                </a:lnTo>
                <a:lnTo>
                  <a:pt x="0" y="48165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9823054" y="144946"/>
            <a:ext cx="2178061" cy="1038055"/>
          </a:xfrm>
          <a:custGeom>
            <a:avLst/>
            <a:gdLst/>
            <a:ahLst/>
            <a:cxnLst/>
            <a:rect l="l" t="t" r="r" b="b"/>
            <a:pathLst>
              <a:path w="4356122" h="2076109">
                <a:moveTo>
                  <a:pt x="0" y="0"/>
                </a:moveTo>
                <a:lnTo>
                  <a:pt x="4356122" y="0"/>
                </a:lnTo>
                <a:lnTo>
                  <a:pt x="4356122" y="2076109"/>
                </a:lnTo>
                <a:lnTo>
                  <a:pt x="0" y="20761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 rot="10800000" flipV="1">
            <a:off x="2475981" y="2167819"/>
            <a:ext cx="6923850" cy="616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F322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FREE TIME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013889" y="1034965"/>
            <a:ext cx="3848033" cy="690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3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F322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Unit: 4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916DF9D-C706-9A6B-89B3-256DE2D478E5}"/>
              </a:ext>
            </a:extLst>
          </p:cNvPr>
          <p:cNvSpPr/>
          <p:nvPr/>
        </p:nvSpPr>
        <p:spPr>
          <a:xfrm>
            <a:off x="3100035" y="3102533"/>
            <a:ext cx="5769646" cy="1299263"/>
          </a:xfrm>
          <a:custGeom>
            <a:avLst/>
            <a:gdLst/>
            <a:ahLst/>
            <a:cxnLst/>
            <a:rect l="l" t="t" r="r" b="b"/>
            <a:pathLst>
              <a:path w="11244887" h="5499772">
                <a:moveTo>
                  <a:pt x="0" y="0"/>
                </a:moveTo>
                <a:lnTo>
                  <a:pt x="11244888" y="0"/>
                </a:lnTo>
                <a:lnTo>
                  <a:pt x="11244888" y="5499772"/>
                </a:lnTo>
                <a:lnTo>
                  <a:pt x="0" y="54997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65D2B-C02B-97CD-45F8-50DCA4AE1C61}"/>
              </a:ext>
            </a:extLst>
          </p:cNvPr>
          <p:cNvSpPr txBox="1"/>
          <p:nvPr/>
        </p:nvSpPr>
        <p:spPr>
          <a:xfrm>
            <a:off x="3362380" y="3429000"/>
            <a:ext cx="539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Lesson 2: Part </a:t>
            </a:r>
            <a:r>
              <a:rPr lang="en-US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4, 5, 6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chimes.wav"/>
          </p:stSnd>
        </p:sndAc>
      </p:transition>
    </mc:Choice>
    <mc:Fallback xmlns="">
      <p:transition>
        <p:cut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5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6" name="Picture 5685">
            <a:extLst>
              <a:ext uri="{FF2B5EF4-FFF2-40B4-BE49-F238E27FC236}">
                <a16:creationId xmlns:a16="http://schemas.microsoft.com/office/drawing/2014/main" id="{DDF8B598-BB33-1204-8825-B331FFA01B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730" y="3548572"/>
            <a:ext cx="2639797" cy="2456901"/>
          </a:xfrm>
          <a:prstGeom prst="rect">
            <a:avLst/>
          </a:prstGeom>
        </p:spPr>
      </p:pic>
      <p:pic>
        <p:nvPicPr>
          <p:cNvPr id="5685" name="Picture 5684">
            <a:extLst>
              <a:ext uri="{FF2B5EF4-FFF2-40B4-BE49-F238E27FC236}">
                <a16:creationId xmlns:a16="http://schemas.microsoft.com/office/drawing/2014/main" id="{7EB3DEB0-873D-B222-6C12-9A827F0BAA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828" y="1335968"/>
            <a:ext cx="2639797" cy="2456901"/>
          </a:xfrm>
          <a:prstGeom prst="rect">
            <a:avLst/>
          </a:prstGeom>
        </p:spPr>
      </p:pic>
      <p:pic>
        <p:nvPicPr>
          <p:cNvPr id="5684" name="Picture 5683">
            <a:extLst>
              <a:ext uri="{FF2B5EF4-FFF2-40B4-BE49-F238E27FC236}">
                <a16:creationId xmlns:a16="http://schemas.microsoft.com/office/drawing/2014/main" id="{CB1B32F9-ABB6-E539-E290-0F258C8BD9A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096" y="1327305"/>
            <a:ext cx="2639797" cy="2456901"/>
          </a:xfrm>
          <a:prstGeom prst="rect">
            <a:avLst/>
          </a:prstGeom>
        </p:spPr>
      </p:pic>
      <p:pic>
        <p:nvPicPr>
          <p:cNvPr id="5682" name="Picture 5681">
            <a:extLst>
              <a:ext uri="{FF2B5EF4-FFF2-40B4-BE49-F238E27FC236}">
                <a16:creationId xmlns:a16="http://schemas.microsoft.com/office/drawing/2014/main" id="{A1F9F2E9-8CF7-AE45-23DB-348D78E7B2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449" y="1334480"/>
            <a:ext cx="2639797" cy="2456901"/>
          </a:xfrm>
          <a:prstGeom prst="rect">
            <a:avLst/>
          </a:prstGeom>
        </p:spPr>
      </p:pic>
      <p:sp>
        <p:nvSpPr>
          <p:cNvPr id="5645" name="Google Shape;5645;p37"/>
          <p:cNvSpPr txBox="1">
            <a:spLocks noGrp="1"/>
          </p:cNvSpPr>
          <p:nvPr>
            <p:ph type="title"/>
          </p:nvPr>
        </p:nvSpPr>
        <p:spPr>
          <a:xfrm>
            <a:off x="1663635" y="3087730"/>
            <a:ext cx="2682400" cy="6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Warm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-</a:t>
            </a:r>
            <a:r>
              <a:rPr lang="vi-VN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up</a:t>
            </a:r>
            <a:endParaRPr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646" name="Google Shape;5646;p37"/>
          <p:cNvSpPr txBox="1">
            <a:spLocks noGrp="1"/>
          </p:cNvSpPr>
          <p:nvPr>
            <p:ph type="title" idx="2"/>
          </p:nvPr>
        </p:nvSpPr>
        <p:spPr>
          <a:xfrm>
            <a:off x="1856104" y="1355152"/>
            <a:ext cx="975200" cy="6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Comic Sans MS" panose="030F0702030302020204" pitchFamily="66" charset="0"/>
              </a:rPr>
              <a:t>01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5651" name="Google Shape;5651;p37"/>
          <p:cNvSpPr txBox="1">
            <a:spLocks noGrp="1"/>
          </p:cNvSpPr>
          <p:nvPr>
            <p:ph type="title" idx="3"/>
          </p:nvPr>
        </p:nvSpPr>
        <p:spPr>
          <a:xfrm>
            <a:off x="5079534" y="3030927"/>
            <a:ext cx="2682400" cy="6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Presentation</a:t>
            </a:r>
            <a:endParaRPr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652" name="Google Shape;5652;p37"/>
          <p:cNvSpPr txBox="1">
            <a:spLocks noGrp="1"/>
          </p:cNvSpPr>
          <p:nvPr>
            <p:ph type="title" idx="4"/>
          </p:nvPr>
        </p:nvSpPr>
        <p:spPr>
          <a:xfrm>
            <a:off x="5450571" y="1332428"/>
            <a:ext cx="975200" cy="6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dirty="0">
                <a:latin typeface="Comic Sans MS" panose="030F0702030302020204" pitchFamily="66" charset="0"/>
              </a:rPr>
              <a:t>02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5654" name="Google Shape;5654;p37"/>
          <p:cNvSpPr txBox="1">
            <a:spLocks noGrp="1"/>
          </p:cNvSpPr>
          <p:nvPr>
            <p:ph type="title" idx="6"/>
          </p:nvPr>
        </p:nvSpPr>
        <p:spPr>
          <a:xfrm>
            <a:off x="3322421" y="5321360"/>
            <a:ext cx="2682400" cy="6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Production</a:t>
            </a:r>
            <a:endParaRPr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655" name="Google Shape;5655;p37"/>
          <p:cNvSpPr txBox="1">
            <a:spLocks noGrp="1"/>
          </p:cNvSpPr>
          <p:nvPr>
            <p:ph type="title" idx="7"/>
          </p:nvPr>
        </p:nvSpPr>
        <p:spPr>
          <a:xfrm>
            <a:off x="3541906" y="3688996"/>
            <a:ext cx="975200" cy="60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dirty="0">
                <a:latin typeface="Comic Sans MS" panose="030F0702030302020204" pitchFamily="66" charset="0"/>
              </a:rPr>
              <a:t>04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5663" name="Google Shape;5663;p37"/>
          <p:cNvSpPr txBox="1">
            <a:spLocks noGrp="1"/>
          </p:cNvSpPr>
          <p:nvPr>
            <p:ph type="title" idx="15"/>
          </p:nvPr>
        </p:nvSpPr>
        <p:spPr>
          <a:xfrm>
            <a:off x="815359" y="376965"/>
            <a:ext cx="10272000" cy="85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u="sng" dirty="0">
                <a:latin typeface="Comic Sans MS" panose="030F0702030302020204" pitchFamily="66" charset="0"/>
              </a:rPr>
              <a:t>Table of contents</a:t>
            </a:r>
            <a:endParaRPr u="sng" dirty="0">
              <a:latin typeface="Comic Sans MS" panose="030F0702030302020204" pitchFamily="66" charset="0"/>
            </a:endParaRPr>
          </a:p>
        </p:txBody>
      </p:sp>
      <p:sp>
        <p:nvSpPr>
          <p:cNvPr id="5664" name="Google Shape;5664;p37"/>
          <p:cNvSpPr/>
          <p:nvPr/>
        </p:nvSpPr>
        <p:spPr>
          <a:xfrm flipH="1">
            <a:off x="9128169" y="18730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665" name="Google Shape;5665;p37"/>
          <p:cNvSpPr/>
          <p:nvPr/>
        </p:nvSpPr>
        <p:spPr>
          <a:xfrm flipH="1">
            <a:off x="10966269" y="975909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666" name="Google Shape;5666;p37"/>
          <p:cNvSpPr/>
          <p:nvPr/>
        </p:nvSpPr>
        <p:spPr>
          <a:xfrm>
            <a:off x="7830486" y="327509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667" name="Google Shape;5667;p37"/>
          <p:cNvSpPr/>
          <p:nvPr/>
        </p:nvSpPr>
        <p:spPr>
          <a:xfrm flipH="1">
            <a:off x="7058290" y="103301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668" name="Google Shape;5668;p37"/>
          <p:cNvSpPr/>
          <p:nvPr/>
        </p:nvSpPr>
        <p:spPr>
          <a:xfrm flipH="1">
            <a:off x="11685369" y="2995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669" name="Google Shape;5669;p37"/>
          <p:cNvSpPr/>
          <p:nvPr/>
        </p:nvSpPr>
        <p:spPr>
          <a:xfrm flipH="1">
            <a:off x="8568756" y="1304299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670" name="Google Shape;5670;p37"/>
          <p:cNvSpPr/>
          <p:nvPr/>
        </p:nvSpPr>
        <p:spPr>
          <a:xfrm flipH="1">
            <a:off x="7437185" y="3935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674" name="Google Shape;5666;p37">
            <a:extLst>
              <a:ext uri="{FF2B5EF4-FFF2-40B4-BE49-F238E27FC236}">
                <a16:creationId xmlns:a16="http://schemas.microsoft.com/office/drawing/2014/main" id="{40E29609-9180-6E55-F799-012ECE72AB1B}"/>
              </a:ext>
            </a:extLst>
          </p:cNvPr>
          <p:cNvSpPr/>
          <p:nvPr/>
        </p:nvSpPr>
        <p:spPr>
          <a:xfrm>
            <a:off x="7841604" y="345572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677" name="Google Shape;5670;p37">
            <a:extLst>
              <a:ext uri="{FF2B5EF4-FFF2-40B4-BE49-F238E27FC236}">
                <a16:creationId xmlns:a16="http://schemas.microsoft.com/office/drawing/2014/main" id="{1059B89A-6A6E-9488-F578-FECC84043C51}"/>
              </a:ext>
            </a:extLst>
          </p:cNvPr>
          <p:cNvSpPr/>
          <p:nvPr/>
        </p:nvSpPr>
        <p:spPr>
          <a:xfrm flipH="1">
            <a:off x="7448303" y="411656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679" name="Google Shape;5651;p37">
            <a:extLst>
              <a:ext uri="{FF2B5EF4-FFF2-40B4-BE49-F238E27FC236}">
                <a16:creationId xmlns:a16="http://schemas.microsoft.com/office/drawing/2014/main" id="{120098DD-55F2-B3E6-8883-7A46CEDC3714}"/>
              </a:ext>
            </a:extLst>
          </p:cNvPr>
          <p:cNvSpPr txBox="1">
            <a:spLocks/>
          </p:cNvSpPr>
          <p:nvPr/>
        </p:nvSpPr>
        <p:spPr>
          <a:xfrm>
            <a:off x="8988744" y="3102197"/>
            <a:ext cx="268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2933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32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32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32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32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32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32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32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ewy"/>
              <a:buNone/>
              <a:defRPr sz="32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vi-VN" sz="20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Practice</a:t>
            </a:r>
          </a:p>
        </p:txBody>
      </p:sp>
      <p:sp>
        <p:nvSpPr>
          <p:cNvPr id="5680" name="Google Shape;5652;p37">
            <a:extLst>
              <a:ext uri="{FF2B5EF4-FFF2-40B4-BE49-F238E27FC236}">
                <a16:creationId xmlns:a16="http://schemas.microsoft.com/office/drawing/2014/main" id="{78395B76-DC85-97A3-1106-F2E9C5F69E64}"/>
              </a:ext>
            </a:extLst>
          </p:cNvPr>
          <p:cNvSpPr txBox="1">
            <a:spLocks/>
          </p:cNvSpPr>
          <p:nvPr/>
        </p:nvSpPr>
        <p:spPr>
          <a:xfrm>
            <a:off x="9096378" y="1307777"/>
            <a:ext cx="975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500" b="0" i="0" u="none" strike="noStrike" cap="none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4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vi-VN" kern="0" dirty="0">
                <a:latin typeface="Comic Sans MS" panose="030F0702030302020204" pitchFamily="66" charset="0"/>
              </a:rPr>
              <a:t>03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CBD57BB-EBE1-4DBE-930B-B3F17C0A22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55" y="119888"/>
            <a:ext cx="1429935" cy="68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55BA1B-9A73-E6EC-EB05-6EB67E70E7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075" y="4139293"/>
            <a:ext cx="2670559" cy="2670559"/>
          </a:xfrm>
          <a:prstGeom prst="rect">
            <a:avLst/>
          </a:prstGeom>
        </p:spPr>
      </p:pic>
      <p:sp>
        <p:nvSpPr>
          <p:cNvPr id="4" name="Freeform 15">
            <a:extLst>
              <a:ext uri="{FF2B5EF4-FFF2-40B4-BE49-F238E27FC236}">
                <a16:creationId xmlns:a16="http://schemas.microsoft.com/office/drawing/2014/main" id="{60D79EF2-681E-8DD7-2873-8069748A4D84}"/>
              </a:ext>
            </a:extLst>
          </p:cNvPr>
          <p:cNvSpPr/>
          <p:nvPr/>
        </p:nvSpPr>
        <p:spPr>
          <a:xfrm>
            <a:off x="-325742" y="4941885"/>
            <a:ext cx="2121171" cy="1586417"/>
          </a:xfrm>
          <a:custGeom>
            <a:avLst/>
            <a:gdLst/>
            <a:ahLst/>
            <a:cxnLst/>
            <a:rect l="l" t="t" r="r" b="b"/>
            <a:pathLst>
              <a:path w="6784070" h="7676458">
                <a:moveTo>
                  <a:pt x="0" y="0"/>
                </a:moveTo>
                <a:lnTo>
                  <a:pt x="6784070" y="0"/>
                </a:lnTo>
                <a:lnTo>
                  <a:pt x="6784070" y="7676459"/>
                </a:lnTo>
                <a:lnTo>
                  <a:pt x="0" y="7676459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c70bfb3500c73463.gif">
            <a:extLst>
              <a:ext uri="{FF2B5EF4-FFF2-40B4-BE49-F238E27FC236}">
                <a16:creationId xmlns:a16="http://schemas.microsoft.com/office/drawing/2014/main" id="{71C48D68-FEC7-EF9A-6713-524AE83C1D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153" y="6114250"/>
            <a:ext cx="891566" cy="862952"/>
          </a:xfrm>
          <a:prstGeom prst="rect">
            <a:avLst/>
          </a:prstGeom>
        </p:spPr>
      </p:pic>
      <p:pic>
        <p:nvPicPr>
          <p:cNvPr id="8" name="Picture 7" descr="c3fe1addb7c1df50f7e5ba2d6b53426f.gif">
            <a:extLst>
              <a:ext uri="{FF2B5EF4-FFF2-40B4-BE49-F238E27FC236}">
                <a16:creationId xmlns:a16="http://schemas.microsoft.com/office/drawing/2014/main" id="{B5317407-20F5-86F3-5A86-72BA857E12B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54" y="6077578"/>
            <a:ext cx="1050302" cy="886153"/>
          </a:xfrm>
          <a:prstGeom prst="rect">
            <a:avLst/>
          </a:prstGeom>
        </p:spPr>
      </p:pic>
      <p:pic>
        <p:nvPicPr>
          <p:cNvPr id="9" name="Picture 8" descr="200.gif">
            <a:extLst>
              <a:ext uri="{FF2B5EF4-FFF2-40B4-BE49-F238E27FC236}">
                <a16:creationId xmlns:a16="http://schemas.microsoft.com/office/drawing/2014/main" id="{AC4807AE-5E49-3DB3-B971-448CFE3BF5E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8756" y="23771"/>
            <a:ext cx="710643" cy="73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3fe1addb7c1df50f7e5ba2d6b53426f.gif">
            <a:extLst>
              <a:ext uri="{FF2B5EF4-FFF2-40B4-BE49-F238E27FC236}">
                <a16:creationId xmlns:a16="http://schemas.microsoft.com/office/drawing/2014/main" id="{841A34C1-502E-CB21-98CD-5E00366B82B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6880">
            <a:off x="701880" y="5925775"/>
            <a:ext cx="1350389" cy="1139340"/>
          </a:xfrm>
          <a:prstGeom prst="rect">
            <a:avLst/>
          </a:prstGeom>
        </p:spPr>
      </p:pic>
      <p:pic>
        <p:nvPicPr>
          <p:cNvPr id="11" name="Picture 10" descr="c3fe1addb7c1df50f7e5ba2d6b53426f.gif">
            <a:extLst>
              <a:ext uri="{FF2B5EF4-FFF2-40B4-BE49-F238E27FC236}">
                <a16:creationId xmlns:a16="http://schemas.microsoft.com/office/drawing/2014/main" id="{DDE0E8FD-B662-3308-5299-BBC59FD7FBE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2031" y="5828698"/>
            <a:ext cx="1350389" cy="1139340"/>
          </a:xfrm>
          <a:prstGeom prst="rect">
            <a:avLst/>
          </a:prstGeom>
        </p:spPr>
      </p:pic>
      <p:pic>
        <p:nvPicPr>
          <p:cNvPr id="12" name="Picture 11" descr="c3fe1addb7c1df50f7e5ba2d6b53426f.gif">
            <a:extLst>
              <a:ext uri="{FF2B5EF4-FFF2-40B4-BE49-F238E27FC236}">
                <a16:creationId xmlns:a16="http://schemas.microsoft.com/office/drawing/2014/main" id="{BF003F6A-002D-3071-0085-A69A05D3882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1269">
            <a:off x="9728271" y="5785696"/>
            <a:ext cx="1350389" cy="1139340"/>
          </a:xfrm>
          <a:prstGeom prst="rect">
            <a:avLst/>
          </a:prstGeom>
        </p:spPr>
      </p:pic>
      <p:pic>
        <p:nvPicPr>
          <p:cNvPr id="13" name="Picture 12" descr="c3fe1addb7c1df50f7e5ba2d6b53426f.gif">
            <a:extLst>
              <a:ext uri="{FF2B5EF4-FFF2-40B4-BE49-F238E27FC236}">
                <a16:creationId xmlns:a16="http://schemas.microsoft.com/office/drawing/2014/main" id="{2163A9B0-2242-1807-762B-3D7F512D56D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980" y="5809450"/>
            <a:ext cx="1350389" cy="11393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D38336-0788-315A-17C4-DD959E4657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444" y="3596896"/>
            <a:ext cx="2639797" cy="2456901"/>
          </a:xfrm>
          <a:prstGeom prst="rect">
            <a:avLst/>
          </a:prstGeom>
        </p:spPr>
      </p:pic>
      <p:sp>
        <p:nvSpPr>
          <p:cNvPr id="5" name="Google Shape;5658;p37">
            <a:extLst>
              <a:ext uri="{FF2B5EF4-FFF2-40B4-BE49-F238E27FC236}">
                <a16:creationId xmlns:a16="http://schemas.microsoft.com/office/drawing/2014/main" id="{AE942C11-2C94-1FC5-F53C-E16594C0BADF}"/>
              </a:ext>
            </a:extLst>
          </p:cNvPr>
          <p:cNvSpPr txBox="1">
            <a:spLocks/>
          </p:cNvSpPr>
          <p:nvPr/>
        </p:nvSpPr>
        <p:spPr>
          <a:xfrm>
            <a:off x="7354004" y="3677968"/>
            <a:ext cx="975200" cy="6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vi-VN" dirty="0">
                <a:latin typeface="Comic Sans MS" panose="030F0702030302020204" pitchFamily="66" charset="0"/>
              </a:rPr>
              <a:t>0</a:t>
            </a:r>
            <a:r>
              <a:rPr lang="en-US" dirty="0">
                <a:latin typeface="Comic Sans MS" panose="030F0702030302020204" pitchFamily="66" charset="0"/>
              </a:rPr>
              <a:t>5</a:t>
            </a:r>
            <a:endParaRPr lang="vi-VN" dirty="0">
              <a:latin typeface="Comic Sans MS" panose="030F0702030302020204" pitchFamily="66" charset="0"/>
            </a:endParaRPr>
          </a:p>
        </p:txBody>
      </p:sp>
      <p:sp>
        <p:nvSpPr>
          <p:cNvPr id="6" name="Google Shape;5658;p37">
            <a:extLst>
              <a:ext uri="{FF2B5EF4-FFF2-40B4-BE49-F238E27FC236}">
                <a16:creationId xmlns:a16="http://schemas.microsoft.com/office/drawing/2014/main" id="{D5F2CD8F-A646-71E6-02EB-EF4EAC166F4A}"/>
              </a:ext>
            </a:extLst>
          </p:cNvPr>
          <p:cNvSpPr txBox="1">
            <a:spLocks/>
          </p:cNvSpPr>
          <p:nvPr/>
        </p:nvSpPr>
        <p:spPr>
          <a:xfrm>
            <a:off x="5584977" y="4023986"/>
            <a:ext cx="975200" cy="60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 lang="vi-VN" dirty="0">
              <a:latin typeface="Comic Sans MS" panose="030F0702030302020204" pitchFamily="66" charset="0"/>
            </a:endParaRPr>
          </a:p>
        </p:txBody>
      </p:sp>
      <p:sp>
        <p:nvSpPr>
          <p:cNvPr id="15" name="Google Shape;5660;p37">
            <a:extLst>
              <a:ext uri="{FF2B5EF4-FFF2-40B4-BE49-F238E27FC236}">
                <a16:creationId xmlns:a16="http://schemas.microsoft.com/office/drawing/2014/main" id="{49F0B6BB-8461-EE11-662D-31933E80C58C}"/>
              </a:ext>
            </a:extLst>
          </p:cNvPr>
          <p:cNvSpPr txBox="1">
            <a:spLocks/>
          </p:cNvSpPr>
          <p:nvPr/>
        </p:nvSpPr>
        <p:spPr>
          <a:xfrm>
            <a:off x="6631833" y="5377543"/>
            <a:ext cx="2682783" cy="6245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pPr algn="ctr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Wrap-up &amp; Assessment</a:t>
            </a:r>
          </a:p>
        </p:txBody>
      </p:sp>
    </p:spTree>
  </p:cSld>
  <p:clrMapOvr>
    <a:masterClrMapping/>
  </p:clrMapOvr>
  <p:transition spd="slow">
    <p:wipe/>
    <p:sndAc>
      <p:stSnd>
        <p:snd r:embed="rId3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5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1" name="Google Shape;5931;p39"/>
          <p:cNvSpPr/>
          <p:nvPr/>
        </p:nvSpPr>
        <p:spPr>
          <a:xfrm>
            <a:off x="2312031" y="281385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4" name="Google Shape;5934;p39"/>
          <p:cNvSpPr/>
          <p:nvPr/>
        </p:nvSpPr>
        <p:spPr>
          <a:xfrm>
            <a:off x="10648688" y="1870338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5" name="Google Shape;5935;p39"/>
          <p:cNvSpPr/>
          <p:nvPr/>
        </p:nvSpPr>
        <p:spPr>
          <a:xfrm flipH="1">
            <a:off x="10734038" y="748918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6" name="Google Shape;5936;p39"/>
          <p:cNvSpPr/>
          <p:nvPr/>
        </p:nvSpPr>
        <p:spPr>
          <a:xfrm>
            <a:off x="11739189" y="18332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7" name="Google Shape;5937;p39"/>
          <p:cNvSpPr/>
          <p:nvPr/>
        </p:nvSpPr>
        <p:spPr>
          <a:xfrm>
            <a:off x="8431556" y="885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8" name="Google Shape;5938;p39"/>
          <p:cNvSpPr/>
          <p:nvPr/>
        </p:nvSpPr>
        <p:spPr>
          <a:xfrm>
            <a:off x="10267672" y="11051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9" name="Google Shape;5939;p39"/>
          <p:cNvSpPr/>
          <p:nvPr/>
        </p:nvSpPr>
        <p:spPr>
          <a:xfrm>
            <a:off x="11833105" y="34687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40" name="Google Shape;5940;p39"/>
          <p:cNvSpPr/>
          <p:nvPr/>
        </p:nvSpPr>
        <p:spPr>
          <a:xfrm>
            <a:off x="7961372" y="11992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41" name="Google Shape;5941;p39"/>
          <p:cNvSpPr/>
          <p:nvPr/>
        </p:nvSpPr>
        <p:spPr>
          <a:xfrm>
            <a:off x="11519172" y="3069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42" name="Google Shape;5942;p39"/>
          <p:cNvSpPr txBox="1">
            <a:spLocks noGrp="1"/>
          </p:cNvSpPr>
          <p:nvPr>
            <p:ph type="title"/>
          </p:nvPr>
        </p:nvSpPr>
        <p:spPr>
          <a:xfrm>
            <a:off x="2275095" y="2723356"/>
            <a:ext cx="7623600" cy="158480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7200" dirty="0">
                <a:solidFill>
                  <a:srgbClr val="0070C0"/>
                </a:solidFill>
                <a:latin typeface="Comic Sans MS" panose="030F0702030302020204" pitchFamily="66" charset="0"/>
              </a:rPr>
              <a:t>Warm</a:t>
            </a:r>
            <a:r>
              <a:rPr lang="en-US" sz="7200" dirty="0">
                <a:solidFill>
                  <a:srgbClr val="0070C0"/>
                </a:solidFill>
                <a:latin typeface="Comic Sans MS" panose="030F0702030302020204" pitchFamily="66" charset="0"/>
              </a:rPr>
              <a:t>-</a:t>
            </a:r>
            <a:r>
              <a:rPr lang="vi-VN" sz="7200" dirty="0">
                <a:solidFill>
                  <a:srgbClr val="0070C0"/>
                </a:solidFill>
                <a:latin typeface="Comic Sans MS" panose="030F0702030302020204" pitchFamily="66" charset="0"/>
              </a:rPr>
              <a:t>up</a:t>
            </a:r>
            <a:endParaRPr sz="7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165" name="Google Shape;6165;p39"/>
          <p:cNvSpPr/>
          <p:nvPr/>
        </p:nvSpPr>
        <p:spPr>
          <a:xfrm>
            <a:off x="8911873" y="423453"/>
            <a:ext cx="1435752" cy="638562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166" name="Google Shape;6166;p39"/>
          <p:cNvSpPr/>
          <p:nvPr/>
        </p:nvSpPr>
        <p:spPr>
          <a:xfrm>
            <a:off x="243500" y="427299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167" name="Google Shape;6167;p39"/>
          <p:cNvSpPr/>
          <p:nvPr/>
        </p:nvSpPr>
        <p:spPr>
          <a:xfrm>
            <a:off x="546505" y="13130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168" name="Google Shape;6168;p39"/>
          <p:cNvSpPr/>
          <p:nvPr/>
        </p:nvSpPr>
        <p:spPr>
          <a:xfrm>
            <a:off x="2665205" y="717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5EBD64C5-840F-4F52-B24B-D7CE541B7F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55" y="119888"/>
            <a:ext cx="1429935" cy="68562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11AC3CE-D8EA-CC3D-F6D8-4BB432B8AEFD}"/>
              </a:ext>
            </a:extLst>
          </p:cNvPr>
          <p:cNvSpPr/>
          <p:nvPr/>
        </p:nvSpPr>
        <p:spPr>
          <a:xfrm>
            <a:off x="4517234" y="682930"/>
            <a:ext cx="2747062" cy="21446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800" dirty="0">
                <a:solidFill>
                  <a:srgbClr val="0070C0"/>
                </a:solidFill>
                <a:latin typeface="Comic Sans MS" panose="030F0702030302020204" pitchFamily="66" charset="0"/>
              </a:rPr>
              <a:t>01</a:t>
            </a:r>
          </a:p>
        </p:txBody>
      </p:sp>
      <p:pic>
        <p:nvPicPr>
          <p:cNvPr id="11" name="Picture 10" descr="c70bfb3500c73463.gif">
            <a:extLst>
              <a:ext uri="{FF2B5EF4-FFF2-40B4-BE49-F238E27FC236}">
                <a16:creationId xmlns:a16="http://schemas.microsoft.com/office/drawing/2014/main" id="{359D1C57-914B-E3D4-546B-A74F4FAD56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062" y="5950088"/>
            <a:ext cx="1082491" cy="1047750"/>
          </a:xfrm>
          <a:prstGeom prst="rect">
            <a:avLst/>
          </a:prstGeom>
        </p:spPr>
      </p:pic>
      <p:pic>
        <p:nvPicPr>
          <p:cNvPr id="12" name="Picture 11" descr="c3fe1addb7c1df50f7e5ba2d6b53426f.gif">
            <a:extLst>
              <a:ext uri="{FF2B5EF4-FFF2-40B4-BE49-F238E27FC236}">
                <a16:creationId xmlns:a16="http://schemas.microsoft.com/office/drawing/2014/main" id="{D1A9B3B4-B17D-E2CE-A8FB-4249ADDA9D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308" y="5805915"/>
            <a:ext cx="1350389" cy="1139340"/>
          </a:xfrm>
          <a:prstGeom prst="rect">
            <a:avLst/>
          </a:prstGeom>
        </p:spPr>
      </p:pic>
      <p:pic>
        <p:nvPicPr>
          <p:cNvPr id="13" name="Picture 12" descr="c3fe1addb7c1df50f7e5ba2d6b53426f.gif">
            <a:extLst>
              <a:ext uri="{FF2B5EF4-FFF2-40B4-BE49-F238E27FC236}">
                <a16:creationId xmlns:a16="http://schemas.microsoft.com/office/drawing/2014/main" id="{4798DF85-698E-5325-C9AB-9E206A6FA8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881" y="5776257"/>
            <a:ext cx="1350389" cy="1139340"/>
          </a:xfrm>
          <a:prstGeom prst="rect">
            <a:avLst/>
          </a:prstGeom>
        </p:spPr>
      </p:pic>
      <p:pic>
        <p:nvPicPr>
          <p:cNvPr id="14" name="Picture 13" descr="c3fe1addb7c1df50f7e5ba2d6b53426f.gif">
            <a:extLst>
              <a:ext uri="{FF2B5EF4-FFF2-40B4-BE49-F238E27FC236}">
                <a16:creationId xmlns:a16="http://schemas.microsoft.com/office/drawing/2014/main" id="{64C3AB9D-6CCE-93F1-E30F-E91F99DD8F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798" y="5718660"/>
            <a:ext cx="1350389" cy="1139340"/>
          </a:xfrm>
          <a:prstGeom prst="rect">
            <a:avLst/>
          </a:prstGeom>
        </p:spPr>
      </p:pic>
      <p:pic>
        <p:nvPicPr>
          <p:cNvPr id="15" name="Picture 14" descr="c3fe1addb7c1df50f7e5ba2d6b53426f.gif">
            <a:extLst>
              <a:ext uri="{FF2B5EF4-FFF2-40B4-BE49-F238E27FC236}">
                <a16:creationId xmlns:a16="http://schemas.microsoft.com/office/drawing/2014/main" id="{1159E05C-67A8-BCAC-F680-B72D7905DA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478" y="5776257"/>
            <a:ext cx="1350389" cy="1139340"/>
          </a:xfrm>
          <a:prstGeom prst="rect">
            <a:avLst/>
          </a:prstGeom>
        </p:spPr>
      </p:pic>
      <p:pic>
        <p:nvPicPr>
          <p:cNvPr id="16" name="Picture 15" descr="c3fe1addb7c1df50f7e5ba2d6b53426f.gif">
            <a:extLst>
              <a:ext uri="{FF2B5EF4-FFF2-40B4-BE49-F238E27FC236}">
                <a16:creationId xmlns:a16="http://schemas.microsoft.com/office/drawing/2014/main" id="{BFD5E8CB-6C3E-EFFD-B29F-C4F0B0F388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07" y="5787312"/>
            <a:ext cx="1350389" cy="1139340"/>
          </a:xfrm>
          <a:prstGeom prst="rect">
            <a:avLst/>
          </a:prstGeom>
        </p:spPr>
      </p:pic>
      <p:pic>
        <p:nvPicPr>
          <p:cNvPr id="17" name="Picture 16" descr="c3fe1addb7c1df50f7e5ba2d6b53426f.gif">
            <a:extLst>
              <a:ext uri="{FF2B5EF4-FFF2-40B4-BE49-F238E27FC236}">
                <a16:creationId xmlns:a16="http://schemas.microsoft.com/office/drawing/2014/main" id="{A4FA6DA6-95E4-387B-9ABE-E0DF91CF10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104" y="5776257"/>
            <a:ext cx="1350389" cy="1139340"/>
          </a:xfrm>
          <a:prstGeom prst="rect">
            <a:avLst/>
          </a:prstGeom>
        </p:spPr>
      </p:pic>
      <p:pic>
        <p:nvPicPr>
          <p:cNvPr id="18" name="Picture 17" descr="c3fe1addb7c1df50f7e5ba2d6b53426f.gif">
            <a:extLst>
              <a:ext uri="{FF2B5EF4-FFF2-40B4-BE49-F238E27FC236}">
                <a16:creationId xmlns:a16="http://schemas.microsoft.com/office/drawing/2014/main" id="{2F03508F-303C-E5A2-D703-7F22947D94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456" y="5718660"/>
            <a:ext cx="1350389" cy="1139340"/>
          </a:xfrm>
          <a:prstGeom prst="rect">
            <a:avLst/>
          </a:prstGeom>
        </p:spPr>
      </p:pic>
      <p:pic>
        <p:nvPicPr>
          <p:cNvPr id="19" name="Picture 18" descr="c3fe1addb7c1df50f7e5ba2d6b53426f.gif">
            <a:extLst>
              <a:ext uri="{FF2B5EF4-FFF2-40B4-BE49-F238E27FC236}">
                <a16:creationId xmlns:a16="http://schemas.microsoft.com/office/drawing/2014/main" id="{A4D6C38D-AAB9-1CF7-1AF5-94620C0226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669" y="5786367"/>
            <a:ext cx="1350389" cy="1139340"/>
          </a:xfrm>
          <a:prstGeom prst="rect">
            <a:avLst/>
          </a:prstGeom>
        </p:spPr>
      </p:pic>
      <p:pic>
        <p:nvPicPr>
          <p:cNvPr id="20" name="Picture 19" descr="c3fe1addb7c1df50f7e5ba2d6b53426f.gif">
            <a:extLst>
              <a:ext uri="{FF2B5EF4-FFF2-40B4-BE49-F238E27FC236}">
                <a16:creationId xmlns:a16="http://schemas.microsoft.com/office/drawing/2014/main" id="{1A59DEB4-5655-9457-FD25-E0C4A99DFC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705" y="5662386"/>
            <a:ext cx="1350389" cy="1139340"/>
          </a:xfrm>
          <a:prstGeom prst="rect">
            <a:avLst/>
          </a:prstGeom>
        </p:spPr>
      </p:pic>
      <p:pic>
        <p:nvPicPr>
          <p:cNvPr id="21" name="Picture 20" descr="c3fe1addb7c1df50f7e5ba2d6b53426f.gif">
            <a:extLst>
              <a:ext uri="{FF2B5EF4-FFF2-40B4-BE49-F238E27FC236}">
                <a16:creationId xmlns:a16="http://schemas.microsoft.com/office/drawing/2014/main" id="{37A3F334-FC90-204F-3630-04C3172343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183" y="5776257"/>
            <a:ext cx="1350389" cy="1139340"/>
          </a:xfrm>
          <a:prstGeom prst="rect">
            <a:avLst/>
          </a:prstGeom>
        </p:spPr>
      </p:pic>
      <p:pic>
        <p:nvPicPr>
          <p:cNvPr id="22" name="Picture 21" descr="c3fe1addb7c1df50f7e5ba2d6b53426f.gif">
            <a:extLst>
              <a:ext uri="{FF2B5EF4-FFF2-40B4-BE49-F238E27FC236}">
                <a16:creationId xmlns:a16="http://schemas.microsoft.com/office/drawing/2014/main" id="{BEAF04BE-5689-4418-08F8-632A8E9A93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643" y="5772976"/>
            <a:ext cx="1350389" cy="1139340"/>
          </a:xfrm>
          <a:prstGeom prst="rect">
            <a:avLst/>
          </a:prstGeom>
        </p:spPr>
      </p:pic>
      <p:pic>
        <p:nvPicPr>
          <p:cNvPr id="23" name="Picture 22" descr="c70bfb3500c73463.gif">
            <a:extLst>
              <a:ext uri="{FF2B5EF4-FFF2-40B4-BE49-F238E27FC236}">
                <a16:creationId xmlns:a16="http://schemas.microsoft.com/office/drawing/2014/main" id="{F86FEE34-1934-534E-2687-CAD8F622B2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527" y="5932808"/>
            <a:ext cx="1133023" cy="1096660"/>
          </a:xfrm>
          <a:prstGeom prst="rect">
            <a:avLst/>
          </a:prstGeom>
        </p:spPr>
      </p:pic>
      <p:pic>
        <p:nvPicPr>
          <p:cNvPr id="24" name="Picture 23" descr="c70bfb3500c73463.gif">
            <a:extLst>
              <a:ext uri="{FF2B5EF4-FFF2-40B4-BE49-F238E27FC236}">
                <a16:creationId xmlns:a16="http://schemas.microsoft.com/office/drawing/2014/main" id="{33387965-17BF-7DA5-6017-477C17B26A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54" y="6103535"/>
            <a:ext cx="1133023" cy="1096660"/>
          </a:xfrm>
          <a:prstGeom prst="rect">
            <a:avLst/>
          </a:prstGeom>
        </p:spPr>
      </p:pic>
      <p:pic>
        <p:nvPicPr>
          <p:cNvPr id="25" name="Picture 24" descr="c70bfb3500c73463.gif">
            <a:extLst>
              <a:ext uri="{FF2B5EF4-FFF2-40B4-BE49-F238E27FC236}">
                <a16:creationId xmlns:a16="http://schemas.microsoft.com/office/drawing/2014/main" id="{77774F63-54D6-BEF1-66DD-0E19C89C8D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688" y="5880408"/>
            <a:ext cx="1133023" cy="1096660"/>
          </a:xfrm>
          <a:prstGeom prst="rect">
            <a:avLst/>
          </a:prstGeom>
        </p:spPr>
      </p:pic>
      <p:pic>
        <p:nvPicPr>
          <p:cNvPr id="26" name="Picture 25" descr="c70bfb3500c73463.gif">
            <a:extLst>
              <a:ext uri="{FF2B5EF4-FFF2-40B4-BE49-F238E27FC236}">
                <a16:creationId xmlns:a16="http://schemas.microsoft.com/office/drawing/2014/main" id="{969A6158-9FE9-9A3E-2CB9-9FD7125E453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380" y="5901178"/>
            <a:ext cx="1133023" cy="1096660"/>
          </a:xfrm>
          <a:prstGeom prst="rect">
            <a:avLst/>
          </a:prstGeom>
        </p:spPr>
      </p:pic>
      <p:pic>
        <p:nvPicPr>
          <p:cNvPr id="27" name="Picture 26" descr="200.gif">
            <a:extLst>
              <a:ext uri="{FF2B5EF4-FFF2-40B4-BE49-F238E27FC236}">
                <a16:creationId xmlns:a16="http://schemas.microsoft.com/office/drawing/2014/main" id="{2D38AD58-36BE-A27B-6DD4-6DEB85DF652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152" y="46766"/>
            <a:ext cx="710643" cy="73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BBCE87-56DD-18B3-80E6-3461945F486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1250">
                        <a14:foregroundMark x1="35104" y1="30312" x2="35104" y2="30312"/>
                        <a14:foregroundMark x1="33125" y1="51458" x2="33125" y2="51458"/>
                        <a14:foregroundMark x1="29167" y1="37604" x2="29167" y2="37604"/>
                        <a14:foregroundMark x1="30000" y1="38125" x2="30000" y2="38125"/>
                        <a14:foregroundMark x1="30833" y1="40000" x2="30833" y2="40000"/>
                        <a14:foregroundMark x1="30625" y1="38542" x2="30625" y2="38542"/>
                        <a14:foregroundMark x1="24583" y1="43021" x2="24583" y2="43021"/>
                        <a14:foregroundMark x1="38229" y1="63021" x2="38229" y2="63021"/>
                        <a14:foregroundMark x1="46458" y1="64792" x2="46458" y2="64792"/>
                        <a14:foregroundMark x1="11146" y1="66354" x2="11146" y2="66354"/>
                        <a14:foregroundMark x1="91250" y1="72813" x2="91250" y2="72813"/>
                        <a14:foregroundMark x1="22500" y1="36979" x2="22500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6493" y="3211949"/>
            <a:ext cx="3523676" cy="3523676"/>
          </a:xfrm>
          <a:prstGeom prst="rect">
            <a:avLst/>
          </a:prstGeom>
        </p:spPr>
      </p:pic>
      <p:pic>
        <p:nvPicPr>
          <p:cNvPr id="31" name="图片 10">
            <a:extLst>
              <a:ext uri="{FF2B5EF4-FFF2-40B4-BE49-F238E27FC236}">
                <a16:creationId xmlns:a16="http://schemas.microsoft.com/office/drawing/2014/main" id="{E2EDFDD5-8837-033F-0FB9-999E473496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7160" y1="8077" x2="26036" y2="22308"/>
                        <a14:foregroundMark x1="68639" y1="12692" x2="69822" y2="27692"/>
                        <a14:foregroundMark x1="60947" y1="43077" x2="71598" y2="68846"/>
                        <a14:foregroundMark x1="68639" y1="69615" x2="74556" y2="79231"/>
                        <a14:foregroundMark x1="75740" y1="40385" x2="88757" y2="49615"/>
                        <a14:foregroundMark x1="77515" y1="63077" x2="88757" y2="65769"/>
                        <a14:foregroundMark x1="60947" y1="73462" x2="65680" y2="79231"/>
                        <a14:foregroundMark x1="65680" y1="79231" x2="65680" y2="79231"/>
                        <a14:foregroundMark x1="65680" y1="79231" x2="65680" y2="79231"/>
                        <a14:foregroundMark x1="65680" y1="79231" x2="65680" y2="79231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540" y="3468727"/>
            <a:ext cx="1693892" cy="260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15C3D034-3F83-BE42-D292-C68A6964C719}"/>
              </a:ext>
            </a:extLst>
          </p:cNvPr>
          <p:cNvGrpSpPr/>
          <p:nvPr/>
        </p:nvGrpSpPr>
        <p:grpSpPr>
          <a:xfrm>
            <a:off x="3080554" y="4035622"/>
            <a:ext cx="5662366" cy="1792091"/>
            <a:chOff x="0" y="0"/>
            <a:chExt cx="9753600" cy="2499360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14CF5F57-83ED-5D5F-2760-C97BAAFADE7E}"/>
                </a:ext>
              </a:extLst>
            </p:cNvPr>
            <p:cNvSpPr/>
            <p:nvPr/>
          </p:nvSpPr>
          <p:spPr>
            <a:xfrm>
              <a:off x="0" y="0"/>
              <a:ext cx="9753600" cy="2499360"/>
            </a:xfrm>
            <a:custGeom>
              <a:avLst/>
              <a:gdLst/>
              <a:ahLst/>
              <a:cxnLst/>
              <a:rect l="l" t="t" r="r" b="b"/>
              <a:pathLst>
                <a:path w="9753600" h="2499360">
                  <a:moveTo>
                    <a:pt x="0" y="0"/>
                  </a:moveTo>
                  <a:lnTo>
                    <a:pt x="9753600" y="0"/>
                  </a:lnTo>
                  <a:lnTo>
                    <a:pt x="9753600" y="2499360"/>
                  </a:lnTo>
                  <a:lnTo>
                    <a:pt x="0" y="2499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7D4D4AFA-F00F-2E3B-F85C-EE7079AA3BFC}"/>
                </a:ext>
              </a:extLst>
            </p:cNvPr>
            <p:cNvSpPr txBox="1"/>
            <p:nvPr/>
          </p:nvSpPr>
          <p:spPr>
            <a:xfrm>
              <a:off x="797061" y="144609"/>
              <a:ext cx="8159477" cy="1778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99"/>
                </a:lnSpc>
              </a:pPr>
              <a:endParaRPr lang="en-US" sz="9999" dirty="0">
                <a:solidFill>
                  <a:srgbClr val="593B1C"/>
                </a:solidFill>
                <a:latin typeface="UID เพ้นท์โซ่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8BC204B-F38D-F843-DC38-E6CE380F852C}"/>
              </a:ext>
            </a:extLst>
          </p:cNvPr>
          <p:cNvSpPr txBox="1"/>
          <p:nvPr/>
        </p:nvSpPr>
        <p:spPr>
          <a:xfrm>
            <a:off x="3620127" y="4329697"/>
            <a:ext cx="4370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Let’s play a game: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“FREEZE”</a:t>
            </a:r>
          </a:p>
        </p:txBody>
      </p:sp>
    </p:spTree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7 -3.33333E-6 L -0.00169 0.072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5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1" name="Google Shape;5931;p39"/>
          <p:cNvSpPr/>
          <p:nvPr/>
        </p:nvSpPr>
        <p:spPr>
          <a:xfrm>
            <a:off x="2312031" y="281385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4" name="Google Shape;5934;p39"/>
          <p:cNvSpPr/>
          <p:nvPr/>
        </p:nvSpPr>
        <p:spPr>
          <a:xfrm>
            <a:off x="10648688" y="1870338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5" name="Google Shape;5935;p39"/>
          <p:cNvSpPr/>
          <p:nvPr/>
        </p:nvSpPr>
        <p:spPr>
          <a:xfrm flipH="1">
            <a:off x="10734038" y="748918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6" name="Google Shape;5936;p39"/>
          <p:cNvSpPr/>
          <p:nvPr/>
        </p:nvSpPr>
        <p:spPr>
          <a:xfrm>
            <a:off x="11739189" y="18332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7" name="Google Shape;5937;p39"/>
          <p:cNvSpPr/>
          <p:nvPr/>
        </p:nvSpPr>
        <p:spPr>
          <a:xfrm>
            <a:off x="8431556" y="885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8" name="Google Shape;5938;p39"/>
          <p:cNvSpPr/>
          <p:nvPr/>
        </p:nvSpPr>
        <p:spPr>
          <a:xfrm>
            <a:off x="10267672" y="11051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9" name="Google Shape;5939;p39"/>
          <p:cNvSpPr/>
          <p:nvPr/>
        </p:nvSpPr>
        <p:spPr>
          <a:xfrm>
            <a:off x="11833105" y="34687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40" name="Google Shape;5940;p39"/>
          <p:cNvSpPr/>
          <p:nvPr/>
        </p:nvSpPr>
        <p:spPr>
          <a:xfrm>
            <a:off x="7961372" y="11992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41" name="Google Shape;5941;p39"/>
          <p:cNvSpPr/>
          <p:nvPr/>
        </p:nvSpPr>
        <p:spPr>
          <a:xfrm>
            <a:off x="11519172" y="3069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42" name="Google Shape;5942;p39"/>
          <p:cNvSpPr txBox="1">
            <a:spLocks noGrp="1"/>
          </p:cNvSpPr>
          <p:nvPr>
            <p:ph type="title"/>
          </p:nvPr>
        </p:nvSpPr>
        <p:spPr>
          <a:xfrm>
            <a:off x="2273943" y="2973066"/>
            <a:ext cx="7623600" cy="158480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7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Presentation</a:t>
            </a:r>
          </a:p>
        </p:txBody>
      </p:sp>
      <p:sp>
        <p:nvSpPr>
          <p:cNvPr id="6165" name="Google Shape;6165;p39"/>
          <p:cNvSpPr/>
          <p:nvPr/>
        </p:nvSpPr>
        <p:spPr>
          <a:xfrm>
            <a:off x="8911873" y="423453"/>
            <a:ext cx="1435752" cy="638562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166" name="Google Shape;6166;p39"/>
          <p:cNvSpPr/>
          <p:nvPr/>
        </p:nvSpPr>
        <p:spPr>
          <a:xfrm>
            <a:off x="243500" y="427299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167" name="Google Shape;6167;p39"/>
          <p:cNvSpPr/>
          <p:nvPr/>
        </p:nvSpPr>
        <p:spPr>
          <a:xfrm>
            <a:off x="546505" y="13130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168" name="Google Shape;6168;p39"/>
          <p:cNvSpPr/>
          <p:nvPr/>
        </p:nvSpPr>
        <p:spPr>
          <a:xfrm>
            <a:off x="2665205" y="717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5EBD64C5-840F-4F52-B24B-D7CE541B7F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55" y="119888"/>
            <a:ext cx="1429935" cy="68562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11AC3CE-D8EA-CC3D-F6D8-4BB432B8AEFD}"/>
              </a:ext>
            </a:extLst>
          </p:cNvPr>
          <p:cNvSpPr/>
          <p:nvPr/>
        </p:nvSpPr>
        <p:spPr>
          <a:xfrm>
            <a:off x="4733736" y="659516"/>
            <a:ext cx="3091358" cy="21446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800" dirty="0">
                <a:solidFill>
                  <a:srgbClr val="0070C0"/>
                </a:solidFill>
                <a:latin typeface="Comic Sans MS" panose="030F0702030302020204" pitchFamily="66" charset="0"/>
              </a:rPr>
              <a:t>02</a:t>
            </a:r>
          </a:p>
        </p:txBody>
      </p:sp>
      <p:pic>
        <p:nvPicPr>
          <p:cNvPr id="11" name="Picture 10" descr="c70bfb3500c73463.gif">
            <a:extLst>
              <a:ext uri="{FF2B5EF4-FFF2-40B4-BE49-F238E27FC236}">
                <a16:creationId xmlns:a16="http://schemas.microsoft.com/office/drawing/2014/main" id="{359D1C57-914B-E3D4-546B-A74F4FAD56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062" y="5950088"/>
            <a:ext cx="1082491" cy="1047750"/>
          </a:xfrm>
          <a:prstGeom prst="rect">
            <a:avLst/>
          </a:prstGeom>
        </p:spPr>
      </p:pic>
      <p:pic>
        <p:nvPicPr>
          <p:cNvPr id="12" name="Picture 11" descr="c3fe1addb7c1df50f7e5ba2d6b53426f.gif">
            <a:extLst>
              <a:ext uri="{FF2B5EF4-FFF2-40B4-BE49-F238E27FC236}">
                <a16:creationId xmlns:a16="http://schemas.microsoft.com/office/drawing/2014/main" id="{D1A9B3B4-B17D-E2CE-A8FB-4249ADDA9D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308" y="5805915"/>
            <a:ext cx="1350389" cy="1139340"/>
          </a:xfrm>
          <a:prstGeom prst="rect">
            <a:avLst/>
          </a:prstGeom>
        </p:spPr>
      </p:pic>
      <p:pic>
        <p:nvPicPr>
          <p:cNvPr id="13" name="Picture 12" descr="c3fe1addb7c1df50f7e5ba2d6b53426f.gif">
            <a:extLst>
              <a:ext uri="{FF2B5EF4-FFF2-40B4-BE49-F238E27FC236}">
                <a16:creationId xmlns:a16="http://schemas.microsoft.com/office/drawing/2014/main" id="{4798DF85-698E-5325-C9AB-9E206A6FA8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881" y="5776257"/>
            <a:ext cx="1350389" cy="1139340"/>
          </a:xfrm>
          <a:prstGeom prst="rect">
            <a:avLst/>
          </a:prstGeom>
        </p:spPr>
      </p:pic>
      <p:pic>
        <p:nvPicPr>
          <p:cNvPr id="14" name="Picture 13" descr="c3fe1addb7c1df50f7e5ba2d6b53426f.gif">
            <a:extLst>
              <a:ext uri="{FF2B5EF4-FFF2-40B4-BE49-F238E27FC236}">
                <a16:creationId xmlns:a16="http://schemas.microsoft.com/office/drawing/2014/main" id="{64C3AB9D-6CCE-93F1-E30F-E91F99DD8F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798" y="5718660"/>
            <a:ext cx="1350389" cy="1139340"/>
          </a:xfrm>
          <a:prstGeom prst="rect">
            <a:avLst/>
          </a:prstGeom>
        </p:spPr>
      </p:pic>
      <p:pic>
        <p:nvPicPr>
          <p:cNvPr id="15" name="Picture 14" descr="c3fe1addb7c1df50f7e5ba2d6b53426f.gif">
            <a:extLst>
              <a:ext uri="{FF2B5EF4-FFF2-40B4-BE49-F238E27FC236}">
                <a16:creationId xmlns:a16="http://schemas.microsoft.com/office/drawing/2014/main" id="{1159E05C-67A8-BCAC-F680-B72D7905DA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478" y="5776257"/>
            <a:ext cx="1350389" cy="1139340"/>
          </a:xfrm>
          <a:prstGeom prst="rect">
            <a:avLst/>
          </a:prstGeom>
        </p:spPr>
      </p:pic>
      <p:pic>
        <p:nvPicPr>
          <p:cNvPr id="16" name="Picture 15" descr="c3fe1addb7c1df50f7e5ba2d6b53426f.gif">
            <a:extLst>
              <a:ext uri="{FF2B5EF4-FFF2-40B4-BE49-F238E27FC236}">
                <a16:creationId xmlns:a16="http://schemas.microsoft.com/office/drawing/2014/main" id="{BFD5E8CB-6C3E-EFFD-B29F-C4F0B0F388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07" y="5787312"/>
            <a:ext cx="1350389" cy="1139340"/>
          </a:xfrm>
          <a:prstGeom prst="rect">
            <a:avLst/>
          </a:prstGeom>
        </p:spPr>
      </p:pic>
      <p:pic>
        <p:nvPicPr>
          <p:cNvPr id="17" name="Picture 16" descr="c3fe1addb7c1df50f7e5ba2d6b53426f.gif">
            <a:extLst>
              <a:ext uri="{FF2B5EF4-FFF2-40B4-BE49-F238E27FC236}">
                <a16:creationId xmlns:a16="http://schemas.microsoft.com/office/drawing/2014/main" id="{A4FA6DA6-95E4-387B-9ABE-E0DF91CF10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104" y="5776257"/>
            <a:ext cx="1350389" cy="1139340"/>
          </a:xfrm>
          <a:prstGeom prst="rect">
            <a:avLst/>
          </a:prstGeom>
        </p:spPr>
      </p:pic>
      <p:pic>
        <p:nvPicPr>
          <p:cNvPr id="18" name="Picture 17" descr="c3fe1addb7c1df50f7e5ba2d6b53426f.gif">
            <a:extLst>
              <a:ext uri="{FF2B5EF4-FFF2-40B4-BE49-F238E27FC236}">
                <a16:creationId xmlns:a16="http://schemas.microsoft.com/office/drawing/2014/main" id="{2F03508F-303C-E5A2-D703-7F22947D94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456" y="5718660"/>
            <a:ext cx="1350389" cy="1139340"/>
          </a:xfrm>
          <a:prstGeom prst="rect">
            <a:avLst/>
          </a:prstGeom>
        </p:spPr>
      </p:pic>
      <p:pic>
        <p:nvPicPr>
          <p:cNvPr id="19" name="Picture 18" descr="c3fe1addb7c1df50f7e5ba2d6b53426f.gif">
            <a:extLst>
              <a:ext uri="{FF2B5EF4-FFF2-40B4-BE49-F238E27FC236}">
                <a16:creationId xmlns:a16="http://schemas.microsoft.com/office/drawing/2014/main" id="{A4D6C38D-AAB9-1CF7-1AF5-94620C0226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669" y="5786367"/>
            <a:ext cx="1350389" cy="1139340"/>
          </a:xfrm>
          <a:prstGeom prst="rect">
            <a:avLst/>
          </a:prstGeom>
        </p:spPr>
      </p:pic>
      <p:pic>
        <p:nvPicPr>
          <p:cNvPr id="20" name="Picture 19" descr="c3fe1addb7c1df50f7e5ba2d6b53426f.gif">
            <a:extLst>
              <a:ext uri="{FF2B5EF4-FFF2-40B4-BE49-F238E27FC236}">
                <a16:creationId xmlns:a16="http://schemas.microsoft.com/office/drawing/2014/main" id="{1A59DEB4-5655-9457-FD25-E0C4A99DFC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705" y="5662386"/>
            <a:ext cx="1350389" cy="1139340"/>
          </a:xfrm>
          <a:prstGeom prst="rect">
            <a:avLst/>
          </a:prstGeom>
        </p:spPr>
      </p:pic>
      <p:pic>
        <p:nvPicPr>
          <p:cNvPr id="21" name="Picture 20" descr="c3fe1addb7c1df50f7e5ba2d6b53426f.gif">
            <a:extLst>
              <a:ext uri="{FF2B5EF4-FFF2-40B4-BE49-F238E27FC236}">
                <a16:creationId xmlns:a16="http://schemas.microsoft.com/office/drawing/2014/main" id="{37A3F334-FC90-204F-3630-04C3172343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183" y="5776257"/>
            <a:ext cx="1350389" cy="1139340"/>
          </a:xfrm>
          <a:prstGeom prst="rect">
            <a:avLst/>
          </a:prstGeom>
        </p:spPr>
      </p:pic>
      <p:pic>
        <p:nvPicPr>
          <p:cNvPr id="22" name="Picture 21" descr="c3fe1addb7c1df50f7e5ba2d6b53426f.gif">
            <a:extLst>
              <a:ext uri="{FF2B5EF4-FFF2-40B4-BE49-F238E27FC236}">
                <a16:creationId xmlns:a16="http://schemas.microsoft.com/office/drawing/2014/main" id="{BEAF04BE-5689-4418-08F8-632A8E9A93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643" y="5772976"/>
            <a:ext cx="1350389" cy="1139340"/>
          </a:xfrm>
          <a:prstGeom prst="rect">
            <a:avLst/>
          </a:prstGeom>
        </p:spPr>
      </p:pic>
      <p:pic>
        <p:nvPicPr>
          <p:cNvPr id="23" name="Picture 22" descr="c70bfb3500c73463.gif">
            <a:extLst>
              <a:ext uri="{FF2B5EF4-FFF2-40B4-BE49-F238E27FC236}">
                <a16:creationId xmlns:a16="http://schemas.microsoft.com/office/drawing/2014/main" id="{F86FEE34-1934-534E-2687-CAD8F622B2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527" y="5932808"/>
            <a:ext cx="1133023" cy="1096660"/>
          </a:xfrm>
          <a:prstGeom prst="rect">
            <a:avLst/>
          </a:prstGeom>
        </p:spPr>
      </p:pic>
      <p:pic>
        <p:nvPicPr>
          <p:cNvPr id="24" name="Picture 23" descr="c70bfb3500c73463.gif">
            <a:extLst>
              <a:ext uri="{FF2B5EF4-FFF2-40B4-BE49-F238E27FC236}">
                <a16:creationId xmlns:a16="http://schemas.microsoft.com/office/drawing/2014/main" id="{33387965-17BF-7DA5-6017-477C17B26A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54" y="6103535"/>
            <a:ext cx="1133023" cy="1096660"/>
          </a:xfrm>
          <a:prstGeom prst="rect">
            <a:avLst/>
          </a:prstGeom>
        </p:spPr>
      </p:pic>
      <p:pic>
        <p:nvPicPr>
          <p:cNvPr id="25" name="Picture 24" descr="c70bfb3500c73463.gif">
            <a:extLst>
              <a:ext uri="{FF2B5EF4-FFF2-40B4-BE49-F238E27FC236}">
                <a16:creationId xmlns:a16="http://schemas.microsoft.com/office/drawing/2014/main" id="{77774F63-54D6-BEF1-66DD-0E19C89C8D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688" y="5880408"/>
            <a:ext cx="1133023" cy="1096660"/>
          </a:xfrm>
          <a:prstGeom prst="rect">
            <a:avLst/>
          </a:prstGeom>
        </p:spPr>
      </p:pic>
      <p:pic>
        <p:nvPicPr>
          <p:cNvPr id="26" name="Picture 25" descr="c70bfb3500c73463.gif">
            <a:extLst>
              <a:ext uri="{FF2B5EF4-FFF2-40B4-BE49-F238E27FC236}">
                <a16:creationId xmlns:a16="http://schemas.microsoft.com/office/drawing/2014/main" id="{969A6158-9FE9-9A3E-2CB9-9FD7125E453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380" y="5901178"/>
            <a:ext cx="1133023" cy="1096660"/>
          </a:xfrm>
          <a:prstGeom prst="rect">
            <a:avLst/>
          </a:prstGeom>
        </p:spPr>
      </p:pic>
      <p:pic>
        <p:nvPicPr>
          <p:cNvPr id="27" name="Picture 26" descr="200.gif">
            <a:extLst>
              <a:ext uri="{FF2B5EF4-FFF2-40B4-BE49-F238E27FC236}">
                <a16:creationId xmlns:a16="http://schemas.microsoft.com/office/drawing/2014/main" id="{2D38AD58-36BE-A27B-6DD4-6DEB85DF652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152" y="46766"/>
            <a:ext cx="710643" cy="73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BBCE87-56DD-18B3-80E6-3461945F486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1250">
                        <a14:foregroundMark x1="35104" y1="30312" x2="35104" y2="30312"/>
                        <a14:foregroundMark x1="33125" y1="51458" x2="33125" y2="51458"/>
                        <a14:foregroundMark x1="29167" y1="37604" x2="29167" y2="37604"/>
                        <a14:foregroundMark x1="30000" y1="38125" x2="30000" y2="38125"/>
                        <a14:foregroundMark x1="30833" y1="40000" x2="30833" y2="40000"/>
                        <a14:foregroundMark x1="30625" y1="38542" x2="30625" y2="38542"/>
                        <a14:foregroundMark x1="24583" y1="43021" x2="24583" y2="43021"/>
                        <a14:foregroundMark x1="38229" y1="63021" x2="38229" y2="63021"/>
                        <a14:foregroundMark x1="46458" y1="64792" x2="46458" y2="64792"/>
                        <a14:foregroundMark x1="11146" y1="66354" x2="11146" y2="66354"/>
                        <a14:foregroundMark x1="91250" y1="72813" x2="91250" y2="72813"/>
                        <a14:foregroundMark x1="22500" y1="36979" x2="22500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758" y="3275486"/>
            <a:ext cx="3523676" cy="3523676"/>
          </a:xfrm>
          <a:prstGeom prst="rect">
            <a:avLst/>
          </a:prstGeom>
        </p:spPr>
      </p:pic>
      <p:pic>
        <p:nvPicPr>
          <p:cNvPr id="31" name="图片 10">
            <a:extLst>
              <a:ext uri="{FF2B5EF4-FFF2-40B4-BE49-F238E27FC236}">
                <a16:creationId xmlns:a16="http://schemas.microsoft.com/office/drawing/2014/main" id="{E2EDFDD5-8837-033F-0FB9-999E473496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7160" y1="8077" x2="26036" y2="22308"/>
                        <a14:foregroundMark x1="68639" y1="12692" x2="69822" y2="27692"/>
                        <a14:foregroundMark x1="60947" y1="43077" x2="71598" y2="68846"/>
                        <a14:foregroundMark x1="68639" y1="69615" x2="74556" y2="79231"/>
                        <a14:foregroundMark x1="75740" y1="40385" x2="88757" y2="49615"/>
                        <a14:foregroundMark x1="77515" y1="63077" x2="88757" y2="65769"/>
                        <a14:foregroundMark x1="60947" y1="73462" x2="65680" y2="79231"/>
                        <a14:foregroundMark x1="65680" y1="79231" x2="65680" y2="79231"/>
                        <a14:foregroundMark x1="65680" y1="79231" x2="65680" y2="79231"/>
                        <a14:foregroundMark x1="65680" y1="79231" x2="65680" y2="79231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505" y="3275486"/>
            <a:ext cx="1693892" cy="260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7 -3.33333E-6 L -0.00169 0.072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94487" y="2189778"/>
            <a:ext cx="5555235" cy="4744478"/>
          </a:xfrm>
          <a:custGeom>
            <a:avLst/>
            <a:gdLst/>
            <a:ahLst/>
            <a:cxnLst/>
            <a:rect l="l" t="t" r="r" b="b"/>
            <a:pathLst>
              <a:path w="6083870" h="4387991">
                <a:moveTo>
                  <a:pt x="0" y="0"/>
                </a:moveTo>
                <a:lnTo>
                  <a:pt x="6083870" y="0"/>
                </a:lnTo>
                <a:lnTo>
                  <a:pt x="6083870" y="4387991"/>
                </a:lnTo>
                <a:lnTo>
                  <a:pt x="0" y="438799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52472"/>
            <a:ext cx="6096000" cy="5483014"/>
          </a:xfrm>
          <a:custGeom>
            <a:avLst/>
            <a:gdLst/>
            <a:ahLst/>
            <a:cxnLst/>
            <a:rect l="l" t="t" r="r" b="b"/>
            <a:pathLst>
              <a:path w="5723226" h="7734089">
                <a:moveTo>
                  <a:pt x="0" y="0"/>
                </a:moveTo>
                <a:lnTo>
                  <a:pt x="5723226" y="0"/>
                </a:lnTo>
                <a:lnTo>
                  <a:pt x="5723226" y="7734089"/>
                </a:lnTo>
                <a:lnTo>
                  <a:pt x="0" y="773408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alphaModFix amt="7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315574" y="5223272"/>
            <a:ext cx="900904" cy="724638"/>
          </a:xfrm>
          <a:custGeom>
            <a:avLst/>
            <a:gdLst/>
            <a:ahLst/>
            <a:cxnLst/>
            <a:rect l="l" t="t" r="r" b="b"/>
            <a:pathLst>
              <a:path w="3340410" h="2563765">
                <a:moveTo>
                  <a:pt x="0" y="0"/>
                </a:moveTo>
                <a:lnTo>
                  <a:pt x="3340410" y="0"/>
                </a:lnTo>
                <a:lnTo>
                  <a:pt x="3340410" y="2563765"/>
                </a:lnTo>
                <a:lnTo>
                  <a:pt x="0" y="256376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8629728" y="2095688"/>
            <a:ext cx="6987394" cy="2803692"/>
          </a:xfrm>
          <a:custGeom>
            <a:avLst/>
            <a:gdLst/>
            <a:ahLst/>
            <a:cxnLst/>
            <a:rect l="l" t="t" r="r" b="b"/>
            <a:pathLst>
              <a:path w="10481091" h="4205538">
                <a:moveTo>
                  <a:pt x="0" y="0"/>
                </a:moveTo>
                <a:lnTo>
                  <a:pt x="10481091" y="0"/>
                </a:lnTo>
                <a:lnTo>
                  <a:pt x="10481091" y="4205538"/>
                </a:lnTo>
                <a:lnTo>
                  <a:pt x="0" y="420553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-511628" y="157301"/>
            <a:ext cx="7973179" cy="727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317"/>
              </a:lnSpc>
            </a:pPr>
            <a:r>
              <a:rPr lang="en-US" sz="3600" b="1" u="sng" dirty="0">
                <a:solidFill>
                  <a:srgbClr val="002060"/>
                </a:solidFill>
                <a:latin typeface="Comics sans MS"/>
              </a:rPr>
              <a:t>Grammar</a:t>
            </a:r>
            <a:r>
              <a:rPr lang="en-US" sz="3600" dirty="0">
                <a:solidFill>
                  <a:srgbClr val="002060"/>
                </a:solidFill>
                <a:latin typeface="Comics sans MS"/>
              </a:rPr>
              <a:t>:  </a:t>
            </a:r>
            <a:r>
              <a:rPr lang="en-US" sz="3600" dirty="0">
                <a:solidFill>
                  <a:srgbClr val="FF0000"/>
                </a:solidFill>
                <a:latin typeface="Comics sans MS"/>
              </a:rPr>
              <a:t>can </a:t>
            </a:r>
            <a:r>
              <a:rPr lang="en-US" sz="3600" dirty="0">
                <a:solidFill>
                  <a:srgbClr val="002060"/>
                </a:solidFill>
                <a:latin typeface="Comics sans MS"/>
              </a:rPr>
              <a:t>and </a:t>
            </a:r>
            <a:r>
              <a:rPr lang="en-US" sz="3600" dirty="0">
                <a:solidFill>
                  <a:srgbClr val="FF0000"/>
                </a:solidFill>
                <a:latin typeface="Comics sans MS"/>
              </a:rPr>
              <a:t>can’t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47847" y="2632163"/>
            <a:ext cx="2803692" cy="941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3353" lvl="1" indent="-181676" defTabSz="609630">
              <a:lnSpc>
                <a:spcPts val="2356"/>
              </a:lnSpc>
              <a:buFont typeface="Arial"/>
              <a:buChar char="•"/>
            </a:pPr>
            <a:r>
              <a:rPr lang="en-US" sz="2800" b="1" u="sng" dirty="0">
                <a:solidFill>
                  <a:srgbClr val="00285D"/>
                </a:solidFill>
                <a:latin typeface="Comics sans MS"/>
              </a:rPr>
              <a:t>Example:</a:t>
            </a:r>
          </a:p>
          <a:p>
            <a:pPr marL="181677" lvl="1" defTabSz="609630">
              <a:lnSpc>
                <a:spcPts val="2356"/>
              </a:lnSpc>
            </a:pPr>
            <a:endParaRPr lang="en-US" sz="2800" b="1" u="sng" dirty="0">
              <a:solidFill>
                <a:srgbClr val="00285D"/>
              </a:solidFill>
              <a:latin typeface="Comics sans MS"/>
            </a:endParaRPr>
          </a:p>
          <a:p>
            <a:pPr marL="181677" lvl="1" defTabSz="609630">
              <a:lnSpc>
                <a:spcPts val="2356"/>
              </a:lnSpc>
            </a:pPr>
            <a:r>
              <a:rPr lang="en-US" sz="2800" b="1" u="sng" dirty="0">
                <a:solidFill>
                  <a:srgbClr val="00285D"/>
                </a:solidFill>
                <a:latin typeface="Comics sans MS"/>
              </a:rPr>
              <a:t> </a:t>
            </a:r>
          </a:p>
        </p:txBody>
      </p:sp>
      <p:sp>
        <p:nvSpPr>
          <p:cNvPr id="11" name="Freeform 11"/>
          <p:cNvSpPr/>
          <p:nvPr/>
        </p:nvSpPr>
        <p:spPr>
          <a:xfrm rot="21326059">
            <a:off x="-369783" y="-164818"/>
            <a:ext cx="2275506" cy="1529973"/>
          </a:xfrm>
          <a:custGeom>
            <a:avLst/>
            <a:gdLst/>
            <a:ahLst/>
            <a:cxnLst/>
            <a:rect l="l" t="t" r="r" b="b"/>
            <a:pathLst>
              <a:path w="3413259" h="2294960">
                <a:moveTo>
                  <a:pt x="0" y="0"/>
                </a:moveTo>
                <a:lnTo>
                  <a:pt x="3413259" y="0"/>
                </a:lnTo>
                <a:lnTo>
                  <a:pt x="3413259" y="2294960"/>
                </a:lnTo>
                <a:lnTo>
                  <a:pt x="0" y="229496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3587760">
            <a:off x="-787221" y="5014853"/>
            <a:ext cx="2275506" cy="1529973"/>
          </a:xfrm>
          <a:custGeom>
            <a:avLst/>
            <a:gdLst/>
            <a:ahLst/>
            <a:cxnLst/>
            <a:rect l="l" t="t" r="r" b="b"/>
            <a:pathLst>
              <a:path w="3413259" h="2294960">
                <a:moveTo>
                  <a:pt x="0" y="0"/>
                </a:moveTo>
                <a:lnTo>
                  <a:pt x="3413260" y="0"/>
                </a:lnTo>
                <a:lnTo>
                  <a:pt x="3413260" y="2294960"/>
                </a:lnTo>
                <a:lnTo>
                  <a:pt x="0" y="229496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902030">
            <a:off x="10045089" y="5503660"/>
            <a:ext cx="1756075" cy="1180726"/>
          </a:xfrm>
          <a:custGeom>
            <a:avLst/>
            <a:gdLst/>
            <a:ahLst/>
            <a:cxnLst/>
            <a:rect l="l" t="t" r="r" b="b"/>
            <a:pathLst>
              <a:path w="2634113" h="1771089">
                <a:moveTo>
                  <a:pt x="0" y="0"/>
                </a:moveTo>
                <a:lnTo>
                  <a:pt x="2634114" y="0"/>
                </a:lnTo>
                <a:lnTo>
                  <a:pt x="2634114" y="1771089"/>
                </a:lnTo>
                <a:lnTo>
                  <a:pt x="0" y="177108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405453" y="4823780"/>
            <a:ext cx="1611253" cy="1995921"/>
          </a:xfrm>
          <a:custGeom>
            <a:avLst/>
            <a:gdLst/>
            <a:ahLst/>
            <a:cxnLst/>
            <a:rect l="l" t="t" r="r" b="b"/>
            <a:pathLst>
              <a:path w="2416880" h="2993882">
                <a:moveTo>
                  <a:pt x="0" y="0"/>
                </a:moveTo>
                <a:lnTo>
                  <a:pt x="2416880" y="0"/>
                </a:lnTo>
                <a:lnTo>
                  <a:pt x="2416880" y="2993883"/>
                </a:lnTo>
                <a:lnTo>
                  <a:pt x="0" y="2993883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EF6F86-188D-642A-8C31-F586718E52D0}"/>
              </a:ext>
            </a:extLst>
          </p:cNvPr>
          <p:cNvSpPr txBox="1"/>
          <p:nvPr/>
        </p:nvSpPr>
        <p:spPr>
          <a:xfrm>
            <a:off x="78102" y="1770756"/>
            <a:ext cx="6094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“Can”</a:t>
            </a:r>
            <a:r>
              <a:rPr lang="en-US" sz="2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is a modal auxiliary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which is used for:</a:t>
            </a:r>
          </a:p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	1. ability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64D8A8-DB3A-AE18-A30D-9C7950E02B2E}"/>
              </a:ext>
            </a:extLst>
          </p:cNvPr>
          <p:cNvSpPr txBox="1"/>
          <p:nvPr/>
        </p:nvSpPr>
        <p:spPr>
          <a:xfrm>
            <a:off x="403962" y="3097501"/>
            <a:ext cx="544289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s sans MS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Comics sans MS"/>
                <a:ea typeface="Times New Roman" panose="02020603050405020304" pitchFamily="18" charset="0"/>
              </a:rPr>
              <a:t>S + </a:t>
            </a:r>
            <a:r>
              <a:rPr lang="en-US" sz="3200" b="1" dirty="0">
                <a:solidFill>
                  <a:srgbClr val="FF0000"/>
                </a:solidFill>
                <a:effectLst/>
                <a:latin typeface="Comics sans MS"/>
                <a:ea typeface="Times New Roman" panose="02020603050405020304" pitchFamily="18" charset="0"/>
              </a:rPr>
              <a:t>can/can’t </a:t>
            </a:r>
            <a:r>
              <a:rPr lang="en-US" sz="3200" b="1" dirty="0">
                <a:effectLst/>
                <a:latin typeface="Comics sans MS"/>
                <a:ea typeface="Times New Roman" panose="02020603050405020304" pitchFamily="18" charset="0"/>
              </a:rPr>
              <a:t>+ V infinitive + …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2DDD27-9B8A-52F3-C742-E54A3438011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4311" y="38299"/>
            <a:ext cx="1429935" cy="6856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35C3297-2700-E4E2-A73D-87028A01D053}"/>
              </a:ext>
            </a:extLst>
          </p:cNvPr>
          <p:cNvSpPr txBox="1"/>
          <p:nvPr/>
        </p:nvSpPr>
        <p:spPr>
          <a:xfrm>
            <a:off x="6389857" y="2866366"/>
            <a:ext cx="510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002060"/>
                </a:solidFill>
                <a:latin typeface="Comics sans MS"/>
              </a:rPr>
              <a:t>I </a:t>
            </a:r>
            <a:r>
              <a:rPr lang="en-US" sz="3200" dirty="0">
                <a:solidFill>
                  <a:srgbClr val="FF0000"/>
                </a:solidFill>
                <a:latin typeface="Comics sans MS"/>
              </a:rPr>
              <a:t>can</a:t>
            </a:r>
            <a:r>
              <a:rPr lang="en-US" sz="3200" dirty="0">
                <a:solidFill>
                  <a:srgbClr val="002060"/>
                </a:solidFill>
                <a:latin typeface="Comics sans MS"/>
              </a:rPr>
              <a:t> go to the bookshop.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2B328-A82E-1A53-7988-5543299CB9C7}"/>
              </a:ext>
            </a:extLst>
          </p:cNvPr>
          <p:cNvSpPr txBox="1"/>
          <p:nvPr/>
        </p:nvSpPr>
        <p:spPr>
          <a:xfrm>
            <a:off x="6389857" y="3669775"/>
            <a:ext cx="4321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Comics sans MS"/>
              </a:rPr>
              <a:t> She </a:t>
            </a:r>
            <a:r>
              <a:rPr lang="en-US" sz="3200" dirty="0">
                <a:solidFill>
                  <a:srgbClr val="FF0000"/>
                </a:solidFill>
                <a:latin typeface="Comics sans MS"/>
              </a:rPr>
              <a:t>can’t</a:t>
            </a:r>
            <a:r>
              <a:rPr lang="en-US" sz="3200" dirty="0">
                <a:solidFill>
                  <a:srgbClr val="002060"/>
                </a:solidFill>
                <a:latin typeface="Comics sans MS"/>
              </a:rPr>
              <a:t> swim well.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B42C0E-3846-EA8B-1BA0-A89350A1A3F5}"/>
              </a:ext>
            </a:extLst>
          </p:cNvPr>
          <p:cNvSpPr txBox="1"/>
          <p:nvPr/>
        </p:nvSpPr>
        <p:spPr>
          <a:xfrm>
            <a:off x="6339592" y="4462845"/>
            <a:ext cx="504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00"/>
                </a:solidFill>
                <a:effectLst/>
                <a:latin typeface="Comics sans MS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/>
                <a:latin typeface="Comics sans MS"/>
                <a:ea typeface="Times New Roman" panose="02020603050405020304" pitchFamily="18" charset="0"/>
              </a:rPr>
              <a:t>Can </a:t>
            </a:r>
            <a:r>
              <a:rPr lang="en-US" sz="3200" dirty="0">
                <a:solidFill>
                  <a:srgbClr val="002060"/>
                </a:solidFill>
                <a:effectLst/>
                <a:latin typeface="Comics sans MS"/>
                <a:ea typeface="Times New Roman" panose="02020603050405020304" pitchFamily="18" charset="0"/>
              </a:rPr>
              <a:t>we go on a ride?  </a:t>
            </a:r>
            <a:endParaRPr lang="en-US" sz="3200" b="1" dirty="0">
              <a:solidFill>
                <a:srgbClr val="002060"/>
              </a:solidFill>
              <a:latin typeface="Comics sans MS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3200" dirty="0">
                <a:solidFill>
                  <a:srgbClr val="FF0000"/>
                </a:solidFill>
                <a:effectLst/>
                <a:latin typeface="Comics sans MS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87790A-3C54-B140-3DD0-78627EBCB9FC}"/>
              </a:ext>
            </a:extLst>
          </p:cNvPr>
          <p:cNvSpPr txBox="1"/>
          <p:nvPr/>
        </p:nvSpPr>
        <p:spPr>
          <a:xfrm>
            <a:off x="7050911" y="5223272"/>
            <a:ext cx="280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en-US" sz="3200" dirty="0">
                <a:solidFill>
                  <a:srgbClr val="002060"/>
                </a:solidFill>
                <a:effectLst/>
                <a:latin typeface="Comics sans MS"/>
                <a:ea typeface="Times New Roman" panose="02020603050405020304" pitchFamily="18" charset="0"/>
              </a:rPr>
              <a:t>Yes, we </a:t>
            </a:r>
            <a:r>
              <a:rPr lang="en-US" sz="3200" dirty="0">
                <a:solidFill>
                  <a:srgbClr val="FF0000"/>
                </a:solidFill>
                <a:effectLst/>
                <a:latin typeface="Comics sans MS"/>
                <a:ea typeface="Times New Roman" panose="02020603050405020304" pitchFamily="18" charset="0"/>
              </a:rPr>
              <a:t>can</a:t>
            </a:r>
            <a:r>
              <a:rPr lang="en-US" sz="3200" b="1" dirty="0">
                <a:solidFill>
                  <a:srgbClr val="000000"/>
                </a:solidFill>
                <a:effectLst/>
                <a:latin typeface="Comics sans MS"/>
                <a:ea typeface="Times New Roman" panose="02020603050405020304" pitchFamily="18" charset="0"/>
              </a:rPr>
              <a:t>.</a:t>
            </a:r>
            <a:endParaRPr lang="en-US" sz="3200" b="1" dirty="0">
              <a:latin typeface="Comics sans MS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1733FF-2CA0-5D1F-2B80-E215B415BAD5}"/>
              </a:ext>
            </a:extLst>
          </p:cNvPr>
          <p:cNvSpPr txBox="1"/>
          <p:nvPr/>
        </p:nvSpPr>
        <p:spPr>
          <a:xfrm>
            <a:off x="7170258" y="5966739"/>
            <a:ext cx="280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3200" dirty="0">
                <a:solidFill>
                  <a:srgbClr val="FF0000"/>
                </a:solidFill>
                <a:latin typeface="Comics sans MS"/>
                <a:ea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0000"/>
                </a:solidFill>
                <a:effectLst/>
                <a:latin typeface="Comics sans MS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Comics sans MS"/>
                <a:ea typeface="Times New Roman" panose="02020603050405020304" pitchFamily="18" charset="0"/>
              </a:rPr>
              <a:t>No, we </a:t>
            </a:r>
            <a:r>
              <a:rPr lang="en-US" sz="3200" dirty="0">
                <a:solidFill>
                  <a:srgbClr val="FF0000"/>
                </a:solidFill>
                <a:effectLst/>
                <a:latin typeface="Comics sans MS"/>
                <a:ea typeface="Times New Roman" panose="02020603050405020304" pitchFamily="18" charset="0"/>
              </a:rPr>
              <a:t>can’t</a:t>
            </a:r>
            <a:r>
              <a:rPr lang="en-US" sz="3200" dirty="0">
                <a:solidFill>
                  <a:srgbClr val="000000"/>
                </a:solidFill>
                <a:effectLst/>
                <a:latin typeface="Comics sans MS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omics sans MS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5CC91-56DC-1A1D-273F-5963BD3CE207}"/>
              </a:ext>
            </a:extLst>
          </p:cNvPr>
          <p:cNvSpPr txBox="1"/>
          <p:nvPr/>
        </p:nvSpPr>
        <p:spPr>
          <a:xfrm>
            <a:off x="944534" y="4301870"/>
            <a:ext cx="4465518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omics sans MS"/>
                <a:ea typeface="Times New Roman" panose="02020603050405020304" pitchFamily="18" charset="0"/>
              </a:rPr>
              <a:t>Can </a:t>
            </a:r>
            <a:r>
              <a:rPr lang="en-US" sz="3200" b="1" dirty="0">
                <a:effectLst/>
                <a:latin typeface="Comics sans MS"/>
                <a:ea typeface="Times New Roman" panose="02020603050405020304" pitchFamily="18" charset="0"/>
              </a:rPr>
              <a:t>+ S + V infinitive +…?</a:t>
            </a:r>
            <a:endParaRPr lang="en-US" sz="3200" dirty="0">
              <a:latin typeface="Comics sans MS"/>
              <a:ea typeface="Times New Roman" panose="02020603050405020304" pitchFamily="18" charset="0"/>
            </a:endParaRPr>
          </a:p>
          <a:p>
            <a:r>
              <a:rPr lang="en-US" sz="3200" b="1" dirty="0">
                <a:effectLst/>
                <a:latin typeface="Comics sans MS"/>
                <a:ea typeface="Times New Roman" panose="02020603050405020304" pitchFamily="18" charset="0"/>
              </a:rPr>
              <a:t>       </a:t>
            </a:r>
            <a:r>
              <a:rPr lang="en-US" sz="3200" b="1" dirty="0">
                <a:solidFill>
                  <a:srgbClr val="00B050"/>
                </a:solidFill>
                <a:latin typeface="Comics sans MS"/>
              </a:rPr>
              <a:t>✓ </a:t>
            </a:r>
            <a:r>
              <a:rPr lang="en-US" sz="3200" b="1" dirty="0">
                <a:solidFill>
                  <a:srgbClr val="0070C0"/>
                </a:solidFill>
                <a:latin typeface="Comics sans MS"/>
              </a:rPr>
              <a:t>   </a:t>
            </a:r>
            <a:r>
              <a:rPr lang="en-US" sz="3200" b="1" dirty="0">
                <a:solidFill>
                  <a:srgbClr val="00B050"/>
                </a:solidFill>
                <a:effectLst/>
                <a:latin typeface="Comics sans MS"/>
                <a:ea typeface="Times New Roman" panose="02020603050405020304" pitchFamily="18" charset="0"/>
              </a:rPr>
              <a:t>Yes, S + can.</a:t>
            </a:r>
            <a:endParaRPr lang="en-US" sz="3200" dirty="0">
              <a:solidFill>
                <a:srgbClr val="00B050"/>
              </a:solidFill>
              <a:effectLst/>
              <a:latin typeface="Comics sans MS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Comics sans MS"/>
                <a:ea typeface="Times New Roman" panose="02020603050405020304" pitchFamily="18" charset="0"/>
              </a:rPr>
              <a:t>x    No, S +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Comics sans MS"/>
                <a:ea typeface="Times New Roman" panose="02020603050405020304" pitchFamily="18" charset="0"/>
              </a:rPr>
              <a:t>can’t</a:t>
            </a:r>
            <a:r>
              <a:rPr lang="en-US" sz="3200" b="1" dirty="0">
                <a:solidFill>
                  <a:srgbClr val="FF0000"/>
                </a:solidFill>
                <a:latin typeface="Comics sans MS"/>
                <a:ea typeface="Times New Roman" panose="02020603050405020304" pitchFamily="18" charset="0"/>
              </a:rPr>
              <a:t>.</a:t>
            </a:r>
            <a:endParaRPr lang="en-US" sz="3200" b="1" u="sng" dirty="0">
              <a:solidFill>
                <a:srgbClr val="FF0000"/>
              </a:solidFill>
              <a:effectLst/>
              <a:latin typeface="Comics sans MS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Comics sans MS"/>
                <a:ea typeface="Times New Roman" panose="02020603050405020304" pitchFamily="18" charset="0"/>
              </a:rPr>
              <a:t>                </a:t>
            </a:r>
            <a:r>
              <a:rPr lang="en-US" sz="3200" b="1" dirty="0">
                <a:solidFill>
                  <a:srgbClr val="FF0000"/>
                </a:solidFill>
                <a:effectLst/>
                <a:latin typeface="Comics sans MS"/>
                <a:ea typeface="Times New Roman" panose="02020603050405020304" pitchFamily="18" charset="0"/>
              </a:rPr>
              <a:t>= cannot.</a:t>
            </a:r>
            <a:endParaRPr lang="en-US" sz="3200" dirty="0">
              <a:solidFill>
                <a:srgbClr val="FF0000"/>
              </a:solidFill>
              <a:effectLst/>
              <a:latin typeface="Comics sans MS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EEF92-8F1D-D3F4-572B-C88871E0349E}"/>
              </a:ext>
            </a:extLst>
          </p:cNvPr>
          <p:cNvSpPr txBox="1"/>
          <p:nvPr/>
        </p:nvSpPr>
        <p:spPr>
          <a:xfrm>
            <a:off x="60759" y="3686669"/>
            <a:ext cx="6175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	2. polite requests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792" y="-1410592"/>
            <a:ext cx="12290117" cy="9437021"/>
            <a:chOff x="0" y="0"/>
            <a:chExt cx="24580235" cy="18874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88235" cy="18874042"/>
            </a:xfrm>
            <a:custGeom>
              <a:avLst/>
              <a:gdLst/>
              <a:ahLst/>
              <a:cxnLst/>
              <a:rect l="l" t="t" r="r" b="b"/>
              <a:pathLst>
                <a:path w="12388235" h="18874042">
                  <a:moveTo>
                    <a:pt x="0" y="0"/>
                  </a:moveTo>
                  <a:lnTo>
                    <a:pt x="12388235" y="0"/>
                  </a:lnTo>
                  <a:lnTo>
                    <a:pt x="12388235" y="18874042"/>
                  </a:lnTo>
                  <a:lnTo>
                    <a:pt x="0" y="1887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192000" y="0"/>
              <a:ext cx="12388235" cy="18874042"/>
            </a:xfrm>
            <a:custGeom>
              <a:avLst/>
              <a:gdLst/>
              <a:ahLst/>
              <a:cxnLst/>
              <a:rect l="l" t="t" r="r" b="b"/>
              <a:pathLst>
                <a:path w="12388235" h="18874042">
                  <a:moveTo>
                    <a:pt x="0" y="0"/>
                  </a:moveTo>
                  <a:lnTo>
                    <a:pt x="12388235" y="0"/>
                  </a:lnTo>
                  <a:lnTo>
                    <a:pt x="12388235" y="18874042"/>
                  </a:lnTo>
                  <a:lnTo>
                    <a:pt x="0" y="1887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2458091" y="1160798"/>
            <a:ext cx="7560676" cy="4536405"/>
          </a:xfrm>
          <a:custGeom>
            <a:avLst/>
            <a:gdLst/>
            <a:ahLst/>
            <a:cxnLst/>
            <a:rect l="l" t="t" r="r" b="b"/>
            <a:pathLst>
              <a:path w="11341014" h="6804608">
                <a:moveTo>
                  <a:pt x="0" y="0"/>
                </a:moveTo>
                <a:lnTo>
                  <a:pt x="11341014" y="0"/>
                </a:lnTo>
                <a:lnTo>
                  <a:pt x="11341014" y="6804608"/>
                </a:lnTo>
                <a:lnTo>
                  <a:pt x="0" y="68046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554853" y="5244969"/>
            <a:ext cx="637147" cy="1613031"/>
          </a:xfrm>
          <a:custGeom>
            <a:avLst/>
            <a:gdLst/>
            <a:ahLst/>
            <a:cxnLst/>
            <a:rect l="l" t="t" r="r" b="b"/>
            <a:pathLst>
              <a:path w="955721" h="2419547">
                <a:moveTo>
                  <a:pt x="0" y="0"/>
                </a:moveTo>
                <a:lnTo>
                  <a:pt x="955721" y="0"/>
                </a:lnTo>
                <a:lnTo>
                  <a:pt x="955721" y="2419546"/>
                </a:lnTo>
                <a:lnTo>
                  <a:pt x="0" y="241954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883259">
            <a:off x="845748" y="979529"/>
            <a:ext cx="872681" cy="1371600"/>
          </a:xfrm>
          <a:custGeom>
            <a:avLst/>
            <a:gdLst/>
            <a:ahLst/>
            <a:cxnLst/>
            <a:rect l="l" t="t" r="r" b="b"/>
            <a:pathLst>
              <a:path w="1309021" h="2057400">
                <a:moveTo>
                  <a:pt x="0" y="0"/>
                </a:moveTo>
                <a:lnTo>
                  <a:pt x="1309021" y="0"/>
                </a:lnTo>
                <a:lnTo>
                  <a:pt x="130902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70858" y="5622540"/>
            <a:ext cx="1200150" cy="307392"/>
          </a:xfrm>
          <a:custGeom>
            <a:avLst/>
            <a:gdLst/>
            <a:ahLst/>
            <a:cxnLst/>
            <a:rect l="l" t="t" r="r" b="b"/>
            <a:pathLst>
              <a:path w="1800225" h="461088">
                <a:moveTo>
                  <a:pt x="0" y="0"/>
                </a:moveTo>
                <a:lnTo>
                  <a:pt x="1800224" y="0"/>
                </a:lnTo>
                <a:lnTo>
                  <a:pt x="1800224" y="461088"/>
                </a:lnTo>
                <a:lnTo>
                  <a:pt x="0" y="461088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306050" y="737465"/>
            <a:ext cx="1200150" cy="307392"/>
          </a:xfrm>
          <a:custGeom>
            <a:avLst/>
            <a:gdLst/>
            <a:ahLst/>
            <a:cxnLst/>
            <a:rect l="l" t="t" r="r" b="b"/>
            <a:pathLst>
              <a:path w="1800225" h="461088">
                <a:moveTo>
                  <a:pt x="0" y="0"/>
                </a:moveTo>
                <a:lnTo>
                  <a:pt x="1800225" y="0"/>
                </a:lnTo>
                <a:lnTo>
                  <a:pt x="1800225" y="461088"/>
                </a:lnTo>
                <a:lnTo>
                  <a:pt x="0" y="461088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403427" y="2089490"/>
            <a:ext cx="7846162" cy="2232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9014"/>
              </a:lnSpc>
            </a:pPr>
            <a:r>
              <a:rPr lang="en-US" sz="6600" b="1" spc="103" dirty="0">
                <a:solidFill>
                  <a:srgbClr val="DF7780"/>
                </a:solidFill>
                <a:latin typeface="Comic Sans MS" panose="030F0702030302020204" pitchFamily="66" charset="0"/>
              </a:rPr>
              <a:t>Practice speaking</a:t>
            </a:r>
          </a:p>
          <a:p>
            <a:pPr algn="ctr" defTabSz="609630">
              <a:lnSpc>
                <a:spcPts val="9014"/>
              </a:lnSpc>
            </a:pPr>
            <a:r>
              <a:rPr lang="en-US" sz="4400" b="1" spc="103" dirty="0">
                <a:solidFill>
                  <a:srgbClr val="DF7780"/>
                </a:solidFill>
                <a:latin typeface="Comic Sans MS" panose="030F0702030302020204" pitchFamily="66" charset="0"/>
              </a:rPr>
              <a:t>Mini-game:</a:t>
            </a:r>
          </a:p>
        </p:txBody>
      </p:sp>
      <p:sp>
        <p:nvSpPr>
          <p:cNvPr id="11" name="Freeform 11"/>
          <p:cNvSpPr/>
          <p:nvPr/>
        </p:nvSpPr>
        <p:spPr>
          <a:xfrm>
            <a:off x="8950221" y="1241169"/>
            <a:ext cx="709409" cy="848321"/>
          </a:xfrm>
          <a:custGeom>
            <a:avLst/>
            <a:gdLst/>
            <a:ahLst/>
            <a:cxnLst/>
            <a:rect l="l" t="t" r="r" b="b"/>
            <a:pathLst>
              <a:path w="1064113" h="1272482">
                <a:moveTo>
                  <a:pt x="0" y="0"/>
                </a:moveTo>
                <a:lnTo>
                  <a:pt x="1064113" y="0"/>
                </a:lnTo>
                <a:lnTo>
                  <a:pt x="1064113" y="1272481"/>
                </a:lnTo>
                <a:lnTo>
                  <a:pt x="0" y="1272481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2773301" y="4704452"/>
            <a:ext cx="617049" cy="737877"/>
          </a:xfrm>
          <a:custGeom>
            <a:avLst/>
            <a:gdLst/>
            <a:ahLst/>
            <a:cxnLst/>
            <a:rect l="l" t="t" r="r" b="b"/>
            <a:pathLst>
              <a:path w="925574" h="1106815">
                <a:moveTo>
                  <a:pt x="0" y="0"/>
                </a:moveTo>
                <a:lnTo>
                  <a:pt x="925575" y="0"/>
                </a:lnTo>
                <a:lnTo>
                  <a:pt x="925575" y="1106816"/>
                </a:lnTo>
                <a:lnTo>
                  <a:pt x="0" y="1106816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1ADA07-A7A8-2E52-1C51-27A848735CD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273" y="51838"/>
            <a:ext cx="1429935" cy="6856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419F9A-A5A3-57BE-6CB4-FAC474AD1464}"/>
              </a:ext>
            </a:extLst>
          </p:cNvPr>
          <p:cNvSpPr txBox="1"/>
          <p:nvPr/>
        </p:nvSpPr>
        <p:spPr>
          <a:xfrm>
            <a:off x="2530103" y="4350509"/>
            <a:ext cx="7506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Lucky the colors </a:t>
            </a:r>
          </a:p>
        </p:txBody>
      </p:sp>
      <p:pic>
        <p:nvPicPr>
          <p:cNvPr id="19" name="nhac-nen-vui-ve-nghich-ngom-www.tiengdong.com">
            <a:hlinkClick r:id="" action="ppaction://media"/>
            <a:extLst>
              <a:ext uri="{FF2B5EF4-FFF2-40B4-BE49-F238E27FC236}">
                <a16:creationId xmlns:a16="http://schemas.microsoft.com/office/drawing/2014/main" id="{8BBE37C3-BD57-23E3-EA49-2B9964EFD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82171" y="3668338"/>
            <a:ext cx="682171" cy="682171"/>
          </a:xfrm>
          <a:prstGeom prst="rect">
            <a:avLst/>
          </a:prstGeom>
        </p:spPr>
      </p:pic>
      <p:sp>
        <p:nvSpPr>
          <p:cNvPr id="20" name="Freeform 6">
            <a:extLst>
              <a:ext uri="{FF2B5EF4-FFF2-40B4-BE49-F238E27FC236}">
                <a16:creationId xmlns:a16="http://schemas.microsoft.com/office/drawing/2014/main" id="{B8866FAE-1656-C6BA-888B-E3CC022E8497}"/>
              </a:ext>
            </a:extLst>
          </p:cNvPr>
          <p:cNvSpPr/>
          <p:nvPr/>
        </p:nvSpPr>
        <p:spPr>
          <a:xfrm>
            <a:off x="289232" y="5622540"/>
            <a:ext cx="1128460" cy="1132115"/>
          </a:xfrm>
          <a:custGeom>
            <a:avLst/>
            <a:gdLst/>
            <a:ahLst/>
            <a:cxnLst/>
            <a:rect l="l" t="t" r="r" b="b"/>
            <a:pathLst>
              <a:path w="1670323" h="1863680">
                <a:moveTo>
                  <a:pt x="0" y="0"/>
                </a:moveTo>
                <a:lnTo>
                  <a:pt x="1670322" y="0"/>
                </a:lnTo>
                <a:lnTo>
                  <a:pt x="1670322" y="1863679"/>
                </a:lnTo>
                <a:lnTo>
                  <a:pt x="0" y="1863679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D07EB5C4-B78B-325A-D6E5-11B568114A5D}"/>
              </a:ext>
            </a:extLst>
          </p:cNvPr>
          <p:cNvSpPr/>
          <p:nvPr/>
        </p:nvSpPr>
        <p:spPr>
          <a:xfrm>
            <a:off x="10304253" y="3205629"/>
            <a:ext cx="1128460" cy="1132114"/>
          </a:xfrm>
          <a:custGeom>
            <a:avLst/>
            <a:gdLst/>
            <a:ahLst/>
            <a:cxnLst/>
            <a:rect l="l" t="t" r="r" b="b"/>
            <a:pathLst>
              <a:path w="2042992" h="2435758">
                <a:moveTo>
                  <a:pt x="0" y="0"/>
                </a:moveTo>
                <a:lnTo>
                  <a:pt x="2042992" y="0"/>
                </a:lnTo>
                <a:lnTo>
                  <a:pt x="2042992" y="2435758"/>
                </a:lnTo>
                <a:lnTo>
                  <a:pt x="0" y="2435758"/>
                </a:lnTo>
                <a:lnTo>
                  <a:pt x="0" y="0"/>
                </a:lnTo>
                <a:close/>
              </a:path>
            </a:pathLst>
          </a:cu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1538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5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1" name="Google Shape;5931;p39"/>
          <p:cNvSpPr/>
          <p:nvPr/>
        </p:nvSpPr>
        <p:spPr>
          <a:xfrm>
            <a:off x="2312031" y="281385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4" name="Google Shape;5934;p39"/>
          <p:cNvSpPr/>
          <p:nvPr/>
        </p:nvSpPr>
        <p:spPr>
          <a:xfrm>
            <a:off x="10648688" y="1870338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5" name="Google Shape;5935;p39"/>
          <p:cNvSpPr/>
          <p:nvPr/>
        </p:nvSpPr>
        <p:spPr>
          <a:xfrm flipH="1">
            <a:off x="10734038" y="748918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6" name="Google Shape;5936;p39"/>
          <p:cNvSpPr/>
          <p:nvPr/>
        </p:nvSpPr>
        <p:spPr>
          <a:xfrm>
            <a:off x="11739189" y="18332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7" name="Google Shape;5937;p39"/>
          <p:cNvSpPr/>
          <p:nvPr/>
        </p:nvSpPr>
        <p:spPr>
          <a:xfrm>
            <a:off x="8431556" y="885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8" name="Google Shape;5938;p39"/>
          <p:cNvSpPr/>
          <p:nvPr/>
        </p:nvSpPr>
        <p:spPr>
          <a:xfrm>
            <a:off x="10267672" y="11051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39" name="Google Shape;5939;p39"/>
          <p:cNvSpPr/>
          <p:nvPr/>
        </p:nvSpPr>
        <p:spPr>
          <a:xfrm>
            <a:off x="11833105" y="34687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40" name="Google Shape;5940;p39"/>
          <p:cNvSpPr/>
          <p:nvPr/>
        </p:nvSpPr>
        <p:spPr>
          <a:xfrm>
            <a:off x="7961372" y="11992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41" name="Google Shape;5941;p39"/>
          <p:cNvSpPr/>
          <p:nvPr/>
        </p:nvSpPr>
        <p:spPr>
          <a:xfrm>
            <a:off x="11519172" y="3069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5942" name="Google Shape;5942;p39"/>
          <p:cNvSpPr txBox="1">
            <a:spLocks noGrp="1"/>
          </p:cNvSpPr>
          <p:nvPr>
            <p:ph type="title"/>
          </p:nvPr>
        </p:nvSpPr>
        <p:spPr>
          <a:xfrm>
            <a:off x="2505233" y="2986130"/>
            <a:ext cx="7623600" cy="158480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Practice</a:t>
            </a:r>
            <a:endParaRPr lang="vi-VN" sz="7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165" name="Google Shape;6165;p39"/>
          <p:cNvSpPr/>
          <p:nvPr/>
        </p:nvSpPr>
        <p:spPr>
          <a:xfrm>
            <a:off x="8911873" y="423453"/>
            <a:ext cx="1435752" cy="638562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166" name="Google Shape;6166;p39"/>
          <p:cNvSpPr/>
          <p:nvPr/>
        </p:nvSpPr>
        <p:spPr>
          <a:xfrm>
            <a:off x="243500" y="427299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167" name="Google Shape;6167;p39"/>
          <p:cNvSpPr/>
          <p:nvPr/>
        </p:nvSpPr>
        <p:spPr>
          <a:xfrm>
            <a:off x="546505" y="13130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168" name="Google Shape;6168;p39"/>
          <p:cNvSpPr/>
          <p:nvPr/>
        </p:nvSpPr>
        <p:spPr>
          <a:xfrm>
            <a:off x="2665205" y="717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5EBD64C5-840F-4F52-B24B-D7CE541B7F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55" y="119888"/>
            <a:ext cx="1429935" cy="68562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11AC3CE-D8EA-CC3D-F6D8-4BB432B8AEFD}"/>
              </a:ext>
            </a:extLst>
          </p:cNvPr>
          <p:cNvSpPr/>
          <p:nvPr/>
        </p:nvSpPr>
        <p:spPr>
          <a:xfrm>
            <a:off x="4733736" y="659516"/>
            <a:ext cx="3091358" cy="214465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800" dirty="0">
                <a:solidFill>
                  <a:srgbClr val="0070C0"/>
                </a:solidFill>
                <a:latin typeface="Comic Sans MS" panose="030F0702030302020204" pitchFamily="66" charset="0"/>
              </a:rPr>
              <a:t>03</a:t>
            </a:r>
          </a:p>
        </p:txBody>
      </p:sp>
      <p:pic>
        <p:nvPicPr>
          <p:cNvPr id="11" name="Picture 10" descr="c70bfb3500c73463.gif">
            <a:extLst>
              <a:ext uri="{FF2B5EF4-FFF2-40B4-BE49-F238E27FC236}">
                <a16:creationId xmlns:a16="http://schemas.microsoft.com/office/drawing/2014/main" id="{359D1C57-914B-E3D4-546B-A74F4FAD56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062" y="5950088"/>
            <a:ext cx="1082491" cy="1047750"/>
          </a:xfrm>
          <a:prstGeom prst="rect">
            <a:avLst/>
          </a:prstGeom>
        </p:spPr>
      </p:pic>
      <p:pic>
        <p:nvPicPr>
          <p:cNvPr id="12" name="Picture 11" descr="c3fe1addb7c1df50f7e5ba2d6b53426f.gif">
            <a:extLst>
              <a:ext uri="{FF2B5EF4-FFF2-40B4-BE49-F238E27FC236}">
                <a16:creationId xmlns:a16="http://schemas.microsoft.com/office/drawing/2014/main" id="{D1A9B3B4-B17D-E2CE-A8FB-4249ADDA9D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308" y="5805915"/>
            <a:ext cx="1350389" cy="1139340"/>
          </a:xfrm>
          <a:prstGeom prst="rect">
            <a:avLst/>
          </a:prstGeom>
        </p:spPr>
      </p:pic>
      <p:pic>
        <p:nvPicPr>
          <p:cNvPr id="13" name="Picture 12" descr="c3fe1addb7c1df50f7e5ba2d6b53426f.gif">
            <a:extLst>
              <a:ext uri="{FF2B5EF4-FFF2-40B4-BE49-F238E27FC236}">
                <a16:creationId xmlns:a16="http://schemas.microsoft.com/office/drawing/2014/main" id="{4798DF85-698E-5325-C9AB-9E206A6FA8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881" y="5776257"/>
            <a:ext cx="1350389" cy="1139340"/>
          </a:xfrm>
          <a:prstGeom prst="rect">
            <a:avLst/>
          </a:prstGeom>
        </p:spPr>
      </p:pic>
      <p:pic>
        <p:nvPicPr>
          <p:cNvPr id="14" name="Picture 13" descr="c3fe1addb7c1df50f7e5ba2d6b53426f.gif">
            <a:extLst>
              <a:ext uri="{FF2B5EF4-FFF2-40B4-BE49-F238E27FC236}">
                <a16:creationId xmlns:a16="http://schemas.microsoft.com/office/drawing/2014/main" id="{64C3AB9D-6CCE-93F1-E30F-E91F99DD8F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798" y="5718660"/>
            <a:ext cx="1350389" cy="1139340"/>
          </a:xfrm>
          <a:prstGeom prst="rect">
            <a:avLst/>
          </a:prstGeom>
        </p:spPr>
      </p:pic>
      <p:pic>
        <p:nvPicPr>
          <p:cNvPr id="15" name="Picture 14" descr="c3fe1addb7c1df50f7e5ba2d6b53426f.gif">
            <a:extLst>
              <a:ext uri="{FF2B5EF4-FFF2-40B4-BE49-F238E27FC236}">
                <a16:creationId xmlns:a16="http://schemas.microsoft.com/office/drawing/2014/main" id="{1159E05C-67A8-BCAC-F680-B72D7905DA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478" y="5776257"/>
            <a:ext cx="1350389" cy="1139340"/>
          </a:xfrm>
          <a:prstGeom prst="rect">
            <a:avLst/>
          </a:prstGeom>
        </p:spPr>
      </p:pic>
      <p:pic>
        <p:nvPicPr>
          <p:cNvPr id="16" name="Picture 15" descr="c3fe1addb7c1df50f7e5ba2d6b53426f.gif">
            <a:extLst>
              <a:ext uri="{FF2B5EF4-FFF2-40B4-BE49-F238E27FC236}">
                <a16:creationId xmlns:a16="http://schemas.microsoft.com/office/drawing/2014/main" id="{BFD5E8CB-6C3E-EFFD-B29F-C4F0B0F388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07" y="5787312"/>
            <a:ext cx="1350389" cy="1139340"/>
          </a:xfrm>
          <a:prstGeom prst="rect">
            <a:avLst/>
          </a:prstGeom>
        </p:spPr>
      </p:pic>
      <p:pic>
        <p:nvPicPr>
          <p:cNvPr id="17" name="Picture 16" descr="c3fe1addb7c1df50f7e5ba2d6b53426f.gif">
            <a:extLst>
              <a:ext uri="{FF2B5EF4-FFF2-40B4-BE49-F238E27FC236}">
                <a16:creationId xmlns:a16="http://schemas.microsoft.com/office/drawing/2014/main" id="{A4FA6DA6-95E4-387B-9ABE-E0DF91CF10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104" y="5776257"/>
            <a:ext cx="1350389" cy="1139340"/>
          </a:xfrm>
          <a:prstGeom prst="rect">
            <a:avLst/>
          </a:prstGeom>
        </p:spPr>
      </p:pic>
      <p:pic>
        <p:nvPicPr>
          <p:cNvPr id="18" name="Picture 17" descr="c3fe1addb7c1df50f7e5ba2d6b53426f.gif">
            <a:extLst>
              <a:ext uri="{FF2B5EF4-FFF2-40B4-BE49-F238E27FC236}">
                <a16:creationId xmlns:a16="http://schemas.microsoft.com/office/drawing/2014/main" id="{2F03508F-303C-E5A2-D703-7F22947D94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456" y="5718660"/>
            <a:ext cx="1350389" cy="1139340"/>
          </a:xfrm>
          <a:prstGeom prst="rect">
            <a:avLst/>
          </a:prstGeom>
        </p:spPr>
      </p:pic>
      <p:pic>
        <p:nvPicPr>
          <p:cNvPr id="19" name="Picture 18" descr="c3fe1addb7c1df50f7e5ba2d6b53426f.gif">
            <a:extLst>
              <a:ext uri="{FF2B5EF4-FFF2-40B4-BE49-F238E27FC236}">
                <a16:creationId xmlns:a16="http://schemas.microsoft.com/office/drawing/2014/main" id="{A4D6C38D-AAB9-1CF7-1AF5-94620C0226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669" y="5786367"/>
            <a:ext cx="1350389" cy="1139340"/>
          </a:xfrm>
          <a:prstGeom prst="rect">
            <a:avLst/>
          </a:prstGeom>
        </p:spPr>
      </p:pic>
      <p:pic>
        <p:nvPicPr>
          <p:cNvPr id="20" name="Picture 19" descr="c3fe1addb7c1df50f7e5ba2d6b53426f.gif">
            <a:extLst>
              <a:ext uri="{FF2B5EF4-FFF2-40B4-BE49-F238E27FC236}">
                <a16:creationId xmlns:a16="http://schemas.microsoft.com/office/drawing/2014/main" id="{1A59DEB4-5655-9457-FD25-E0C4A99DFC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705" y="5662386"/>
            <a:ext cx="1350389" cy="1139340"/>
          </a:xfrm>
          <a:prstGeom prst="rect">
            <a:avLst/>
          </a:prstGeom>
        </p:spPr>
      </p:pic>
      <p:pic>
        <p:nvPicPr>
          <p:cNvPr id="21" name="Picture 20" descr="c3fe1addb7c1df50f7e5ba2d6b53426f.gif">
            <a:extLst>
              <a:ext uri="{FF2B5EF4-FFF2-40B4-BE49-F238E27FC236}">
                <a16:creationId xmlns:a16="http://schemas.microsoft.com/office/drawing/2014/main" id="{37A3F334-FC90-204F-3630-04C3172343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526" y="5772976"/>
            <a:ext cx="1350389" cy="1139340"/>
          </a:xfrm>
          <a:prstGeom prst="rect">
            <a:avLst/>
          </a:prstGeom>
        </p:spPr>
      </p:pic>
      <p:pic>
        <p:nvPicPr>
          <p:cNvPr id="22" name="Picture 21" descr="c3fe1addb7c1df50f7e5ba2d6b53426f.gif">
            <a:extLst>
              <a:ext uri="{FF2B5EF4-FFF2-40B4-BE49-F238E27FC236}">
                <a16:creationId xmlns:a16="http://schemas.microsoft.com/office/drawing/2014/main" id="{BEAF04BE-5689-4418-08F8-632A8E9A93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643" y="5772976"/>
            <a:ext cx="1350389" cy="1139340"/>
          </a:xfrm>
          <a:prstGeom prst="rect">
            <a:avLst/>
          </a:prstGeom>
        </p:spPr>
      </p:pic>
      <p:pic>
        <p:nvPicPr>
          <p:cNvPr id="23" name="Picture 22" descr="c70bfb3500c73463.gif">
            <a:extLst>
              <a:ext uri="{FF2B5EF4-FFF2-40B4-BE49-F238E27FC236}">
                <a16:creationId xmlns:a16="http://schemas.microsoft.com/office/drawing/2014/main" id="{F86FEE34-1934-534E-2687-CAD8F622B2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527" y="5932808"/>
            <a:ext cx="1133023" cy="1096660"/>
          </a:xfrm>
          <a:prstGeom prst="rect">
            <a:avLst/>
          </a:prstGeom>
        </p:spPr>
      </p:pic>
      <p:pic>
        <p:nvPicPr>
          <p:cNvPr id="24" name="Picture 23" descr="c70bfb3500c73463.gif">
            <a:extLst>
              <a:ext uri="{FF2B5EF4-FFF2-40B4-BE49-F238E27FC236}">
                <a16:creationId xmlns:a16="http://schemas.microsoft.com/office/drawing/2014/main" id="{33387965-17BF-7DA5-6017-477C17B26A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54" y="6103535"/>
            <a:ext cx="1133023" cy="1096660"/>
          </a:xfrm>
          <a:prstGeom prst="rect">
            <a:avLst/>
          </a:prstGeom>
        </p:spPr>
      </p:pic>
      <p:pic>
        <p:nvPicPr>
          <p:cNvPr id="25" name="Picture 24" descr="c70bfb3500c73463.gif">
            <a:extLst>
              <a:ext uri="{FF2B5EF4-FFF2-40B4-BE49-F238E27FC236}">
                <a16:creationId xmlns:a16="http://schemas.microsoft.com/office/drawing/2014/main" id="{77774F63-54D6-BEF1-66DD-0E19C89C8D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688" y="5880408"/>
            <a:ext cx="1133023" cy="1096660"/>
          </a:xfrm>
          <a:prstGeom prst="rect">
            <a:avLst/>
          </a:prstGeom>
        </p:spPr>
      </p:pic>
      <p:pic>
        <p:nvPicPr>
          <p:cNvPr id="26" name="Picture 25" descr="c70bfb3500c73463.gif">
            <a:extLst>
              <a:ext uri="{FF2B5EF4-FFF2-40B4-BE49-F238E27FC236}">
                <a16:creationId xmlns:a16="http://schemas.microsoft.com/office/drawing/2014/main" id="{969A6158-9FE9-9A3E-2CB9-9FD7125E453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380" y="5901178"/>
            <a:ext cx="1133023" cy="1096660"/>
          </a:xfrm>
          <a:prstGeom prst="rect">
            <a:avLst/>
          </a:prstGeom>
        </p:spPr>
      </p:pic>
      <p:pic>
        <p:nvPicPr>
          <p:cNvPr id="27" name="Picture 26" descr="200.gif">
            <a:extLst>
              <a:ext uri="{FF2B5EF4-FFF2-40B4-BE49-F238E27FC236}">
                <a16:creationId xmlns:a16="http://schemas.microsoft.com/office/drawing/2014/main" id="{2D38AD58-36BE-A27B-6DD4-6DEB85DF652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152" y="46766"/>
            <a:ext cx="710643" cy="73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BBCE87-56DD-18B3-80E6-3461945F486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1250">
                        <a14:foregroundMark x1="35104" y1="30312" x2="35104" y2="30312"/>
                        <a14:foregroundMark x1="33125" y1="51458" x2="33125" y2="51458"/>
                        <a14:foregroundMark x1="29167" y1="37604" x2="29167" y2="37604"/>
                        <a14:foregroundMark x1="30000" y1="38125" x2="30000" y2="38125"/>
                        <a14:foregroundMark x1="30833" y1="40000" x2="30833" y2="40000"/>
                        <a14:foregroundMark x1="30625" y1="38542" x2="30625" y2="38542"/>
                        <a14:foregroundMark x1="24583" y1="43021" x2="24583" y2="43021"/>
                        <a14:foregroundMark x1="38229" y1="63021" x2="38229" y2="63021"/>
                        <a14:foregroundMark x1="46458" y1="64792" x2="46458" y2="64792"/>
                        <a14:foregroundMark x1="11146" y1="66354" x2="11146" y2="66354"/>
                        <a14:foregroundMark x1="91250" y1="72813" x2="91250" y2="72813"/>
                        <a14:foregroundMark x1="22500" y1="36979" x2="22500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758" y="3286916"/>
            <a:ext cx="3523676" cy="3523676"/>
          </a:xfrm>
          <a:prstGeom prst="rect">
            <a:avLst/>
          </a:prstGeom>
        </p:spPr>
      </p:pic>
      <p:pic>
        <p:nvPicPr>
          <p:cNvPr id="31" name="图片 10">
            <a:extLst>
              <a:ext uri="{FF2B5EF4-FFF2-40B4-BE49-F238E27FC236}">
                <a16:creationId xmlns:a16="http://schemas.microsoft.com/office/drawing/2014/main" id="{E2EDFDD5-8837-033F-0FB9-999E473496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7160" y1="8077" x2="26036" y2="22308"/>
                        <a14:foregroundMark x1="68639" y1="12692" x2="69822" y2="27692"/>
                        <a14:foregroundMark x1="60947" y1="43077" x2="71598" y2="68846"/>
                        <a14:foregroundMark x1="68639" y1="69615" x2="74556" y2="79231"/>
                        <a14:foregroundMark x1="75740" y1="40385" x2="88757" y2="49615"/>
                        <a14:foregroundMark x1="77515" y1="63077" x2="88757" y2="65769"/>
                        <a14:foregroundMark x1="60947" y1="73462" x2="65680" y2="79231"/>
                        <a14:foregroundMark x1="65680" y1="79231" x2="65680" y2="79231"/>
                        <a14:foregroundMark x1="65680" y1="79231" x2="65680" y2="79231"/>
                        <a14:foregroundMark x1="65680" y1="79231" x2="65680" y2="79231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505" y="3275486"/>
            <a:ext cx="1693892" cy="260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82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7 -3.33333E-6 L -0.00169 0.072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905705" y="6286064"/>
            <a:ext cx="5496495" cy="119923"/>
          </a:xfrm>
          <a:custGeom>
            <a:avLst/>
            <a:gdLst/>
            <a:ahLst/>
            <a:cxnLst/>
            <a:rect l="l" t="t" r="r" b="b"/>
            <a:pathLst>
              <a:path w="8244743" h="179885">
                <a:moveTo>
                  <a:pt x="0" y="0"/>
                </a:moveTo>
                <a:lnTo>
                  <a:pt x="8244743" y="0"/>
                </a:lnTo>
                <a:lnTo>
                  <a:pt x="8244743" y="179886"/>
                </a:lnTo>
                <a:lnTo>
                  <a:pt x="0" y="17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183246" y="6346026"/>
            <a:ext cx="5496495" cy="119923"/>
          </a:xfrm>
          <a:custGeom>
            <a:avLst/>
            <a:gdLst/>
            <a:ahLst/>
            <a:cxnLst/>
            <a:rect l="l" t="t" r="r" b="b"/>
            <a:pathLst>
              <a:path w="8244743" h="179885">
                <a:moveTo>
                  <a:pt x="0" y="0"/>
                </a:moveTo>
                <a:lnTo>
                  <a:pt x="8244743" y="0"/>
                </a:lnTo>
                <a:lnTo>
                  <a:pt x="8244743" y="179886"/>
                </a:lnTo>
                <a:lnTo>
                  <a:pt x="0" y="17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637744" y="5806442"/>
            <a:ext cx="916487" cy="903955"/>
          </a:xfrm>
          <a:custGeom>
            <a:avLst/>
            <a:gdLst/>
            <a:ahLst/>
            <a:cxnLst/>
            <a:rect l="l" t="t" r="r" b="b"/>
            <a:pathLst>
              <a:path w="1374731" h="1355932">
                <a:moveTo>
                  <a:pt x="0" y="0"/>
                </a:moveTo>
                <a:lnTo>
                  <a:pt x="1374732" y="0"/>
                </a:lnTo>
                <a:lnTo>
                  <a:pt x="1374732" y="1355932"/>
                </a:lnTo>
                <a:lnTo>
                  <a:pt x="0" y="135593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754328" y="6004998"/>
            <a:ext cx="691511" cy="682054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7" y="0"/>
                </a:lnTo>
                <a:lnTo>
                  <a:pt x="1037267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553758" y="6004998"/>
            <a:ext cx="691511" cy="682054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6" y="0"/>
                </a:lnTo>
                <a:lnTo>
                  <a:pt x="1037266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257153" y="1208241"/>
            <a:ext cx="4653851" cy="101539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674635" y="1218043"/>
            <a:ext cx="4653851" cy="101539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3703659" y="1208361"/>
            <a:ext cx="4653851" cy="101539"/>
          </a:xfrm>
          <a:custGeom>
            <a:avLst/>
            <a:gdLst/>
            <a:ahLst/>
            <a:cxnLst/>
            <a:rect l="l" t="t" r="r" b="b"/>
            <a:pathLst>
              <a:path w="6980776" h="152308">
                <a:moveTo>
                  <a:pt x="0" y="0"/>
                </a:moveTo>
                <a:lnTo>
                  <a:pt x="6980776" y="0"/>
                </a:lnTo>
                <a:lnTo>
                  <a:pt x="6980776" y="152308"/>
                </a:lnTo>
                <a:lnTo>
                  <a:pt x="0" y="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5008EA-00B4-750F-D62A-CF4FF0429C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55" y="119888"/>
            <a:ext cx="1429935" cy="6856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31CC1A-287F-9E72-74C0-5232527533C2}"/>
              </a:ext>
            </a:extLst>
          </p:cNvPr>
          <p:cNvSpPr txBox="1"/>
          <p:nvPr/>
        </p:nvSpPr>
        <p:spPr>
          <a:xfrm>
            <a:off x="610029" y="292954"/>
            <a:ext cx="10271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6 Write the correct questions to ask for your mother’s permission.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F5DC13-6D9F-543B-ECF0-47651D30CB6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395" y="652966"/>
            <a:ext cx="685627" cy="685627"/>
          </a:xfrm>
          <a:prstGeom prst="rect">
            <a:avLst/>
          </a:prstGeom>
        </p:spPr>
      </p:pic>
      <p:sp>
        <p:nvSpPr>
          <p:cNvPr id="28" name="Freeform 10">
            <a:extLst>
              <a:ext uri="{FF2B5EF4-FFF2-40B4-BE49-F238E27FC236}">
                <a16:creationId xmlns:a16="http://schemas.microsoft.com/office/drawing/2014/main" id="{0894831D-AF33-B5DE-D590-9F62E37B845D}"/>
              </a:ext>
            </a:extLst>
          </p:cNvPr>
          <p:cNvSpPr/>
          <p:nvPr/>
        </p:nvSpPr>
        <p:spPr>
          <a:xfrm>
            <a:off x="-671401" y="5607602"/>
            <a:ext cx="1580623" cy="1476845"/>
          </a:xfrm>
          <a:custGeom>
            <a:avLst/>
            <a:gdLst/>
            <a:ahLst/>
            <a:cxnLst/>
            <a:rect l="l" t="t" r="r" b="b"/>
            <a:pathLst>
              <a:path w="3102866" h="3118458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1F1AE3CD-AB35-1149-C127-65C3187CFFDF}"/>
              </a:ext>
            </a:extLst>
          </p:cNvPr>
          <p:cNvSpPr/>
          <p:nvPr/>
        </p:nvSpPr>
        <p:spPr>
          <a:xfrm>
            <a:off x="10621821" y="5189236"/>
            <a:ext cx="1796947" cy="1804103"/>
          </a:xfrm>
          <a:custGeom>
            <a:avLst/>
            <a:gdLst/>
            <a:ahLst/>
            <a:cxnLst/>
            <a:rect l="l" t="t" r="r" b="b"/>
            <a:pathLst>
              <a:path w="2436684" h="2692468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035FDF3-D3D6-509F-9DA7-2B064E372A4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1417" l="10000" r="90000">
                        <a14:foregroundMark x1="49833" y1="71333" x2="49833" y2="71333"/>
                        <a14:foregroundMark x1="49833" y1="72333" x2="49833" y2="72333"/>
                        <a14:foregroundMark x1="48833" y1="71333" x2="48833" y2="71333"/>
                        <a14:foregroundMark x1="48333" y1="68833" x2="44833" y2="63333"/>
                        <a14:foregroundMark x1="43333" y1="53250" x2="50000" y2="84583"/>
                        <a14:foregroundMark x1="50000" y1="84583" x2="54333" y2="79417"/>
                        <a14:foregroundMark x1="50833" y1="67833" x2="52833" y2="67333"/>
                        <a14:foregroundMark x1="52833" y1="67333" x2="57833" y2="67833"/>
                        <a14:foregroundMark x1="60417" y1="70833" x2="61917" y2="73833"/>
                        <a14:foregroundMark x1="61917" y1="73833" x2="64417" y2="69833"/>
                        <a14:foregroundMark x1="67417" y1="69833" x2="78500" y2="64833"/>
                        <a14:foregroundMark x1="79000" y1="64333" x2="79000" y2="64333"/>
                        <a14:foregroundMark x1="80000" y1="62333" x2="82000" y2="60333"/>
                        <a14:foregroundMark x1="82000" y1="60333" x2="84500" y2="58833"/>
                        <a14:foregroundMark x1="85000" y1="58833" x2="85000" y2="58833"/>
                        <a14:foregroundMark x1="86500" y1="58833" x2="86500" y2="57250"/>
                        <a14:foregroundMark x1="82000" y1="56750" x2="62417" y2="55750"/>
                        <a14:foregroundMark x1="53833" y1="58250" x2="50333" y2="56250"/>
                        <a14:foregroundMark x1="49333" y1="54750" x2="49333" y2="50750"/>
                        <a14:foregroundMark x1="49333" y1="47750" x2="48833" y2="45250"/>
                        <a14:foregroundMark x1="47333" y1="43750" x2="42333" y2="39167"/>
                        <a14:foregroundMark x1="36750" y1="40167" x2="33750" y2="42750"/>
                        <a14:foregroundMark x1="30750" y1="45750" x2="28750" y2="49750"/>
                        <a14:foregroundMark x1="30250" y1="57250" x2="30750" y2="59833"/>
                        <a14:foregroundMark x1="31750" y1="65833" x2="31750" y2="67333"/>
                        <a14:foregroundMark x1="29750" y1="75417" x2="28250" y2="78417"/>
                        <a14:foregroundMark x1="28250" y1="85417" x2="26750" y2="84917"/>
                        <a14:foregroundMark x1="21167" y1="60333" x2="19167" y2="60333"/>
                        <a14:foregroundMark x1="19167" y1="60333" x2="18667" y2="58833"/>
                        <a14:foregroundMark x1="22167" y1="60333" x2="25750" y2="61833"/>
                        <a14:foregroundMark x1="37750" y1="74333" x2="42333" y2="74833"/>
                        <a14:foregroundMark x1="42333" y1="78917" x2="42333" y2="80917"/>
                        <a14:foregroundMark x1="39750" y1="86917" x2="39750" y2="86917"/>
                        <a14:foregroundMark x1="37250" y1="91417" x2="32750" y2="89917"/>
                        <a14:foregroundMark x1="28750" y1="88917" x2="45333" y2="87417"/>
                        <a14:foregroundMark x1="46833" y1="89417" x2="47833" y2="86417"/>
                        <a14:foregroundMark x1="47333" y1="75417" x2="44833" y2="7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55" y="5317312"/>
            <a:ext cx="1676027" cy="1676027"/>
          </a:xfrm>
          <a:prstGeom prst="rect">
            <a:avLst/>
          </a:prstGeom>
        </p:spPr>
      </p:pic>
      <p:sp>
        <p:nvSpPr>
          <p:cNvPr id="32" name="Freeform 9">
            <a:extLst>
              <a:ext uri="{FF2B5EF4-FFF2-40B4-BE49-F238E27FC236}">
                <a16:creationId xmlns:a16="http://schemas.microsoft.com/office/drawing/2014/main" id="{4C4126C2-D2F0-3BBA-3719-FD8E0DAD1E3D}"/>
              </a:ext>
            </a:extLst>
          </p:cNvPr>
          <p:cNvSpPr/>
          <p:nvPr/>
        </p:nvSpPr>
        <p:spPr>
          <a:xfrm>
            <a:off x="-81482" y="891525"/>
            <a:ext cx="691511" cy="682054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6" y="0"/>
                </a:lnTo>
                <a:lnTo>
                  <a:pt x="1037266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6BBA7B43-EB08-B15E-7FF4-D61FA47EEF31}"/>
              </a:ext>
            </a:extLst>
          </p:cNvPr>
          <p:cNvSpPr/>
          <p:nvPr/>
        </p:nvSpPr>
        <p:spPr>
          <a:xfrm>
            <a:off x="10090822" y="553569"/>
            <a:ext cx="393102" cy="540116"/>
          </a:xfrm>
          <a:custGeom>
            <a:avLst/>
            <a:gdLst/>
            <a:ahLst/>
            <a:cxnLst/>
            <a:rect l="l" t="t" r="r" b="b"/>
            <a:pathLst>
              <a:path w="1374731" h="1355932">
                <a:moveTo>
                  <a:pt x="0" y="0"/>
                </a:moveTo>
                <a:lnTo>
                  <a:pt x="1374732" y="0"/>
                </a:lnTo>
                <a:lnTo>
                  <a:pt x="1374732" y="1355932"/>
                </a:lnTo>
                <a:lnTo>
                  <a:pt x="0" y="135593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A9028F34-7A48-29B1-C232-4CAE96AC3008}"/>
              </a:ext>
            </a:extLst>
          </p:cNvPr>
          <p:cNvSpPr/>
          <p:nvPr/>
        </p:nvSpPr>
        <p:spPr>
          <a:xfrm>
            <a:off x="11849510" y="3663547"/>
            <a:ext cx="548959" cy="510008"/>
          </a:xfrm>
          <a:custGeom>
            <a:avLst/>
            <a:gdLst/>
            <a:ahLst/>
            <a:cxnLst/>
            <a:rect l="l" t="t" r="r" b="b"/>
            <a:pathLst>
              <a:path w="1374731" h="1355932">
                <a:moveTo>
                  <a:pt x="0" y="0"/>
                </a:moveTo>
                <a:lnTo>
                  <a:pt x="1374732" y="0"/>
                </a:lnTo>
                <a:lnTo>
                  <a:pt x="1374732" y="1355932"/>
                </a:lnTo>
                <a:lnTo>
                  <a:pt x="0" y="135593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3B06E4EC-8039-156E-747D-F567A38E436A}"/>
              </a:ext>
            </a:extLst>
          </p:cNvPr>
          <p:cNvSpPr/>
          <p:nvPr/>
        </p:nvSpPr>
        <p:spPr>
          <a:xfrm>
            <a:off x="-268964" y="4091650"/>
            <a:ext cx="691511" cy="682054"/>
          </a:xfrm>
          <a:custGeom>
            <a:avLst/>
            <a:gdLst/>
            <a:ahLst/>
            <a:cxnLst/>
            <a:rect l="l" t="t" r="r" b="b"/>
            <a:pathLst>
              <a:path w="1037266" h="1023081">
                <a:moveTo>
                  <a:pt x="0" y="0"/>
                </a:moveTo>
                <a:lnTo>
                  <a:pt x="1037267" y="0"/>
                </a:lnTo>
                <a:lnTo>
                  <a:pt x="1037267" y="1023081"/>
                </a:lnTo>
                <a:lnTo>
                  <a:pt x="0" y="1023081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DC4DDBF-1A52-24BA-F929-1F899F56BC7B}"/>
              </a:ext>
            </a:extLst>
          </p:cNvPr>
          <p:cNvSpPr/>
          <p:nvPr/>
        </p:nvSpPr>
        <p:spPr>
          <a:xfrm>
            <a:off x="894830" y="2091623"/>
            <a:ext cx="10271508" cy="23799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go to the park     go to </a:t>
            </a:r>
            <a:r>
              <a:rPr 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the bookshop     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go to the museum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go to the cinema        play the piano</a:t>
            </a:r>
          </a:p>
        </p:txBody>
      </p:sp>
    </p:spTree>
    <p:extLst>
      <p:ext uri="{BB962C8B-B14F-4D97-AF65-F5344CB8AC3E}">
        <p14:creationId xmlns:p14="http://schemas.microsoft.com/office/powerpoint/2010/main" val="189454787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t's Springtime! MK Plan by Slidesgo">
  <a:themeElements>
    <a:clrScheme name="Simple Light">
      <a:dk1>
        <a:srgbClr val="FFFFFF"/>
      </a:dk1>
      <a:lt1>
        <a:srgbClr val="261D2A"/>
      </a:lt1>
      <a:dk2>
        <a:srgbClr val="4597CE"/>
      </a:dk2>
      <a:lt2>
        <a:srgbClr val="A9CF54"/>
      </a:lt2>
      <a:accent1>
        <a:srgbClr val="EDD674"/>
      </a:accent1>
      <a:accent2>
        <a:srgbClr val="F7AE54"/>
      </a:accent2>
      <a:accent3>
        <a:srgbClr val="F088A2"/>
      </a:accent3>
      <a:accent4>
        <a:srgbClr val="CA5673"/>
      </a:accent4>
      <a:accent5>
        <a:srgbClr val="A56D96"/>
      </a:accent5>
      <a:accent6>
        <a:srgbClr val="89B542"/>
      </a:accent6>
      <a:hlink>
        <a:srgbClr val="261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5931</TotalTime>
  <Words>261</Words>
  <Application>Microsoft Office PowerPoint</Application>
  <PresentationFormat>Widescreen</PresentationFormat>
  <Paragraphs>63</Paragraphs>
  <Slides>12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Calibri</vt:lpstr>
      <vt:lpstr>Calibri Light</vt:lpstr>
      <vt:lpstr>Catamaran</vt:lpstr>
      <vt:lpstr>Changa One</vt:lpstr>
      <vt:lpstr>Chewy</vt:lpstr>
      <vt:lpstr>Comic Sans MS</vt:lpstr>
      <vt:lpstr>Comics sans MS</vt:lpstr>
      <vt:lpstr>Montserrat</vt:lpstr>
      <vt:lpstr>Roboto</vt:lpstr>
      <vt:lpstr>Russo One</vt:lpstr>
      <vt:lpstr>UID เพ้นท์โซ่</vt:lpstr>
      <vt:lpstr>Wingdings</vt:lpstr>
      <vt:lpstr>Office Theme</vt:lpstr>
      <vt:lpstr>It's Springtime! MK Plan by Slidesgo</vt:lpstr>
      <vt:lpstr>1_Office Theme</vt:lpstr>
      <vt:lpstr>PowerPoint Presentation</vt:lpstr>
      <vt:lpstr>PowerPoint Presentation</vt:lpstr>
      <vt:lpstr>Warm-up</vt:lpstr>
      <vt:lpstr>Warm-up</vt:lpstr>
      <vt:lpstr>Presentation</vt:lpstr>
      <vt:lpstr>PowerPoint Presentation</vt:lpstr>
      <vt:lpstr>PowerPoint Presentation</vt:lpstr>
      <vt:lpstr>Practice</vt:lpstr>
      <vt:lpstr>PowerPoint Presentation</vt:lpstr>
      <vt:lpstr>Production</vt:lpstr>
      <vt:lpstr>Wrap-up &amp; Assessment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Phuong Tran</dc:creator>
  <cp:lastModifiedBy>PC</cp:lastModifiedBy>
  <cp:revision>58</cp:revision>
  <dcterms:created xsi:type="dcterms:W3CDTF">2024-04-13T04:01:17Z</dcterms:created>
  <dcterms:modified xsi:type="dcterms:W3CDTF">2025-11-12T04:46:23Z</dcterms:modified>
</cp:coreProperties>
</file>