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500" r:id="rId4"/>
    <p:sldId id="501" r:id="rId5"/>
    <p:sldId id="265" r:id="rId6"/>
    <p:sldId id="491" r:id="rId7"/>
    <p:sldId id="492" r:id="rId8"/>
    <p:sldId id="493" r:id="rId9"/>
    <p:sldId id="503" r:id="rId10"/>
    <p:sldId id="313" r:id="rId11"/>
    <p:sldId id="356" r:id="rId12"/>
    <p:sldId id="504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5166" autoAdjust="0"/>
  </p:normalViewPr>
  <p:slideViewPr>
    <p:cSldViewPr>
      <p:cViewPr varScale="1">
        <p:scale>
          <a:sx n="82" d="100"/>
          <a:sy n="82" d="100"/>
        </p:scale>
        <p:origin x="77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88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đất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7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vàng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7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3e3ef6f8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3e3ef6f8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3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720000" y="540648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/>
          </p:nvPr>
        </p:nvSpPr>
        <p:spPr>
          <a:xfrm>
            <a:off x="698700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698700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3"/>
          </p:nvPr>
        </p:nvSpPr>
        <p:spPr>
          <a:xfrm>
            <a:off x="339794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4"/>
          </p:nvPr>
        </p:nvSpPr>
        <p:spPr>
          <a:xfrm>
            <a:off x="3397941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5"/>
          </p:nvPr>
        </p:nvSpPr>
        <p:spPr>
          <a:xfrm>
            <a:off x="609719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6"/>
          </p:nvPr>
        </p:nvSpPr>
        <p:spPr>
          <a:xfrm>
            <a:off x="6097189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7" hasCustomPrompt="1"/>
          </p:nvPr>
        </p:nvSpPr>
        <p:spPr>
          <a:xfrm>
            <a:off x="8050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 hasCustomPrompt="1"/>
          </p:nvPr>
        </p:nvSpPr>
        <p:spPr>
          <a:xfrm>
            <a:off x="350430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9" hasCustomPrompt="1"/>
          </p:nvPr>
        </p:nvSpPr>
        <p:spPr>
          <a:xfrm>
            <a:off x="62035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/>
          <p:nvPr/>
        </p:nvSpPr>
        <p:spPr>
          <a:xfrm>
            <a:off x="-6755" y="2755448"/>
            <a:ext cx="9146073" cy="1813246"/>
          </a:xfrm>
          <a:custGeom>
            <a:avLst/>
            <a:gdLst/>
            <a:ahLst/>
            <a:cxnLst/>
            <a:rect l="l" t="t" r="r" b="b"/>
            <a:pathLst>
              <a:path w="38420" h="7617" extrusionOk="0">
                <a:moveTo>
                  <a:pt x="2861" y="1"/>
                </a:moveTo>
                <a:cubicBezTo>
                  <a:pt x="2307" y="1"/>
                  <a:pt x="1823" y="328"/>
                  <a:pt x="1609" y="812"/>
                </a:cubicBezTo>
                <a:cubicBezTo>
                  <a:pt x="1438" y="627"/>
                  <a:pt x="1197" y="513"/>
                  <a:pt x="940" y="513"/>
                </a:cubicBezTo>
                <a:cubicBezTo>
                  <a:pt x="413" y="513"/>
                  <a:pt x="1" y="940"/>
                  <a:pt x="1" y="1467"/>
                </a:cubicBezTo>
                <a:lnTo>
                  <a:pt x="1" y="7617"/>
                </a:lnTo>
                <a:lnTo>
                  <a:pt x="38420" y="7617"/>
                </a:lnTo>
                <a:lnTo>
                  <a:pt x="38420" y="4457"/>
                </a:lnTo>
                <a:cubicBezTo>
                  <a:pt x="38420" y="3161"/>
                  <a:pt x="37366" y="2107"/>
                  <a:pt x="36071" y="2107"/>
                </a:cubicBezTo>
                <a:cubicBezTo>
                  <a:pt x="35231" y="2107"/>
                  <a:pt x="34506" y="2534"/>
                  <a:pt x="34092" y="3189"/>
                </a:cubicBezTo>
                <a:cubicBezTo>
                  <a:pt x="33822" y="2904"/>
                  <a:pt x="33424" y="2720"/>
                  <a:pt x="32997" y="2720"/>
                </a:cubicBezTo>
                <a:cubicBezTo>
                  <a:pt x="32257" y="2720"/>
                  <a:pt x="31644" y="3261"/>
                  <a:pt x="31530" y="3958"/>
                </a:cubicBezTo>
                <a:cubicBezTo>
                  <a:pt x="31431" y="3929"/>
                  <a:pt x="31331" y="3901"/>
                  <a:pt x="31217" y="3901"/>
                </a:cubicBezTo>
                <a:cubicBezTo>
                  <a:pt x="30818" y="3901"/>
                  <a:pt x="30477" y="4172"/>
                  <a:pt x="30349" y="4527"/>
                </a:cubicBezTo>
                <a:cubicBezTo>
                  <a:pt x="30150" y="4413"/>
                  <a:pt x="29922" y="4356"/>
                  <a:pt x="29680" y="4356"/>
                </a:cubicBezTo>
                <a:cubicBezTo>
                  <a:pt x="29053" y="4356"/>
                  <a:pt x="28527" y="4770"/>
                  <a:pt x="28370" y="5353"/>
                </a:cubicBezTo>
                <a:cubicBezTo>
                  <a:pt x="28157" y="5125"/>
                  <a:pt x="27858" y="4983"/>
                  <a:pt x="27531" y="4983"/>
                </a:cubicBezTo>
                <a:cubicBezTo>
                  <a:pt x="27487" y="4983"/>
                  <a:pt x="27430" y="4997"/>
                  <a:pt x="27388" y="4997"/>
                </a:cubicBezTo>
                <a:lnTo>
                  <a:pt x="27388" y="4884"/>
                </a:lnTo>
                <a:cubicBezTo>
                  <a:pt x="27388" y="4043"/>
                  <a:pt x="26705" y="3360"/>
                  <a:pt x="25865" y="3360"/>
                </a:cubicBezTo>
                <a:cubicBezTo>
                  <a:pt x="25225" y="3360"/>
                  <a:pt x="24669" y="3758"/>
                  <a:pt x="24456" y="4328"/>
                </a:cubicBezTo>
                <a:cubicBezTo>
                  <a:pt x="24270" y="4214"/>
                  <a:pt x="24043" y="4157"/>
                  <a:pt x="23815" y="4157"/>
                </a:cubicBezTo>
                <a:cubicBezTo>
                  <a:pt x="23659" y="4157"/>
                  <a:pt x="23517" y="4186"/>
                  <a:pt x="23374" y="4229"/>
                </a:cubicBezTo>
                <a:cubicBezTo>
                  <a:pt x="23388" y="4214"/>
                  <a:pt x="23388" y="4200"/>
                  <a:pt x="23388" y="4172"/>
                </a:cubicBezTo>
                <a:cubicBezTo>
                  <a:pt x="23388" y="3375"/>
                  <a:pt x="22733" y="2720"/>
                  <a:pt x="21922" y="2720"/>
                </a:cubicBezTo>
                <a:cubicBezTo>
                  <a:pt x="21253" y="2720"/>
                  <a:pt x="20683" y="3189"/>
                  <a:pt x="20527" y="3815"/>
                </a:cubicBezTo>
                <a:cubicBezTo>
                  <a:pt x="20342" y="3702"/>
                  <a:pt x="20142" y="3645"/>
                  <a:pt x="19929" y="3645"/>
                </a:cubicBezTo>
                <a:cubicBezTo>
                  <a:pt x="19303" y="3645"/>
                  <a:pt x="18804" y="4143"/>
                  <a:pt x="18791" y="4755"/>
                </a:cubicBezTo>
                <a:cubicBezTo>
                  <a:pt x="18463" y="4599"/>
                  <a:pt x="18093" y="4499"/>
                  <a:pt x="17709" y="4499"/>
                </a:cubicBezTo>
                <a:cubicBezTo>
                  <a:pt x="17225" y="4499"/>
                  <a:pt x="16783" y="4641"/>
                  <a:pt x="16399" y="4884"/>
                </a:cubicBezTo>
                <a:cubicBezTo>
                  <a:pt x="16228" y="4669"/>
                  <a:pt x="15957" y="4527"/>
                  <a:pt x="15659" y="4527"/>
                </a:cubicBezTo>
                <a:cubicBezTo>
                  <a:pt x="15232" y="4527"/>
                  <a:pt x="14875" y="4798"/>
                  <a:pt x="14733" y="5168"/>
                </a:cubicBezTo>
                <a:cubicBezTo>
                  <a:pt x="14492" y="5054"/>
                  <a:pt x="14221" y="4983"/>
                  <a:pt x="13936" y="4983"/>
                </a:cubicBezTo>
                <a:cubicBezTo>
                  <a:pt x="13794" y="4983"/>
                  <a:pt x="13666" y="5011"/>
                  <a:pt x="13537" y="5026"/>
                </a:cubicBezTo>
                <a:lnTo>
                  <a:pt x="13537" y="4926"/>
                </a:lnTo>
                <a:cubicBezTo>
                  <a:pt x="13537" y="4058"/>
                  <a:pt x="12826" y="3360"/>
                  <a:pt x="11972" y="3360"/>
                </a:cubicBezTo>
                <a:cubicBezTo>
                  <a:pt x="11231" y="3360"/>
                  <a:pt x="10620" y="3872"/>
                  <a:pt x="10449" y="4556"/>
                </a:cubicBezTo>
                <a:cubicBezTo>
                  <a:pt x="10164" y="4157"/>
                  <a:pt x="9694" y="3901"/>
                  <a:pt x="9182" y="3901"/>
                </a:cubicBezTo>
                <a:cubicBezTo>
                  <a:pt x="8982" y="3901"/>
                  <a:pt x="8783" y="3944"/>
                  <a:pt x="8612" y="4015"/>
                </a:cubicBezTo>
                <a:cubicBezTo>
                  <a:pt x="8641" y="3887"/>
                  <a:pt x="8656" y="3773"/>
                  <a:pt x="8656" y="3645"/>
                </a:cubicBezTo>
                <a:cubicBezTo>
                  <a:pt x="8656" y="2791"/>
                  <a:pt x="7972" y="2107"/>
                  <a:pt x="7132" y="2107"/>
                </a:cubicBezTo>
                <a:cubicBezTo>
                  <a:pt x="6606" y="2107"/>
                  <a:pt x="6150" y="2363"/>
                  <a:pt x="5879" y="2762"/>
                </a:cubicBezTo>
                <a:cubicBezTo>
                  <a:pt x="5723" y="2207"/>
                  <a:pt x="5211" y="1794"/>
                  <a:pt x="4613" y="1794"/>
                </a:cubicBezTo>
                <a:cubicBezTo>
                  <a:pt x="4427" y="1794"/>
                  <a:pt x="4256" y="1837"/>
                  <a:pt x="4100" y="1908"/>
                </a:cubicBezTo>
                <a:cubicBezTo>
                  <a:pt x="4171" y="1737"/>
                  <a:pt x="4214" y="1553"/>
                  <a:pt x="4214" y="1353"/>
                </a:cubicBezTo>
                <a:cubicBezTo>
                  <a:pt x="4214" y="613"/>
                  <a:pt x="3602" y="1"/>
                  <a:pt x="2861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3"/>
          <p:cNvSpPr/>
          <p:nvPr/>
        </p:nvSpPr>
        <p:spPr>
          <a:xfrm>
            <a:off x="0" y="4455074"/>
            <a:ext cx="9144006" cy="688419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3"/>
          <p:cNvSpPr/>
          <p:nvPr/>
        </p:nvSpPr>
        <p:spPr>
          <a:xfrm flipH="1">
            <a:off x="0" y="4796175"/>
            <a:ext cx="9144025" cy="347325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3"/>
          <p:cNvSpPr/>
          <p:nvPr/>
        </p:nvSpPr>
        <p:spPr>
          <a:xfrm>
            <a:off x="805046" y="717348"/>
            <a:ext cx="889719" cy="432030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"/>
          <p:cNvSpPr/>
          <p:nvPr/>
        </p:nvSpPr>
        <p:spPr>
          <a:xfrm flipH="1">
            <a:off x="7220376" y="885776"/>
            <a:ext cx="1118564" cy="347332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06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1" r:id="rId5"/>
    <p:sldLayoutId id="214748368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emf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slide" Target="slide10.xml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12" Type="http://schemas.microsoft.com/office/2007/relationships/hdphoto" Target="../media/hdphoto16.wdp"/><Relationship Id="rId17" Type="http://schemas.microsoft.com/office/2007/relationships/hdphoto" Target="../media/hdphoto19.wdp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slide" Target="slide12.xml"/><Relationship Id="rId1" Type="http://schemas.microsoft.com/office/2007/relationships/media" Target="../media/media2.mp3"/><Relationship Id="rId6" Type="http://schemas.openxmlformats.org/officeDocument/2006/relationships/slide" Target="slide11.xml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5" Type="http://schemas.openxmlformats.org/officeDocument/2006/relationships/image" Target="../media/image37.png"/><Relationship Id="rId10" Type="http://schemas.microsoft.com/office/2007/relationships/hdphoto" Target="../media/hdphoto18.wdp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microsoft.com/office/2007/relationships/hdphoto" Target="../media/hdphoto19.wdp"/><Relationship Id="rId4" Type="http://schemas.openxmlformats.org/officeDocument/2006/relationships/image" Target="../media/image38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5" Type="http://schemas.microsoft.com/office/2007/relationships/hdphoto" Target="../media/hdphoto14.wdp"/><Relationship Id="rId10" Type="http://schemas.openxmlformats.org/officeDocument/2006/relationships/image" Target="../media/image5.png"/><Relationship Id="rId4" Type="http://schemas.microsoft.com/office/2007/relationships/hdphoto" Target="../media/hdphoto10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microsoft.com/office/2007/relationships/hdphoto" Target="../media/hdphoto15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67E4ED5-0339-B349-A129-BC79F86BC7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6" r="8326"/>
          <a:stretch/>
        </p:blipFill>
        <p:spPr>
          <a:xfrm>
            <a:off x="938151" y="0"/>
            <a:ext cx="7428517" cy="5143500"/>
          </a:xfrm>
          <a:prstGeom prst="rect">
            <a:avLst/>
          </a:prstGeom>
        </p:spPr>
      </p:pic>
      <p:pic>
        <p:nvPicPr>
          <p:cNvPr id="2" name="KC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5921759" y="3106376"/>
            <a:ext cx="816017" cy="510183"/>
          </a:xfrm>
          <a:prstGeom prst="rect">
            <a:avLst/>
          </a:prstGeom>
        </p:spPr>
      </p:pic>
      <p:pic>
        <p:nvPicPr>
          <p:cNvPr id="3" name="KC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6858001" y="2343150"/>
            <a:ext cx="816017" cy="510183"/>
          </a:xfrm>
          <a:prstGeom prst="rect">
            <a:avLst/>
          </a:prstGeom>
        </p:spPr>
      </p:pic>
      <p:pic>
        <p:nvPicPr>
          <p:cNvPr id="4" name="KC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3492621" y="2467521"/>
            <a:ext cx="816017" cy="510183"/>
          </a:xfrm>
          <a:prstGeom prst="rect">
            <a:avLst/>
          </a:prstGeom>
        </p:spPr>
      </p:pic>
      <p:pic>
        <p:nvPicPr>
          <p:cNvPr id="5" name="KC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1714501" y="3970381"/>
            <a:ext cx="816017" cy="510183"/>
          </a:xfrm>
          <a:prstGeom prst="rect">
            <a:avLst/>
          </a:prstGeom>
        </p:spPr>
      </p:pic>
      <p:pic>
        <p:nvPicPr>
          <p:cNvPr id="6" name="vàng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6110198" y="3896626"/>
            <a:ext cx="1929513" cy="1085850"/>
          </a:xfrm>
          <a:prstGeom prst="rect">
            <a:avLst/>
          </a:prstGeom>
        </p:spPr>
      </p:pic>
      <p:pic>
        <p:nvPicPr>
          <p:cNvPr id="7" name="vàng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200508" y="1271290"/>
            <a:ext cx="1434293" cy="807161"/>
          </a:xfrm>
          <a:prstGeom prst="rect">
            <a:avLst/>
          </a:prstGeom>
        </p:spPr>
      </p:pic>
      <p:pic>
        <p:nvPicPr>
          <p:cNvPr id="8" name="vàng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4558433" y="2324007"/>
            <a:ext cx="1167959" cy="657279"/>
          </a:xfrm>
          <a:prstGeom prst="rect">
            <a:avLst/>
          </a:prstGeom>
        </p:spPr>
      </p:pic>
      <p:pic>
        <p:nvPicPr>
          <p:cNvPr id="9" name="vàng 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2556164" y="4060248"/>
            <a:ext cx="1514260" cy="852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5024656" y="3978607"/>
            <a:ext cx="952919" cy="8607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1917655" y="2532137"/>
            <a:ext cx="1105946" cy="9989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000" b="68667" l="17333" r="2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48768" r="68667" b="41241"/>
          <a:stretch/>
        </p:blipFill>
        <p:spPr>
          <a:xfrm>
            <a:off x="5000236" y="1314450"/>
            <a:ext cx="1534753" cy="734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2566400" y="4493704"/>
            <a:ext cx="652511" cy="589371"/>
          </a:xfrm>
          <a:prstGeom prst="rect">
            <a:avLst/>
          </a:prstGeom>
        </p:spPr>
      </p:pic>
      <p:sp>
        <p:nvSpPr>
          <p:cNvPr id="23" name="TextBox 22">
            <a:hlinkClick r:id="rId13" action="ppaction://hlinksldjump"/>
          </p:cNvPr>
          <p:cNvSpPr txBox="1"/>
          <p:nvPr/>
        </p:nvSpPr>
        <p:spPr>
          <a:xfrm>
            <a:off x="3528738" y="2947303"/>
            <a:ext cx="816017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pic>
        <p:nvPicPr>
          <p:cNvPr id="28" name="?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4603" r="20303" b="44003"/>
          <a:stretch/>
        </p:blipFill>
        <p:spPr>
          <a:xfrm>
            <a:off x="4384284" y="3513868"/>
            <a:ext cx="836431" cy="711604"/>
          </a:xfrm>
          <a:prstGeom prst="rect">
            <a:avLst/>
          </a:prstGeom>
        </p:spPr>
      </p:pic>
      <p:pic>
        <p:nvPicPr>
          <p:cNvPr id="3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00333" y="0"/>
            <a:ext cx="228600" cy="228600"/>
          </a:xfrm>
          <a:prstGeom prst="rect">
            <a:avLst/>
          </a:prstGeom>
        </p:spPr>
      </p:pic>
      <p:pic>
        <p:nvPicPr>
          <p:cNvPr id="3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67675" y="217715"/>
            <a:ext cx="228600" cy="228600"/>
          </a:xfrm>
          <a:prstGeom prst="rect">
            <a:avLst/>
          </a:prstGeom>
        </p:spPr>
      </p:pic>
      <p:pic>
        <p:nvPicPr>
          <p:cNvPr id="3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07680" y="457200"/>
            <a:ext cx="228600" cy="228600"/>
          </a:xfrm>
          <a:prstGeom prst="rect">
            <a:avLst/>
          </a:prstGeom>
        </p:spPr>
      </p:pic>
      <p:pic>
        <p:nvPicPr>
          <p:cNvPr id="3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20469" y="685800"/>
            <a:ext cx="228600" cy="228600"/>
          </a:xfrm>
          <a:prstGeom prst="rect">
            <a:avLst/>
          </a:prstGeom>
        </p:spPr>
      </p:pic>
      <p:pic>
        <p:nvPicPr>
          <p:cNvPr id="3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38702" y="930728"/>
            <a:ext cx="228600" cy="228600"/>
          </a:xfrm>
          <a:prstGeom prst="rect">
            <a:avLst/>
          </a:prstGeom>
        </p:spPr>
      </p:pic>
      <p:pic>
        <p:nvPicPr>
          <p:cNvPr id="35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51491" y="1159328"/>
            <a:ext cx="228600" cy="228600"/>
          </a:xfrm>
          <a:prstGeom prst="rect">
            <a:avLst/>
          </a:prstGeom>
        </p:spPr>
      </p:pic>
      <p:pic>
        <p:nvPicPr>
          <p:cNvPr id="3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35163" y="1681501"/>
            <a:ext cx="228600" cy="228600"/>
          </a:xfrm>
          <a:prstGeom prst="rect">
            <a:avLst/>
          </a:prstGeom>
        </p:spPr>
      </p:pic>
      <p:pic>
        <p:nvPicPr>
          <p:cNvPr id="37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59106" y="2001603"/>
            <a:ext cx="228600" cy="228600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31624" y="2230203"/>
            <a:ext cx="228600" cy="228600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00208" y="1452901"/>
            <a:ext cx="228600" cy="2286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83880" y="2551514"/>
            <a:ext cx="228600" cy="2286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6EECC68-5589-C84C-984D-FAAE7604B95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1" y="22559"/>
            <a:ext cx="2289731" cy="1097882"/>
          </a:xfrm>
          <a:prstGeom prst="rect">
            <a:avLst/>
          </a:prstGeom>
        </p:spPr>
      </p:pic>
      <p:sp>
        <p:nvSpPr>
          <p:cNvPr id="11" name="Action Button: Forward or Next 10">
            <a:hlinkClick r:id="rId20" action="ppaction://hlinksldjump" highlightClick="1"/>
          </p:cNvPr>
          <p:cNvSpPr/>
          <p:nvPr/>
        </p:nvSpPr>
        <p:spPr>
          <a:xfrm>
            <a:off x="8366668" y="4788388"/>
            <a:ext cx="735566" cy="355111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hlinkClick r:id="rId13" action="ppaction://hlinksldjump"/>
          </p:cNvPr>
          <p:cNvSpPr txBox="1"/>
          <p:nvPr/>
        </p:nvSpPr>
        <p:spPr>
          <a:xfrm>
            <a:off x="1654610" y="2190843"/>
            <a:ext cx="816017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350</a:t>
            </a:r>
          </a:p>
        </p:txBody>
      </p:sp>
      <p:sp>
        <p:nvSpPr>
          <p:cNvPr id="44" name="TextBox 43">
            <a:hlinkClick r:id="rId13" action="ppaction://hlinksldjump"/>
          </p:cNvPr>
          <p:cNvSpPr txBox="1"/>
          <p:nvPr/>
        </p:nvSpPr>
        <p:spPr>
          <a:xfrm>
            <a:off x="4384284" y="4301950"/>
            <a:ext cx="816017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250</a:t>
            </a:r>
          </a:p>
        </p:txBody>
      </p:sp>
      <p:sp>
        <p:nvSpPr>
          <p:cNvPr id="45" name="TextBox 44">
            <a:hlinkClick r:id="rId13" action="ppaction://hlinksldjump"/>
          </p:cNvPr>
          <p:cNvSpPr txBox="1"/>
          <p:nvPr/>
        </p:nvSpPr>
        <p:spPr>
          <a:xfrm>
            <a:off x="5969734" y="3617375"/>
            <a:ext cx="816017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19335949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3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523433" y="3327317"/>
            <a:ext cx="1371600" cy="1690573"/>
          </a:xfrm>
          <a:prstGeom prst="rect">
            <a:avLst/>
          </a:prstGeom>
        </p:spPr>
      </p:pic>
      <p:grpSp>
        <p:nvGrpSpPr>
          <p:cNvPr id="19" name="times up"/>
          <p:cNvGrpSpPr/>
          <p:nvPr/>
        </p:nvGrpSpPr>
        <p:grpSpPr>
          <a:xfrm>
            <a:off x="585480" y="1985155"/>
            <a:ext cx="1512099" cy="592449"/>
            <a:chOff x="4284637" y="-304827"/>
            <a:chExt cx="2669678" cy="697560"/>
          </a:xfrm>
        </p:grpSpPr>
        <p:sp>
          <p:nvSpPr>
            <p:cNvPr id="20" name="Rounded Rectangle 1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21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GB" sz="2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83647" y="-12909"/>
            <a:ext cx="1111386" cy="4398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0" y="280112"/>
            <a:ext cx="1793879" cy="1788189"/>
          </a:xfrm>
          <a:prstGeom prst="rect">
            <a:avLst/>
          </a:prstGeom>
        </p:spPr>
      </p:pic>
      <p:grpSp>
        <p:nvGrpSpPr>
          <p:cNvPr id="2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98830" y="799053"/>
            <a:ext cx="1038690" cy="1006555"/>
            <a:chOff x="840573" y="2379277"/>
            <a:chExt cx="3829048" cy="3849975"/>
          </a:xfrm>
        </p:grpSpPr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hour hand"/>
            <p:cNvSpPr>
              <a:spLocks/>
            </p:cNvSpPr>
            <p:nvPr/>
          </p:nvSpPr>
          <p:spPr bwMode="auto">
            <a:xfrm>
              <a:off x="1920604" y="2790528"/>
              <a:ext cx="840061" cy="1413565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27230" y="1084729"/>
            <a:ext cx="367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1661" y="1484839"/>
            <a:ext cx="395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9237" y="1078985"/>
            <a:ext cx="360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99099" y="673984"/>
            <a:ext cx="603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4A0E45-9607-6A40-95B5-18E10C042A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2" name="Action Button: Back or Previous 1">
            <a:hlinkClick r:id="rId8" action="ppaction://hlinksldjump" highlightClick="1"/>
          </p:cNvPr>
          <p:cNvSpPr/>
          <p:nvPr/>
        </p:nvSpPr>
        <p:spPr>
          <a:xfrm>
            <a:off x="0" y="4773881"/>
            <a:ext cx="783647" cy="369619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C3D38-7A95-287C-D196-1D31C49EE437}"/>
              </a:ext>
            </a:extLst>
          </p:cNvPr>
          <p:cNvSpPr/>
          <p:nvPr/>
        </p:nvSpPr>
        <p:spPr>
          <a:xfrm>
            <a:off x="2719158" y="327527"/>
            <a:ext cx="4897612" cy="25961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Premium Vector | Slice of pizza illustrations cartoon">
            <a:extLst>
              <a:ext uri="{FF2B5EF4-FFF2-40B4-BE49-F238E27FC236}">
                <a16:creationId xmlns:a16="http://schemas.microsoft.com/office/drawing/2014/main" id="{90D78598-79F1-E35B-9F3D-62356185F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559" y="312021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Slice of pizza illustrations cartoon">
            <a:extLst>
              <a:ext uri="{FF2B5EF4-FFF2-40B4-BE49-F238E27FC236}">
                <a16:creationId xmlns:a16="http://schemas.microsoft.com/office/drawing/2014/main" id="{661A3FAD-5B2D-DA32-83EA-00491296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58" y="312021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Slice of pizza illustrations cartoon">
            <a:extLst>
              <a:ext uri="{FF2B5EF4-FFF2-40B4-BE49-F238E27FC236}">
                <a16:creationId xmlns:a16="http://schemas.microsoft.com/office/drawing/2014/main" id="{2F60B1A8-969F-0F5C-FF9E-4BBCD8FD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60" y="312021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Slice of pizza illustrations cartoon">
            <a:extLst>
              <a:ext uri="{FF2B5EF4-FFF2-40B4-BE49-F238E27FC236}">
                <a16:creationId xmlns:a16="http://schemas.microsoft.com/office/drawing/2014/main" id="{1FBCB7B7-CB50-586D-5608-D57C8DF3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66" y="312021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Slice of pizza illustrations cartoon">
            <a:extLst>
              <a:ext uri="{FF2B5EF4-FFF2-40B4-BE49-F238E27FC236}">
                <a16:creationId xmlns:a16="http://schemas.microsoft.com/office/drawing/2014/main" id="{C0AB270C-BFB3-2C53-C41B-6C3733FD3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65" y="312021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Slice of pizza illustrations cartoon">
            <a:extLst>
              <a:ext uri="{FF2B5EF4-FFF2-40B4-BE49-F238E27FC236}">
                <a16:creationId xmlns:a16="http://schemas.microsoft.com/office/drawing/2014/main" id="{FC67B817-64DE-8C2E-A599-42BD5A0E6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077" y="863492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Slice of pizza illustrations cartoon">
            <a:extLst>
              <a:ext uri="{FF2B5EF4-FFF2-40B4-BE49-F238E27FC236}">
                <a16:creationId xmlns:a16="http://schemas.microsoft.com/office/drawing/2014/main" id="{85576C8F-9182-3C20-72C1-1A719D01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76" y="863492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Slice of pizza illustrations cartoon">
            <a:extLst>
              <a:ext uri="{FF2B5EF4-FFF2-40B4-BE49-F238E27FC236}">
                <a16:creationId xmlns:a16="http://schemas.microsoft.com/office/drawing/2014/main" id="{1D3E4722-8849-9C8A-ED61-A879C4F73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778" y="863492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Slice of pizza illustrations cartoon">
            <a:extLst>
              <a:ext uri="{FF2B5EF4-FFF2-40B4-BE49-F238E27FC236}">
                <a16:creationId xmlns:a16="http://schemas.microsoft.com/office/drawing/2014/main" id="{73C6F545-7DB7-A292-FBC9-5AC813E9E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284" y="863492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Slice of pizza illustrations cartoon">
            <a:extLst>
              <a:ext uri="{FF2B5EF4-FFF2-40B4-BE49-F238E27FC236}">
                <a16:creationId xmlns:a16="http://schemas.microsoft.com/office/drawing/2014/main" id="{368AD537-AC31-8460-9D10-F759D006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183" y="863492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remium Vector | Slice of pizza illustrations cartoon">
            <a:extLst>
              <a:ext uri="{FF2B5EF4-FFF2-40B4-BE49-F238E27FC236}">
                <a16:creationId xmlns:a16="http://schemas.microsoft.com/office/drawing/2014/main" id="{A0A3DF49-F002-1689-7491-5E0E9FE2F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34" y="1399457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Slice of pizza illustrations cartoon">
            <a:extLst>
              <a:ext uri="{FF2B5EF4-FFF2-40B4-BE49-F238E27FC236}">
                <a16:creationId xmlns:a16="http://schemas.microsoft.com/office/drawing/2014/main" id="{2DF30383-0FC7-8E52-9C00-40B6DA2D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33" y="1399457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Slice of pizza illustrations cartoon">
            <a:extLst>
              <a:ext uri="{FF2B5EF4-FFF2-40B4-BE49-F238E27FC236}">
                <a16:creationId xmlns:a16="http://schemas.microsoft.com/office/drawing/2014/main" id="{5E68969B-C49D-9A3B-F180-576D63AD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35" y="1399457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remium Vector | Slice of pizza illustrations cartoon">
            <a:extLst>
              <a:ext uri="{FF2B5EF4-FFF2-40B4-BE49-F238E27FC236}">
                <a16:creationId xmlns:a16="http://schemas.microsoft.com/office/drawing/2014/main" id="{779E78B6-12B4-8261-92F1-BE519FA6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41" y="1399457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remium Vector | Slice of pizza illustrations cartoon">
            <a:extLst>
              <a:ext uri="{FF2B5EF4-FFF2-40B4-BE49-F238E27FC236}">
                <a16:creationId xmlns:a16="http://schemas.microsoft.com/office/drawing/2014/main" id="{6138970E-7FF5-A0A8-F19B-814955B97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40" y="1399457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remium Vector | Slice of pizza illustrations cartoon">
            <a:extLst>
              <a:ext uri="{FF2B5EF4-FFF2-40B4-BE49-F238E27FC236}">
                <a16:creationId xmlns:a16="http://schemas.microsoft.com/office/drawing/2014/main" id="{9759241E-6BFC-09AC-DD4F-5B95EF56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32" y="2044194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Premium Vector | Slice of pizza illustrations cartoon">
            <a:extLst>
              <a:ext uri="{FF2B5EF4-FFF2-40B4-BE49-F238E27FC236}">
                <a16:creationId xmlns:a16="http://schemas.microsoft.com/office/drawing/2014/main" id="{57DB9C7D-84D6-E739-BDD3-524C00EA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31" y="2044194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remium Vector | Slice of pizza illustrations cartoon">
            <a:extLst>
              <a:ext uri="{FF2B5EF4-FFF2-40B4-BE49-F238E27FC236}">
                <a16:creationId xmlns:a16="http://schemas.microsoft.com/office/drawing/2014/main" id="{7B359E38-96FC-0FC9-2D2A-6D0A6A45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33" y="2044194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remium Vector | Slice of pizza illustrations cartoon">
            <a:extLst>
              <a:ext uri="{FF2B5EF4-FFF2-40B4-BE49-F238E27FC236}">
                <a16:creationId xmlns:a16="http://schemas.microsoft.com/office/drawing/2014/main" id="{1EBA6B33-462A-9778-2E89-B07ADB327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39" y="2044194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Premium Vector | Slice of pizza illustrations cartoon">
            <a:extLst>
              <a:ext uri="{FF2B5EF4-FFF2-40B4-BE49-F238E27FC236}">
                <a16:creationId xmlns:a16="http://schemas.microsoft.com/office/drawing/2014/main" id="{72E12208-A1A6-DEB6-EA37-01652A5C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38" y="2044194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Premium Vector | Slice of pizza illustrations cartoon">
            <a:extLst>
              <a:ext uri="{FF2B5EF4-FFF2-40B4-BE49-F238E27FC236}">
                <a16:creationId xmlns:a16="http://schemas.microsoft.com/office/drawing/2014/main" id="{60865593-3914-BD36-BF2F-77B060A4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77" y="371830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Premium Vector | Slice of pizza illustrations cartoon">
            <a:extLst>
              <a:ext uri="{FF2B5EF4-FFF2-40B4-BE49-F238E27FC236}">
                <a16:creationId xmlns:a16="http://schemas.microsoft.com/office/drawing/2014/main" id="{FAD0A67F-F9E1-0B9E-F61E-59723467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95" y="923301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8B19855-1FDF-C5ED-B749-84BC08069F39}"/>
              </a:ext>
            </a:extLst>
          </p:cNvPr>
          <p:cNvSpPr txBox="1"/>
          <p:nvPr/>
        </p:nvSpPr>
        <p:spPr>
          <a:xfrm>
            <a:off x="1537019" y="3073422"/>
            <a:ext cx="684345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How mα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ny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pieces of pizza has he got?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3B5BD6-4E39-BCF2-C5CA-5B8EB4C1EB96}"/>
              </a:ext>
            </a:extLst>
          </p:cNvPr>
          <p:cNvSpPr txBox="1"/>
          <p:nvPr/>
        </p:nvSpPr>
        <p:spPr>
          <a:xfrm>
            <a:off x="2514601" y="3828510"/>
            <a:ext cx="48006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He’s got 22 pieces of pizza .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old Clip Art Download - Cartoon Treasure Chest Png Transparent Png - Full  Size Clipart (#173864) - PinClipart">
            <a:extLst>
              <a:ext uri="{FF2B5EF4-FFF2-40B4-BE49-F238E27FC236}">
                <a16:creationId xmlns:a16="http://schemas.microsoft.com/office/drawing/2014/main" id="{DEB2B99B-FF9A-BE4F-88E5-8803DB8D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9227" y="1275748"/>
            <a:ext cx="3151073" cy="33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9B5951-BF87-3D4E-8E63-864DA0592C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4: Food and Drinks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7" y="145610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7 8 9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CB29-7599-EB09-A223-0B69490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4AF64-69F9-E93E-F94A-04D26D1CF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4BC51-97F7-7F1F-FD99-09C81E7FDC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C21B3-C5CE-1A1C-07D9-5FE527D4D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FB0F61-50E5-B8D2-F1BF-D4DFCE6392B6}"/>
              </a:ext>
            </a:extLst>
          </p:cNvPr>
          <p:cNvSpPr/>
          <p:nvPr/>
        </p:nvSpPr>
        <p:spPr>
          <a:xfrm>
            <a:off x="0" y="0"/>
            <a:ext cx="4191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Review.(track 4.6) </a:t>
            </a:r>
          </a:p>
        </p:txBody>
      </p:sp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DADCDE26-2D8B-2F1B-713C-49D254B7F60D}"/>
              </a:ext>
            </a:extLst>
          </p:cNvPr>
          <p:cNvSpPr/>
          <p:nvPr/>
        </p:nvSpPr>
        <p:spPr>
          <a:xfrm>
            <a:off x="381000" y="918447"/>
            <a:ext cx="3593365" cy="6313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21  twenty-one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5B2355BB-DC8C-CA61-781C-D028A14A571A}"/>
              </a:ext>
            </a:extLst>
          </p:cNvPr>
          <p:cNvSpPr/>
          <p:nvPr/>
        </p:nvSpPr>
        <p:spPr>
          <a:xfrm>
            <a:off x="5158232" y="1521867"/>
            <a:ext cx="3331800" cy="6313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26  twenty-six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0B2EB9E9-4C5F-489D-C1CB-9513B0A3AA7E}"/>
              </a:ext>
            </a:extLst>
          </p:cNvPr>
          <p:cNvSpPr/>
          <p:nvPr/>
        </p:nvSpPr>
        <p:spPr>
          <a:xfrm>
            <a:off x="381000" y="1893893"/>
            <a:ext cx="3593365" cy="6313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22  twenty-two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95C4D318-764C-7ED0-4300-B0C27726AFD4}"/>
              </a:ext>
            </a:extLst>
          </p:cNvPr>
          <p:cNvSpPr/>
          <p:nvPr/>
        </p:nvSpPr>
        <p:spPr>
          <a:xfrm>
            <a:off x="381000" y="2869339"/>
            <a:ext cx="3593365" cy="6313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23  twenty-three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id="{7E2912CB-46B3-653F-207A-3E12E3BC5F74}"/>
              </a:ext>
            </a:extLst>
          </p:cNvPr>
          <p:cNvSpPr/>
          <p:nvPr/>
        </p:nvSpPr>
        <p:spPr>
          <a:xfrm>
            <a:off x="381000" y="3844784"/>
            <a:ext cx="3593365" cy="6313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24  twenty-four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24014EFC-6ACB-73AB-646D-8A73B2DB2FFE}"/>
              </a:ext>
            </a:extLst>
          </p:cNvPr>
          <p:cNvSpPr/>
          <p:nvPr/>
        </p:nvSpPr>
        <p:spPr>
          <a:xfrm>
            <a:off x="5158232" y="711194"/>
            <a:ext cx="3331800" cy="6313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25  twenty-five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2903FC93-F339-B795-3CC1-5A62C584D9E6}"/>
              </a:ext>
            </a:extLst>
          </p:cNvPr>
          <p:cNvSpPr/>
          <p:nvPr/>
        </p:nvSpPr>
        <p:spPr>
          <a:xfrm>
            <a:off x="5158232" y="3143213"/>
            <a:ext cx="3331800" cy="6313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28  twenty-eight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8306C4BD-84E9-C257-A5E4-CDA290203C52}"/>
              </a:ext>
            </a:extLst>
          </p:cNvPr>
          <p:cNvSpPr/>
          <p:nvPr/>
        </p:nvSpPr>
        <p:spPr>
          <a:xfrm>
            <a:off x="5158232" y="2332540"/>
            <a:ext cx="3331800" cy="6313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27  twenty-seven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5F41322B-EC19-6432-D554-7EAC52BE8668}"/>
              </a:ext>
            </a:extLst>
          </p:cNvPr>
          <p:cNvSpPr/>
          <p:nvPr/>
        </p:nvSpPr>
        <p:spPr>
          <a:xfrm>
            <a:off x="5158232" y="3953887"/>
            <a:ext cx="3331800" cy="63137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29  twenty-nine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0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CB29-7599-EB09-A223-0B69490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4AF64-69F9-E93E-F94A-04D26D1CF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4BC51-97F7-7F1F-FD99-09C81E7FDC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C21B3-C5CE-1A1C-07D9-5FE527D4D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pic>
        <p:nvPicPr>
          <p:cNvPr id="7" name="Picture 6" descr="Two cute kids talking to each other cartoon Vector Image">
            <a:extLst>
              <a:ext uri="{FF2B5EF4-FFF2-40B4-BE49-F238E27FC236}">
                <a16:creationId xmlns:a16="http://schemas.microsoft.com/office/drawing/2014/main" id="{464085F0-9CD9-7454-73BA-0116B4952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b="28276"/>
          <a:stretch/>
        </p:blipFill>
        <p:spPr bwMode="auto">
          <a:xfrm flipH="1">
            <a:off x="333223" y="2194559"/>
            <a:ext cx="1680026" cy="27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wo cute kids talking to each other cartoon Vector Image">
            <a:extLst>
              <a:ext uri="{FF2B5EF4-FFF2-40B4-BE49-F238E27FC236}">
                <a16:creationId xmlns:a16="http://schemas.microsoft.com/office/drawing/2014/main" id="{12CE60E0-8C8B-CC2D-0C22-13433D784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 flipH="1">
            <a:off x="7331163" y="2076745"/>
            <a:ext cx="1568686" cy="28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A75964-59F2-F727-8B45-A442C224B41F}"/>
              </a:ext>
            </a:extLst>
          </p:cNvPr>
          <p:cNvSpPr/>
          <p:nvPr/>
        </p:nvSpPr>
        <p:spPr>
          <a:xfrm>
            <a:off x="2322023" y="1942193"/>
            <a:ext cx="4414520" cy="28294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Premium Vector | Slice of pizza illustrations cartoon">
            <a:extLst>
              <a:ext uri="{FF2B5EF4-FFF2-40B4-BE49-F238E27FC236}">
                <a16:creationId xmlns:a16="http://schemas.microsoft.com/office/drawing/2014/main" id="{4FA13426-B26F-EBC3-7240-39E4FB020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15" y="2048130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Slice of pizza illustrations cartoon">
            <a:extLst>
              <a:ext uri="{FF2B5EF4-FFF2-40B4-BE49-F238E27FC236}">
                <a16:creationId xmlns:a16="http://schemas.microsoft.com/office/drawing/2014/main" id="{18200D17-1212-506E-D3B8-83136A04C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14" y="2094835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Slice of pizza illustrations cartoon">
            <a:extLst>
              <a:ext uri="{FF2B5EF4-FFF2-40B4-BE49-F238E27FC236}">
                <a16:creationId xmlns:a16="http://schemas.microsoft.com/office/drawing/2014/main" id="{0E2C8969-3699-FA70-7C8E-489C8DE9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54" y="2104494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Slice of pizza illustrations cartoon">
            <a:extLst>
              <a:ext uri="{FF2B5EF4-FFF2-40B4-BE49-F238E27FC236}">
                <a16:creationId xmlns:a16="http://schemas.microsoft.com/office/drawing/2014/main" id="{B0799E8E-1AEF-4F17-B13E-AB00341AE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150" y="2076745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Slice of pizza illustrations cartoon">
            <a:extLst>
              <a:ext uri="{FF2B5EF4-FFF2-40B4-BE49-F238E27FC236}">
                <a16:creationId xmlns:a16="http://schemas.microsoft.com/office/drawing/2014/main" id="{E898581F-0A49-186D-C1CA-70B8E8DB6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10" y="2104659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Slice of pizza illustrations cartoon">
            <a:extLst>
              <a:ext uri="{FF2B5EF4-FFF2-40B4-BE49-F238E27FC236}">
                <a16:creationId xmlns:a16="http://schemas.microsoft.com/office/drawing/2014/main" id="{0717108F-6C9F-1A5E-AB72-04295987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04" y="2561478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remium Vector | Slice of pizza illustrations cartoon">
            <a:extLst>
              <a:ext uri="{FF2B5EF4-FFF2-40B4-BE49-F238E27FC236}">
                <a16:creationId xmlns:a16="http://schemas.microsoft.com/office/drawing/2014/main" id="{1ADFC5D0-3F38-7C91-3857-6670B623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603" y="2608183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remium Vector | Slice of pizza illustrations cartoon">
            <a:extLst>
              <a:ext uri="{FF2B5EF4-FFF2-40B4-BE49-F238E27FC236}">
                <a16:creationId xmlns:a16="http://schemas.microsoft.com/office/drawing/2014/main" id="{41227712-A0E7-310D-CDD6-9047E303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43" y="2617842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Slice of pizza illustrations cartoon">
            <a:extLst>
              <a:ext uri="{FF2B5EF4-FFF2-40B4-BE49-F238E27FC236}">
                <a16:creationId xmlns:a16="http://schemas.microsoft.com/office/drawing/2014/main" id="{354F8E9D-9371-69FE-6683-8254FFF30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39" y="2590093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Slice of pizza illustrations cartoon">
            <a:extLst>
              <a:ext uri="{FF2B5EF4-FFF2-40B4-BE49-F238E27FC236}">
                <a16:creationId xmlns:a16="http://schemas.microsoft.com/office/drawing/2014/main" id="{698FB2C3-4153-0F8A-780C-3A318661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99" y="2618007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Slice of pizza illustrations cartoon">
            <a:extLst>
              <a:ext uri="{FF2B5EF4-FFF2-40B4-BE49-F238E27FC236}">
                <a16:creationId xmlns:a16="http://schemas.microsoft.com/office/drawing/2014/main" id="{51F2DF86-F083-A561-4852-71448B28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13" y="3165322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remium Vector | Slice of pizza illustrations cartoon">
            <a:extLst>
              <a:ext uri="{FF2B5EF4-FFF2-40B4-BE49-F238E27FC236}">
                <a16:creationId xmlns:a16="http://schemas.microsoft.com/office/drawing/2014/main" id="{584A5787-9A0A-FAF0-B276-5466E9EF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12" y="3212027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remium Vector | Slice of pizza illustrations cartoon">
            <a:extLst>
              <a:ext uri="{FF2B5EF4-FFF2-40B4-BE49-F238E27FC236}">
                <a16:creationId xmlns:a16="http://schemas.microsoft.com/office/drawing/2014/main" id="{ABB59A8F-1FB7-FB70-D860-B037DDF5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52" y="3221686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remium Vector | Slice of pizza illustrations cartoon">
            <a:extLst>
              <a:ext uri="{FF2B5EF4-FFF2-40B4-BE49-F238E27FC236}">
                <a16:creationId xmlns:a16="http://schemas.microsoft.com/office/drawing/2014/main" id="{6A2DB0BB-0960-2E69-278E-14E01B65A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48" y="3193937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remium Vector | Slice of pizza illustrations cartoon">
            <a:extLst>
              <a:ext uri="{FF2B5EF4-FFF2-40B4-BE49-F238E27FC236}">
                <a16:creationId xmlns:a16="http://schemas.microsoft.com/office/drawing/2014/main" id="{EC287695-5E44-B4B1-1009-D3840F27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08" y="3221851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remium Vector | Slice of pizza illustrations cartoon">
            <a:extLst>
              <a:ext uri="{FF2B5EF4-FFF2-40B4-BE49-F238E27FC236}">
                <a16:creationId xmlns:a16="http://schemas.microsoft.com/office/drawing/2014/main" id="{4EAB6CEC-99C0-2FBE-86B9-4A866680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11" y="3829854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remium Vector | Slice of pizza illustrations cartoon">
            <a:extLst>
              <a:ext uri="{FF2B5EF4-FFF2-40B4-BE49-F238E27FC236}">
                <a16:creationId xmlns:a16="http://schemas.microsoft.com/office/drawing/2014/main" id="{52E11BEF-6E2C-0C11-24E8-03B6BF15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10" y="3876559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remium Vector | Slice of pizza illustrations cartoon">
            <a:extLst>
              <a:ext uri="{FF2B5EF4-FFF2-40B4-BE49-F238E27FC236}">
                <a16:creationId xmlns:a16="http://schemas.microsoft.com/office/drawing/2014/main" id="{76F48C12-807B-67CB-E18A-84E2224ED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50" y="3886218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remium Vector | Slice of pizza illustrations cartoon">
            <a:extLst>
              <a:ext uri="{FF2B5EF4-FFF2-40B4-BE49-F238E27FC236}">
                <a16:creationId xmlns:a16="http://schemas.microsoft.com/office/drawing/2014/main" id="{35EC0F00-64CB-90EF-6CD5-DEF6A218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46" y="3858469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Premium Vector | Slice of pizza illustrations cartoon">
            <a:extLst>
              <a:ext uri="{FF2B5EF4-FFF2-40B4-BE49-F238E27FC236}">
                <a16:creationId xmlns:a16="http://schemas.microsoft.com/office/drawing/2014/main" id="{E7331AA1-31A2-2CC4-68AC-164D93DA2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6" y="3886383"/>
            <a:ext cx="885397" cy="8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Slice of pizza illustrations cartoon">
            <a:extLst>
              <a:ext uri="{FF2B5EF4-FFF2-40B4-BE49-F238E27FC236}">
                <a16:creationId xmlns:a16="http://schemas.microsoft.com/office/drawing/2014/main" id="{62C4AC13-1345-C795-CA16-6E0D78B4C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192">
            <a:off x="2181593" y="2739476"/>
            <a:ext cx="1018021" cy="10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Callout 5">
            <a:extLst>
              <a:ext uri="{FF2B5EF4-FFF2-40B4-BE49-F238E27FC236}">
                <a16:creationId xmlns:a16="http://schemas.microsoft.com/office/drawing/2014/main" id="{95072BAC-F57B-F62F-C8F8-F5E8BB3F3FE0}"/>
              </a:ext>
            </a:extLst>
          </p:cNvPr>
          <p:cNvSpPr/>
          <p:nvPr/>
        </p:nvSpPr>
        <p:spPr>
          <a:xfrm>
            <a:off x="-77390" y="659357"/>
            <a:ext cx="4229402" cy="1519142"/>
          </a:xfrm>
          <a:prstGeom prst="wedgeEllipseCallout">
            <a:avLst>
              <a:gd name="adj1" fmla="val -27463"/>
              <a:gd name="adj2" fmla="val 8085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How mα</a:t>
            </a:r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ny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latin typeface="Comic Sans MS" pitchFamily="66" charset="0"/>
              </a:rPr>
              <a:t>pieces of </a:t>
            </a:r>
            <a:r>
              <a:rPr lang="en-US" sz="2800" b="1" dirty="0" err="1">
                <a:latin typeface="Comic Sans MS" pitchFamily="66" charset="0"/>
              </a:rPr>
              <a:t>pizz</a:t>
            </a:r>
            <a:r>
              <a:rPr lang="en-US" sz="2800" b="1" dirty="0">
                <a:latin typeface="Comic Sans MS" pitchFamily="66" charset="0"/>
              </a:rPr>
              <a:t>α</a:t>
            </a:r>
          </a:p>
          <a:p>
            <a:pPr algn="ctr"/>
            <a:r>
              <a:rPr lang="en-US" sz="2800" b="1" dirty="0">
                <a:latin typeface="Comic Sans MS" pitchFamily="66" charset="0"/>
              </a:rPr>
              <a:t>hα</a:t>
            </a:r>
            <a:r>
              <a:rPr lang="en-US" sz="2800" b="1" dirty="0" err="1">
                <a:latin typeface="Comic Sans MS" pitchFamily="66" charset="0"/>
              </a:rPr>
              <a:t>ve</a:t>
            </a:r>
            <a:r>
              <a:rPr lang="en-US" sz="2800" b="1" dirty="0">
                <a:latin typeface="Comic Sans MS" pitchFamily="66" charset="0"/>
              </a:rPr>
              <a:t> you got?</a:t>
            </a:r>
          </a:p>
        </p:txBody>
      </p:sp>
      <p:sp>
        <p:nvSpPr>
          <p:cNvPr id="35" name="Oval Callout 75">
            <a:extLst>
              <a:ext uri="{FF2B5EF4-FFF2-40B4-BE49-F238E27FC236}">
                <a16:creationId xmlns:a16="http://schemas.microsoft.com/office/drawing/2014/main" id="{9E59AEB0-5F9C-3BB8-CB89-79603921DC26}"/>
              </a:ext>
            </a:extLst>
          </p:cNvPr>
          <p:cNvSpPr/>
          <p:nvPr/>
        </p:nvSpPr>
        <p:spPr>
          <a:xfrm>
            <a:off x="4991989" y="584774"/>
            <a:ext cx="4264233" cy="1622339"/>
          </a:xfrm>
          <a:prstGeom prst="wedgeEllipseCallout">
            <a:avLst>
              <a:gd name="adj1" fmla="val 30598"/>
              <a:gd name="adj2" fmla="val 7297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800" b="1" dirty="0">
                <a:latin typeface="Comic Sans MS" pitchFamily="66" charset="0"/>
              </a:rPr>
              <a:t>I’ve got twenty-one</a:t>
            </a:r>
          </a:p>
          <a:p>
            <a:pPr algn="ctr"/>
            <a:r>
              <a:rPr lang="en-US" sz="2800" b="1" dirty="0">
                <a:latin typeface="Comic Sans MS" pitchFamily="66" charset="0"/>
              </a:rPr>
              <a:t>pieces of </a:t>
            </a:r>
            <a:r>
              <a:rPr lang="en-US" sz="2800" b="1" dirty="0" err="1">
                <a:latin typeface="Comic Sans MS" pitchFamily="66" charset="0"/>
              </a:rPr>
              <a:t>pizz</a:t>
            </a:r>
            <a:r>
              <a:rPr lang="en-US" sz="2800" b="1" dirty="0">
                <a:latin typeface="Comic Sans MS" pitchFamily="66" charset="0"/>
              </a:rPr>
              <a:t>α.</a:t>
            </a:r>
            <a:endParaRPr lang="en-US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2616557" y="1491743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306728" y="1454528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9826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CB29-7599-EB09-A223-0B69490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C21B3-C5CE-1A1C-07D9-5FE527D4D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2286"/>
            <a:ext cx="922019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5CB8C9-62AB-91EF-7567-D5A6C2691188}"/>
              </a:ext>
            </a:extLst>
          </p:cNvPr>
          <p:cNvSpPr/>
          <p:nvPr/>
        </p:nvSpPr>
        <p:spPr>
          <a:xfrm>
            <a:off x="533400" y="4777"/>
            <a:ext cx="6858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7. Listen and circle.(track 4.8) </a:t>
            </a:r>
          </a:p>
        </p:txBody>
      </p:sp>
      <p:sp>
        <p:nvSpPr>
          <p:cNvPr id="35" name="Oval Callout 75">
            <a:extLst>
              <a:ext uri="{FF2B5EF4-FFF2-40B4-BE49-F238E27FC236}">
                <a16:creationId xmlns:a16="http://schemas.microsoft.com/office/drawing/2014/main" id="{9E59AEB0-5F9C-3BB8-CB89-79603921DC26}"/>
              </a:ext>
            </a:extLst>
          </p:cNvPr>
          <p:cNvSpPr/>
          <p:nvPr/>
        </p:nvSpPr>
        <p:spPr>
          <a:xfrm>
            <a:off x="533400" y="589552"/>
            <a:ext cx="6858000" cy="43443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b="1" dirty="0">
                <a:latin typeface="Comic Sans MS" pitchFamily="66" charset="0"/>
              </a:rPr>
              <a:t>I’ve got 21/ 22 cupcakes.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b="1" dirty="0">
                <a:latin typeface="Comic Sans MS" pitchFamily="66" charset="0"/>
              </a:rPr>
              <a:t>We’ve got 23 / 24 α</a:t>
            </a:r>
            <a:r>
              <a:rPr lang="en-US" sz="2800" b="1" dirty="0" err="1">
                <a:latin typeface="Comic Sans MS" pitchFamily="66" charset="0"/>
              </a:rPr>
              <a:t>pples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b="1" dirty="0">
                <a:latin typeface="Comic Sans MS" pitchFamily="66" charset="0"/>
              </a:rPr>
              <a:t>She’s got 25 / 26 biscuits.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b="1" dirty="0">
                <a:latin typeface="Comic Sans MS" pitchFamily="66" charset="0"/>
              </a:rPr>
              <a:t>She’s got 24 / 25 orα</a:t>
            </a:r>
            <a:r>
              <a:rPr lang="en-US" sz="2800" b="1" dirty="0" err="1">
                <a:latin typeface="Comic Sans MS" pitchFamily="66" charset="0"/>
              </a:rPr>
              <a:t>nge</a:t>
            </a:r>
            <a:r>
              <a:rPr lang="en-US" sz="2800" b="1" dirty="0">
                <a:latin typeface="Comic Sans MS" pitchFamily="66" charset="0"/>
              </a:rPr>
              <a:t> trees.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b="1" dirty="0">
                <a:latin typeface="Comic Sans MS" pitchFamily="66" charset="0"/>
              </a:rPr>
              <a:t>They’ve got 26 / 27 tomαtoes.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366653B-D145-678F-E135-26F78B77B56B}"/>
              </a:ext>
            </a:extLst>
          </p:cNvPr>
          <p:cNvSpPr/>
          <p:nvPr/>
        </p:nvSpPr>
        <p:spPr>
          <a:xfrm>
            <a:off x="3276600" y="907627"/>
            <a:ext cx="685800" cy="533400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9BAAB4B0-B702-96A7-94AA-B81FD3D031ED}"/>
              </a:ext>
            </a:extLst>
          </p:cNvPr>
          <p:cNvSpPr/>
          <p:nvPr/>
        </p:nvSpPr>
        <p:spPr>
          <a:xfrm>
            <a:off x="4000015" y="4271156"/>
            <a:ext cx="685800" cy="533400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CC7D0D07-BC86-3904-517C-C350C5D42F53}"/>
              </a:ext>
            </a:extLst>
          </p:cNvPr>
          <p:cNvSpPr/>
          <p:nvPr/>
        </p:nvSpPr>
        <p:spPr>
          <a:xfrm>
            <a:off x="3631465" y="2690939"/>
            <a:ext cx="685800" cy="533400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9C08DD0-5DCD-7AE7-43E2-7686BE44DBEF}"/>
              </a:ext>
            </a:extLst>
          </p:cNvPr>
          <p:cNvSpPr/>
          <p:nvPr/>
        </p:nvSpPr>
        <p:spPr>
          <a:xfrm>
            <a:off x="3648718" y="3519004"/>
            <a:ext cx="685800" cy="533400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FA52A50-DF99-38D9-201E-61AE250434F1}"/>
              </a:ext>
            </a:extLst>
          </p:cNvPr>
          <p:cNvSpPr/>
          <p:nvPr/>
        </p:nvSpPr>
        <p:spPr>
          <a:xfrm>
            <a:off x="3880193" y="1835910"/>
            <a:ext cx="685800" cy="533400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7,500+ Cartoon Of A Grocery Stores Stock Photos, Pictures &amp; Royalty-Free  Images - iStock">
            <a:extLst>
              <a:ext uri="{FF2B5EF4-FFF2-40B4-BE49-F238E27FC236}">
                <a16:creationId xmlns:a16="http://schemas.microsoft.com/office/drawing/2014/main" id="{B121AC51-AA70-6887-3C00-A4CAA73FF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52"/>
            <a:ext cx="9144000" cy="517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5CB8C9-62AB-91EF-7567-D5A6C2691188}"/>
              </a:ext>
            </a:extLst>
          </p:cNvPr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8. Write and say.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ln/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Arial"/>
              </a:rPr>
              <a:t>Complete the shopping list for your family party.</a:t>
            </a:r>
            <a:endParaRPr lang="en-US" sz="3600" kern="0" dirty="0">
              <a:ln/>
              <a:solidFill>
                <a:schemeClr val="bg1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4" name="Oval Callout 5">
            <a:extLst>
              <a:ext uri="{FF2B5EF4-FFF2-40B4-BE49-F238E27FC236}">
                <a16:creationId xmlns:a16="http://schemas.microsoft.com/office/drawing/2014/main" id="{95072BAC-F57B-F62F-C8F8-F5E8BB3F3FE0}"/>
              </a:ext>
            </a:extLst>
          </p:cNvPr>
          <p:cNvSpPr/>
          <p:nvPr/>
        </p:nvSpPr>
        <p:spPr>
          <a:xfrm>
            <a:off x="2579024" y="1053515"/>
            <a:ext cx="3186023" cy="1289635"/>
          </a:xfrm>
          <a:prstGeom prst="wedgeEllipseCallout">
            <a:avLst>
              <a:gd name="adj1" fmla="val -39918"/>
              <a:gd name="adj2" fmla="val 5944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I’ve got 22 sandwiches.</a:t>
            </a:r>
          </a:p>
        </p:txBody>
      </p:sp>
      <p:pic>
        <p:nvPicPr>
          <p:cNvPr id="1028" name="Picture 4" descr="Boy With A Shopping Trolley Stock Illustration - Download Image Now - Baby  - Human Age, Boys, Buying - iStock">
            <a:extLst>
              <a:ext uri="{FF2B5EF4-FFF2-40B4-BE49-F238E27FC236}">
                <a16:creationId xmlns:a16="http://schemas.microsoft.com/office/drawing/2014/main" id="{9542C634-16A6-6BA7-B067-A35837C3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664" y="2206032"/>
            <a:ext cx="2614580" cy="30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5219D-FF0A-C171-6B20-99D61DA2A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006" y="1005225"/>
            <a:ext cx="3212131" cy="35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52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195559" y="1491743"/>
            <a:ext cx="3926056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174659" y="1454528"/>
            <a:ext cx="100495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62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3" b="66764" l="5156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768" r="26011" b="40882"/>
          <a:stretch/>
        </p:blipFill>
        <p:spPr>
          <a:xfrm>
            <a:off x="4572001" y="1271440"/>
            <a:ext cx="1712299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5766955" y="3714750"/>
            <a:ext cx="2335919" cy="1314559"/>
          </a:xfrm>
          <a:prstGeom prst="rect">
            <a:avLst/>
          </a:prstGeom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" y="15587"/>
            <a:ext cx="457200" cy="457200"/>
          </a:xfrm>
          <a:prstGeom prst="rect">
            <a:avLst/>
          </a:prstGeom>
        </p:spPr>
      </p:pic>
      <p:sp>
        <p:nvSpPr>
          <p:cNvPr id="3" name="Heptagon 2">
            <a:hlinkClick r:id="rId9" action="ppaction://hlinksldjump"/>
            <a:extLst>
              <a:ext uri="{FF2B5EF4-FFF2-40B4-BE49-F238E27FC236}">
                <a16:creationId xmlns:a16="http://schemas.microsoft.com/office/drawing/2014/main" id="{3CF31890-9BB3-D347-A5C4-51FAEC5BABD6}"/>
              </a:ext>
            </a:extLst>
          </p:cNvPr>
          <p:cNvSpPr/>
          <p:nvPr/>
        </p:nvSpPr>
        <p:spPr>
          <a:xfrm>
            <a:off x="4572000" y="1428750"/>
            <a:ext cx="1885950" cy="1771650"/>
          </a:xfrm>
          <a:prstGeom prst="hep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Play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86D19D9-FD81-904D-AD62-9F10CCDDB4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25641-CB95-9C43-9751-85E153DF47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6E93C8C6-9849-A643-B0A4-3B5DD973ACEB}"/>
              </a:ext>
            </a:extLst>
          </p:cNvPr>
          <p:cNvSpPr/>
          <p:nvPr/>
        </p:nvSpPr>
        <p:spPr>
          <a:xfrm>
            <a:off x="1943100" y="0"/>
            <a:ext cx="5429250" cy="1543792"/>
          </a:xfrm>
          <a:custGeom>
            <a:avLst/>
            <a:gdLst>
              <a:gd name="connsiteX0" fmla="*/ 0 w 5429250"/>
              <a:gd name="connsiteY0" fmla="*/ 228605 h 1371600"/>
              <a:gd name="connsiteX1" fmla="*/ 228605 w 5429250"/>
              <a:gd name="connsiteY1" fmla="*/ 0 h 1371600"/>
              <a:gd name="connsiteX2" fmla="*/ 899830 w 5429250"/>
              <a:gd name="connsiteY2" fmla="*/ 0 h 1371600"/>
              <a:gd name="connsiteX3" fmla="*/ 1421895 w 5429250"/>
              <a:gd name="connsiteY3" fmla="*/ 0 h 1371600"/>
              <a:gd name="connsiteX4" fmla="*/ 2093120 w 5429250"/>
              <a:gd name="connsiteY4" fmla="*/ 0 h 1371600"/>
              <a:gd name="connsiteX5" fmla="*/ 2565464 w 5429250"/>
              <a:gd name="connsiteY5" fmla="*/ 0 h 1371600"/>
              <a:gd name="connsiteX6" fmla="*/ 3236689 w 5429250"/>
              <a:gd name="connsiteY6" fmla="*/ 0 h 1371600"/>
              <a:gd name="connsiteX7" fmla="*/ 3758753 w 5429250"/>
              <a:gd name="connsiteY7" fmla="*/ 0 h 1371600"/>
              <a:gd name="connsiteX8" fmla="*/ 4231097 w 5429250"/>
              <a:gd name="connsiteY8" fmla="*/ 0 h 1371600"/>
              <a:gd name="connsiteX9" fmla="*/ 5200645 w 5429250"/>
              <a:gd name="connsiteY9" fmla="*/ 0 h 1371600"/>
              <a:gd name="connsiteX10" fmla="*/ 5429250 w 5429250"/>
              <a:gd name="connsiteY10" fmla="*/ 228605 h 1371600"/>
              <a:gd name="connsiteX11" fmla="*/ 5429250 w 5429250"/>
              <a:gd name="connsiteY11" fmla="*/ 694944 h 1371600"/>
              <a:gd name="connsiteX12" fmla="*/ 5429250 w 5429250"/>
              <a:gd name="connsiteY12" fmla="*/ 1142995 h 1371600"/>
              <a:gd name="connsiteX13" fmla="*/ 5200645 w 5429250"/>
              <a:gd name="connsiteY13" fmla="*/ 1371600 h 1371600"/>
              <a:gd name="connsiteX14" fmla="*/ 4728301 w 5429250"/>
              <a:gd name="connsiteY14" fmla="*/ 1371600 h 1371600"/>
              <a:gd name="connsiteX15" fmla="*/ 4007355 w 5429250"/>
              <a:gd name="connsiteY15" fmla="*/ 1371600 h 1371600"/>
              <a:gd name="connsiteX16" fmla="*/ 3385850 w 5429250"/>
              <a:gd name="connsiteY16" fmla="*/ 1371600 h 1371600"/>
              <a:gd name="connsiteX17" fmla="*/ 2664905 w 5429250"/>
              <a:gd name="connsiteY17" fmla="*/ 1371600 h 1371600"/>
              <a:gd name="connsiteX18" fmla="*/ 1993679 w 5429250"/>
              <a:gd name="connsiteY18" fmla="*/ 1371600 h 1371600"/>
              <a:gd name="connsiteX19" fmla="*/ 1421895 w 5429250"/>
              <a:gd name="connsiteY19" fmla="*/ 1371600 h 1371600"/>
              <a:gd name="connsiteX20" fmla="*/ 228605 w 5429250"/>
              <a:gd name="connsiteY20" fmla="*/ 1371600 h 1371600"/>
              <a:gd name="connsiteX21" fmla="*/ 0 w 5429250"/>
              <a:gd name="connsiteY21" fmla="*/ 1142995 h 1371600"/>
              <a:gd name="connsiteX22" fmla="*/ 0 w 5429250"/>
              <a:gd name="connsiteY22" fmla="*/ 685800 h 1371600"/>
              <a:gd name="connsiteX23" fmla="*/ 0 w 5429250"/>
              <a:gd name="connsiteY23" fmla="*/ 22860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9250" h="1371600" fill="none" extrusionOk="0">
                <a:moveTo>
                  <a:pt x="0" y="228605"/>
                </a:moveTo>
                <a:cubicBezTo>
                  <a:pt x="-3612" y="109601"/>
                  <a:pt x="93134" y="-12228"/>
                  <a:pt x="228605" y="0"/>
                </a:cubicBezTo>
                <a:cubicBezTo>
                  <a:pt x="391580" y="-2327"/>
                  <a:pt x="655719" y="-1243"/>
                  <a:pt x="899830" y="0"/>
                </a:cubicBezTo>
                <a:cubicBezTo>
                  <a:pt x="1143941" y="1243"/>
                  <a:pt x="1222293" y="26058"/>
                  <a:pt x="1421895" y="0"/>
                </a:cubicBezTo>
                <a:cubicBezTo>
                  <a:pt x="1621498" y="-26058"/>
                  <a:pt x="1759518" y="-955"/>
                  <a:pt x="2093120" y="0"/>
                </a:cubicBezTo>
                <a:cubicBezTo>
                  <a:pt x="2426723" y="955"/>
                  <a:pt x="2466122" y="20654"/>
                  <a:pt x="2565464" y="0"/>
                </a:cubicBezTo>
                <a:cubicBezTo>
                  <a:pt x="2664806" y="-20654"/>
                  <a:pt x="3039609" y="-2750"/>
                  <a:pt x="3236689" y="0"/>
                </a:cubicBezTo>
                <a:cubicBezTo>
                  <a:pt x="3433770" y="2750"/>
                  <a:pt x="3598325" y="9496"/>
                  <a:pt x="3758753" y="0"/>
                </a:cubicBezTo>
                <a:cubicBezTo>
                  <a:pt x="3919181" y="-9496"/>
                  <a:pt x="4049500" y="5764"/>
                  <a:pt x="4231097" y="0"/>
                </a:cubicBezTo>
                <a:cubicBezTo>
                  <a:pt x="4412694" y="-5764"/>
                  <a:pt x="4780974" y="20660"/>
                  <a:pt x="5200645" y="0"/>
                </a:cubicBezTo>
                <a:cubicBezTo>
                  <a:pt x="5324239" y="9958"/>
                  <a:pt x="5452341" y="108973"/>
                  <a:pt x="5429250" y="228605"/>
                </a:cubicBezTo>
                <a:cubicBezTo>
                  <a:pt x="5417216" y="459495"/>
                  <a:pt x="5452190" y="499608"/>
                  <a:pt x="5429250" y="694944"/>
                </a:cubicBezTo>
                <a:cubicBezTo>
                  <a:pt x="5406310" y="890280"/>
                  <a:pt x="5424893" y="924975"/>
                  <a:pt x="5429250" y="1142995"/>
                </a:cubicBezTo>
                <a:cubicBezTo>
                  <a:pt x="5437516" y="1289455"/>
                  <a:pt x="5337532" y="1382118"/>
                  <a:pt x="5200645" y="1371600"/>
                </a:cubicBezTo>
                <a:cubicBezTo>
                  <a:pt x="5099971" y="1355446"/>
                  <a:pt x="4824584" y="1375340"/>
                  <a:pt x="4728301" y="1371600"/>
                </a:cubicBezTo>
                <a:cubicBezTo>
                  <a:pt x="4632018" y="1367860"/>
                  <a:pt x="4160069" y="1402496"/>
                  <a:pt x="4007355" y="1371600"/>
                </a:cubicBezTo>
                <a:cubicBezTo>
                  <a:pt x="3854641" y="1340704"/>
                  <a:pt x="3574780" y="1355033"/>
                  <a:pt x="3385850" y="1371600"/>
                </a:cubicBezTo>
                <a:cubicBezTo>
                  <a:pt x="3196921" y="1388167"/>
                  <a:pt x="2979171" y="1339385"/>
                  <a:pt x="2664905" y="1371600"/>
                </a:cubicBezTo>
                <a:cubicBezTo>
                  <a:pt x="2350639" y="1403815"/>
                  <a:pt x="2179804" y="1393277"/>
                  <a:pt x="1993679" y="1371600"/>
                </a:cubicBezTo>
                <a:cubicBezTo>
                  <a:pt x="1807554" y="1349923"/>
                  <a:pt x="1706223" y="1369461"/>
                  <a:pt x="1421895" y="1371600"/>
                </a:cubicBezTo>
                <a:cubicBezTo>
                  <a:pt x="1137567" y="1373739"/>
                  <a:pt x="527240" y="1418195"/>
                  <a:pt x="228605" y="1371600"/>
                </a:cubicBezTo>
                <a:cubicBezTo>
                  <a:pt x="102715" y="1388210"/>
                  <a:pt x="17193" y="1253823"/>
                  <a:pt x="0" y="1142995"/>
                </a:cubicBezTo>
                <a:cubicBezTo>
                  <a:pt x="8606" y="947527"/>
                  <a:pt x="-12928" y="817011"/>
                  <a:pt x="0" y="685800"/>
                </a:cubicBezTo>
                <a:cubicBezTo>
                  <a:pt x="12928" y="554590"/>
                  <a:pt x="-11102" y="370585"/>
                  <a:pt x="0" y="228605"/>
                </a:cubicBezTo>
                <a:close/>
              </a:path>
              <a:path w="5429250" h="1371600" stroke="0" extrusionOk="0">
                <a:moveTo>
                  <a:pt x="0" y="228605"/>
                </a:moveTo>
                <a:cubicBezTo>
                  <a:pt x="-7972" y="97433"/>
                  <a:pt x="82803" y="7336"/>
                  <a:pt x="228605" y="0"/>
                </a:cubicBezTo>
                <a:cubicBezTo>
                  <a:pt x="411449" y="-28555"/>
                  <a:pt x="651554" y="-28660"/>
                  <a:pt x="949551" y="0"/>
                </a:cubicBezTo>
                <a:cubicBezTo>
                  <a:pt x="1247548" y="28660"/>
                  <a:pt x="1322930" y="-14600"/>
                  <a:pt x="1521335" y="0"/>
                </a:cubicBezTo>
                <a:cubicBezTo>
                  <a:pt x="1719740" y="14600"/>
                  <a:pt x="1821987" y="1173"/>
                  <a:pt x="2043400" y="0"/>
                </a:cubicBezTo>
                <a:cubicBezTo>
                  <a:pt x="2264814" y="-1173"/>
                  <a:pt x="2385177" y="6623"/>
                  <a:pt x="2714625" y="0"/>
                </a:cubicBezTo>
                <a:cubicBezTo>
                  <a:pt x="3044073" y="-6623"/>
                  <a:pt x="3113800" y="-2253"/>
                  <a:pt x="3286410" y="0"/>
                </a:cubicBezTo>
                <a:cubicBezTo>
                  <a:pt x="3459021" y="2253"/>
                  <a:pt x="3821244" y="2872"/>
                  <a:pt x="4007355" y="0"/>
                </a:cubicBezTo>
                <a:cubicBezTo>
                  <a:pt x="4193466" y="-2872"/>
                  <a:pt x="4270940" y="8867"/>
                  <a:pt x="4529420" y="0"/>
                </a:cubicBezTo>
                <a:cubicBezTo>
                  <a:pt x="4787901" y="-8867"/>
                  <a:pt x="4988818" y="2708"/>
                  <a:pt x="5200645" y="0"/>
                </a:cubicBezTo>
                <a:cubicBezTo>
                  <a:pt x="5346925" y="4815"/>
                  <a:pt x="5415824" y="100178"/>
                  <a:pt x="5429250" y="228605"/>
                </a:cubicBezTo>
                <a:cubicBezTo>
                  <a:pt x="5411305" y="358829"/>
                  <a:pt x="5416947" y="549771"/>
                  <a:pt x="5429250" y="685800"/>
                </a:cubicBezTo>
                <a:cubicBezTo>
                  <a:pt x="5441553" y="821829"/>
                  <a:pt x="5436986" y="988545"/>
                  <a:pt x="5429250" y="1142995"/>
                </a:cubicBezTo>
                <a:cubicBezTo>
                  <a:pt x="5435360" y="1276734"/>
                  <a:pt x="5334827" y="1364659"/>
                  <a:pt x="5200645" y="1371600"/>
                </a:cubicBezTo>
                <a:cubicBezTo>
                  <a:pt x="4973046" y="1387801"/>
                  <a:pt x="4752998" y="1393271"/>
                  <a:pt x="4579140" y="1371600"/>
                </a:cubicBezTo>
                <a:cubicBezTo>
                  <a:pt x="4405283" y="1349929"/>
                  <a:pt x="4265855" y="1381858"/>
                  <a:pt x="3957635" y="1371600"/>
                </a:cubicBezTo>
                <a:cubicBezTo>
                  <a:pt x="3649415" y="1361342"/>
                  <a:pt x="3500918" y="1405370"/>
                  <a:pt x="3236689" y="1371600"/>
                </a:cubicBezTo>
                <a:cubicBezTo>
                  <a:pt x="2972460" y="1337830"/>
                  <a:pt x="2870552" y="1360638"/>
                  <a:pt x="2615184" y="1371600"/>
                </a:cubicBezTo>
                <a:cubicBezTo>
                  <a:pt x="2359816" y="1382562"/>
                  <a:pt x="2248729" y="1374861"/>
                  <a:pt x="2142840" y="1371600"/>
                </a:cubicBezTo>
                <a:cubicBezTo>
                  <a:pt x="2036951" y="1368339"/>
                  <a:pt x="1824108" y="1390079"/>
                  <a:pt x="1620776" y="1371600"/>
                </a:cubicBezTo>
                <a:cubicBezTo>
                  <a:pt x="1417444" y="1353121"/>
                  <a:pt x="1044433" y="1355918"/>
                  <a:pt x="899830" y="1371600"/>
                </a:cubicBezTo>
                <a:cubicBezTo>
                  <a:pt x="755227" y="1387282"/>
                  <a:pt x="385122" y="1375454"/>
                  <a:pt x="228605" y="1371600"/>
                </a:cubicBezTo>
                <a:cubicBezTo>
                  <a:pt x="107170" y="1381144"/>
                  <a:pt x="-17390" y="1278421"/>
                  <a:pt x="0" y="1142995"/>
                </a:cubicBezTo>
                <a:cubicBezTo>
                  <a:pt x="-4976" y="948787"/>
                  <a:pt x="18018" y="885044"/>
                  <a:pt x="0" y="676656"/>
                </a:cubicBezTo>
                <a:cubicBezTo>
                  <a:pt x="-18018" y="468268"/>
                  <a:pt x="-16680" y="376592"/>
                  <a:pt x="0" y="228605"/>
                </a:cubicBezTo>
                <a:close/>
              </a:path>
            </a:pathLst>
          </a:custGeom>
          <a:solidFill>
            <a:srgbClr val="FADA00"/>
          </a:solidFill>
          <a:ln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Gold Rush Game</a:t>
            </a:r>
          </a:p>
        </p:txBody>
      </p:sp>
    </p:spTree>
    <p:extLst>
      <p:ext uri="{BB962C8B-B14F-4D97-AF65-F5344CB8AC3E}">
        <p14:creationId xmlns:p14="http://schemas.microsoft.com/office/powerpoint/2010/main" val="37605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500&quot;/&gt;&lt;/object&gt;&lt;object type=&quot;3&quot; unique_id=&quot;10007&quot;&gt;&lt;property id=&quot;20148&quot; value=&quot;5&quot;/&gt;&lt;property id=&quot;20300&quot; value=&quot;Slide 5&quot;/&gt;&lt;property id=&quot;20307&quot; value=&quot;501&quot;/&gt;&lt;/object&gt;&lt;object type=&quot;3&quot; unique_id=&quot;10008&quot;&gt;&lt;property id=&quot;20148&quot; value=&quot;5&quot;/&gt;&lt;property id=&quot;20300&quot; value=&quot;Slide 6&quot;/&gt;&lt;property id=&quot;20307&quot; value=&quot;452&quot;/&gt;&lt;/object&gt;&lt;object type=&quot;3&quot; unique_id=&quot;10009&quot;&gt;&lt;property id=&quot;20148&quot; value=&quot;5&quot;/&gt;&lt;property id=&quot;20300&quot; value=&quot;Slide 7&quot;/&gt;&lt;property id=&quot;20307&quot; value=&quot;502&quot;/&gt;&lt;/object&gt;&lt;object type=&quot;3&quot; unique_id=&quot;10010&quot;&gt;&lt;property id=&quot;20148&quot; value=&quot;5&quot;/&gt;&lt;property id=&quot;20300&quot; value=&quot;Slide 8 - &amp;quot;2&amp;quot;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491&quot;/&gt;&lt;/object&gt;&lt;object type=&quot;3&quot; unique_id=&quot;10012&quot;&gt;&lt;property id=&quot;20148&quot; value=&quot;5&quot;/&gt;&lt;property id=&quot;20300&quot; value=&quot;Slide 10&quot;/&gt;&lt;property id=&quot;20307&quot; value=&quot;492&quot;/&gt;&lt;/object&gt;&lt;object type=&quot;3&quot; unique_id=&quot;10013&quot;&gt;&lt;property id=&quot;20148&quot; value=&quot;5&quot;/&gt;&lt;property id=&quot;20300&quot; value=&quot;Slide 11 - &amp;quot;3&amp;quot;&quot;/&gt;&lt;property id=&quot;20307&quot; value=&quot;493&quot;/&gt;&lt;/object&gt;&lt;object type=&quot;3&quot; unique_id=&quot;10014&quot;&gt;&lt;property id=&quot;20148&quot; value=&quot;5&quot;/&gt;&lt;property id=&quot;20300&quot; value=&quot;Slide 12&quot;/&gt;&lt;property id=&quot;20307&quot; value=&quot;311&quot;/&gt;&lt;/object&gt;&lt;object type=&quot;3&quot; unique_id=&quot;10015&quot;&gt;&lt;property id=&quot;20148&quot; value=&quot;5&quot;/&gt;&lt;property id=&quot;20300&quot; value=&quot;Slide 13 - &amp;quot;4&amp;quot;&quot;/&gt;&lt;property id=&quot;20307&quot; value=&quot;499&quot;/&gt;&lt;/object&gt;&lt;object type=&quot;3&quot; unique_id=&quot;10016&quot;&gt;&lt;property id=&quot;20148&quot; value=&quot;5&quot;/&gt;&lt;property id=&quot;20300&quot; value=&quot;Slide 14&quot;/&gt;&lt;property id=&quot;20307&quot; value=&quot;503&quot;/&gt;&lt;/object&gt;&lt;object type=&quot;3&quot; unique_id=&quot;10017&quot;&gt;&lt;property id=&quot;20148&quot; value=&quot;5&quot;/&gt;&lt;property id=&quot;20300&quot; value=&quot;Slide 15&quot;/&gt;&lt;property id=&quot;20307&quot; value=&quot;313&quot;/&gt;&lt;/object&gt;&lt;object type=&quot;3&quot; unique_id=&quot;10018&quot;&gt;&lt;property id=&quot;20148&quot; value=&quot;5&quot;/&gt;&lt;property id=&quot;20300&quot; value=&quot;Slide 16&quot;/&gt;&lt;property id=&quot;20307&quot; value=&quot;314&quot;/&gt;&lt;/object&gt;&lt;object type=&quot;3&quot; unique_id=&quot;10019&quot;&gt;&lt;property id=&quot;20148&quot; value=&quot;5&quot;/&gt;&lt;property id=&quot;20300&quot; value=&quot;Slide 17&quot;/&gt;&lt;property id=&quot;20307&quot; value=&quot;355&quot;/&gt;&lt;/object&gt;&lt;object type=&quot;3&quot; unique_id=&quot;10020&quot;&gt;&lt;property id=&quot;20148&quot; value=&quot;5&quot;/&gt;&lt;property id=&quot;20300&quot; value=&quot;Slide 18&quot;/&gt;&lt;property id=&quot;20307&quot; value=&quot;354&quot;/&gt;&lt;/object&gt;&lt;object type=&quot;3&quot; unique_id=&quot;10021&quot;&gt;&lt;property id=&quot;20148&quot; value=&quot;5&quot;/&gt;&lt;property id=&quot;20300&quot; value=&quot;Slide 19&quot;/&gt;&lt;property id=&quot;20307&quot; value=&quot;356&quot;/&gt;&lt;/object&gt;&lt;object type=&quot;3&quot; unique_id=&quot;10022&quot;&gt;&lt;property id=&quot;20148&quot; value=&quot;5&quot;/&gt;&lt;property id=&quot;20300&quot; value=&quot;Slide 20&quot;/&gt;&lt;property id=&quot;20307&quot; value=&quot;504&quot;/&gt;&lt;/object&gt;&lt;object type=&quot;3&quot; unique_id=&quot;10023&quot;&gt;&lt;property id=&quot;20148&quot; value=&quot;5&quot;/&gt;&lt;property id=&quot;20300&quot; value=&quot;Slide 21&quot;/&gt;&lt;property id=&quot;20307&quot; value=&quot;386&quot;/&gt;&lt;/object&gt;&lt;object type=&quot;3&quot; unique_id=&quot;10024&quot;&gt;&lt;property id=&quot;20148&quot; value=&quot;5&quot;/&gt;&lt;property id=&quot;20300&quot; value=&quot;Slide 22 - &amp;quot;5&amp;quot;&quot;/&gt;&lt;property id=&quot;20307&quot; value=&quot;441&quot;/&gt;&lt;/object&gt;&lt;object type=&quot;3&quot; unique_id=&quot;10025&quot;&gt;&lt;property id=&quot;20148&quot; value=&quot;5&quot;/&gt;&lt;property id=&quot;20300&quot; value=&quot;Slide 23&quot;/&gt;&lt;property id=&quot;20307&quot; value=&quot;474&quot;/&gt;&lt;/object&gt;&lt;object type=&quot;3&quot; unique_id=&quot;10026&quot;&gt;&lt;property id=&quot;20148&quot; value=&quot;5&quot;/&gt;&lt;property id=&quot;20300&quot; value=&quot;Slide 24&quot;/&gt;&lt;property id=&quot;20307&quot; value=&quot;395&quot;/&gt;&lt;/object&gt;&lt;object type=&quot;3&quot; unique_id=&quot;10027&quot;&gt;&lt;property id=&quot;20148&quot; value=&quot;5&quot;/&gt;&lt;property id=&quot;20300&quot; value=&quot;Slide 25&quot;/&gt;&lt;property id=&quot;20307&quot; value=&quot;260&quot;/&gt;&lt;/object&gt;&lt;/object&gt;&lt;object type=&quot;8&quot; unique_id=&quot;1005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6472</TotalTime>
  <Words>207</Words>
  <Application>Microsoft Office PowerPoint</Application>
  <PresentationFormat>On-screen Show (16:9)</PresentationFormat>
  <Paragraphs>48</Paragraphs>
  <Slides>12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Catamaran</vt:lpstr>
      <vt:lpstr>Changa One</vt:lpstr>
      <vt:lpstr>Comic Sans MS</vt:lpstr>
      <vt:lpstr>Montserrat</vt:lpstr>
      <vt:lpstr>Roboto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Ngọc Khuê Nguyễn</cp:lastModifiedBy>
  <cp:revision>55</cp:revision>
  <dcterms:created xsi:type="dcterms:W3CDTF">2023-02-24T13:12:48Z</dcterms:created>
  <dcterms:modified xsi:type="dcterms:W3CDTF">2025-11-12T05:00:28Z</dcterms:modified>
</cp:coreProperties>
</file>