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73" r:id="rId3"/>
    <p:sldId id="274" r:id="rId4"/>
    <p:sldId id="271" r:id="rId5"/>
    <p:sldId id="272" r:id="rId6"/>
    <p:sldId id="280" r:id="rId7"/>
    <p:sldId id="276" r:id="rId8"/>
    <p:sldId id="281" r:id="rId9"/>
    <p:sldId id="282" r:id="rId10"/>
    <p:sldId id="278" r:id="rId11"/>
    <p:sldId id="27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FED-1E4A-4047-9EA3-6F55BD5196C9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C2AF-A9AE-48CD-8E65-F4FDE42A0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8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75701-5D0F-4B35-980A-988B13B4CC2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2AB20-395F-4873-86BE-415865E53CA7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981200" y="5937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3716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</a:t>
            </a: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 TÁC VƯƠN THỞ, ĐỘNG TÁC TAY </a:t>
            </a: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52400" y="2895600"/>
            <a:ext cx="8686800" cy="3810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91996"/>
                <a:gd name="adj2" fmla="val 49861"/>
              </a:avLst>
            </a:prstTxWarp>
          </a:bodyPr>
          <a:lstStyle/>
          <a:p>
            <a:pPr algn="ctr"/>
            <a:r>
              <a:rPr lang="en-US" sz="3200" b="1" kern="10" dirty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GIÁO  DỤC  THỂ  CHẤT  LỚP </a:t>
            </a:r>
            <a:r>
              <a:rPr lang="en-US" sz="3200" b="1" kern="10" dirty="0" smtClean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2</a:t>
            </a:r>
            <a:endParaRPr lang="en-US" sz="3200" b="1" kern="10" dirty="0"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V</a:t>
            </a:r>
            <a:r>
              <a:rPr lang="vi-VN" sz="4000" b="1" dirty="0" smtClean="0">
                <a:solidFill>
                  <a:srgbClr val="C00000"/>
                </a:solidFill>
              </a:rPr>
              <a:t>. </a:t>
            </a:r>
            <a:r>
              <a:rPr lang="vi-VN" sz="4000" b="1" dirty="0">
                <a:solidFill>
                  <a:srgbClr val="C00000"/>
                </a:solidFill>
              </a:rPr>
              <a:t>PHẦN KẾT THÚC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7715200" cy="4054699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Thả lỏng: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Rung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lắc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chân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hợp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hít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thở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sâu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2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lần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x 8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nhịp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Củng </a:t>
            </a:r>
            <a:r>
              <a:rPr lang="vi-VN" b="1" dirty="0">
                <a:solidFill>
                  <a:srgbClr val="7030A0"/>
                </a:solidFill>
                <a:latin typeface="+mn-lt"/>
              </a:rPr>
              <a:t>cố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Em </a:t>
            </a:r>
            <a:r>
              <a:rPr lang="vi-VN" dirty="0">
                <a:solidFill>
                  <a:srgbClr val="0000FF"/>
                </a:solidFill>
                <a:latin typeface="+mn-lt"/>
              </a:rPr>
              <a:t>hãy nhắc lại nội dung của bài học ngày hôm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nay</a:t>
            </a: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r>
              <a:rPr lang="nl-NL" b="1" dirty="0" smtClean="0">
                <a:solidFill>
                  <a:srgbClr val="7030A0"/>
                </a:solidFill>
                <a:latin typeface="+mn-lt"/>
              </a:rPr>
              <a:t>Nhận xét, đánh giá chung của buổi học. </a:t>
            </a:r>
          </a:p>
          <a:p>
            <a:pPr>
              <a:buNone/>
            </a:pPr>
            <a:endParaRPr lang="vi-VN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Dặn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dò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thủ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tục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xuống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lớp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vi-VN" b="1" dirty="0">
              <a:solidFill>
                <a:srgbClr val="7030A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vi-VN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6620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7912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543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Xin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hẹn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gặp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lại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các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em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tiết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sau</a:t>
            </a:r>
            <a:endParaRPr lang="en-US" sz="3600" b="1" kern="10" dirty="0" smtClean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 (Body)"/>
            </a:endParaRPr>
          </a:p>
        </p:txBody>
      </p:sp>
      <p:pic>
        <p:nvPicPr>
          <p:cNvPr id="159752" name="Picture 8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>I. PHẦN MỞ ĐẦU</a:t>
            </a:r>
            <a:endParaRPr lang="vi-V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KHỞI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Xoay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khớp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cổ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vai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cánh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…</a:t>
            </a:r>
            <a:endParaRPr lang="vi-VN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2526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. TRÒ CHƠI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KHỞI ĐỘN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G:</a:t>
            </a:r>
            <a:r>
              <a:rPr lang="vi-VN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vi-VN" dirty="0">
                <a:solidFill>
                  <a:srgbClr val="0070C0"/>
                </a:solidFill>
                <a:latin typeface="+mn-lt"/>
              </a:rPr>
              <a:t>Trò chơi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Đứng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ngồi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hiệu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lệnh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”</a:t>
            </a:r>
            <a:endParaRPr lang="vi-V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6660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Vươn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thở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II. PHẦN CƠ BẢN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4888"/>
            <a:ext cx="86106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Tay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LUYỆN TẬP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tập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nhân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cặp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đôi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nhóm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Trò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chơi: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Thỏ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nhường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hang”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4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HD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xmaslight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0680" y="6172200"/>
            <a:ext cx="8763000" cy="528638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0188"/>
            <a:ext cx="883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055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VẬN DỤNG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đặt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cầu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lại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nhà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716</TotalTime>
  <Words>219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Times New Roman</vt:lpstr>
      <vt:lpstr>Times New Roman (Body)</vt:lpstr>
      <vt:lpstr>Executive</vt:lpstr>
      <vt:lpstr>PowerPoint Presentation</vt:lpstr>
      <vt:lpstr>   I. PHẦN MỞ ĐẦU</vt:lpstr>
      <vt:lpstr>PowerPoint Presentation</vt:lpstr>
      <vt:lpstr>   II. PHẦN CƠ BẢN</vt:lpstr>
      <vt:lpstr>PowerPoint Presentation</vt:lpstr>
      <vt:lpstr>   III. PHẦN LUYỆN TẬP</vt:lpstr>
      <vt:lpstr>PowerPoint Presentation</vt:lpstr>
      <vt:lpstr>   IV. PHẦN VẬN DỤNG</vt:lpstr>
      <vt:lpstr>PowerPoint Presentation</vt:lpstr>
      <vt:lpstr>V. PHẦN KẾT THÚC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HUYỆN GIA VIỄN TRƯỜNG TH GIA THẮNG</dc:title>
  <dc:creator>TongThiThuyLinh</dc:creator>
  <cp:lastModifiedBy>ADMIN</cp:lastModifiedBy>
  <cp:revision>111</cp:revision>
  <dcterms:created xsi:type="dcterms:W3CDTF">2021-08-20T10:38:06Z</dcterms:created>
  <dcterms:modified xsi:type="dcterms:W3CDTF">2025-10-22T03:09:32Z</dcterms:modified>
</cp:coreProperties>
</file>