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8"/>
  </p:notesMasterIdLst>
  <p:sldIdLst>
    <p:sldId id="652" r:id="rId3"/>
    <p:sldId id="659" r:id="rId4"/>
    <p:sldId id="636" r:id="rId5"/>
    <p:sldId id="641" r:id="rId6"/>
    <p:sldId id="6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4" autoAdjust="0"/>
    <p:restoredTop sz="95209" autoAdjust="0"/>
  </p:normalViewPr>
  <p:slideViewPr>
    <p:cSldViewPr snapToGrid="0">
      <p:cViewPr varScale="1">
        <p:scale>
          <a:sx n="67" d="100"/>
          <a:sy n="67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262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0789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5920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002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484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7751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313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817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340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23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1973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157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9" y="1149431"/>
            <a:ext cx="5818644" cy="510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3" y="1041099"/>
            <a:ext cx="2202474" cy="3531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6165" y="59363"/>
            <a:ext cx="119455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6535" y="686455"/>
            <a:ext cx="5010276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CỤ: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"/>
            <a:ext cx="3231765" cy="1034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0723" y="115147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91525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nối tiếp kết hợp vỗ tay cùng bạn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6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5546" y="2108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0653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5" y="4093980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" y="89197"/>
            <a:ext cx="9548868" cy="35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977" y="4814238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latin typeface="+mj-lt"/>
              </a:rPr>
              <a:t> Cách </a:t>
            </a:r>
            <a:r>
              <a:rPr lang="vi-VN" i="1" dirty="0">
                <a:latin typeface="+mj-lt"/>
              </a:rPr>
              <a:t>bảo quản sau khi sử dụng xong vệ sinh đầu ống thổi vào toàn bộ thân sáo bảo quản và giữ gìn cẩn thận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0998" y="6334431"/>
            <a:ext cx="938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</a:t>
            </a:r>
            <a:r>
              <a:rPr lang="vi-VN" b="1" dirty="0" smtClean="0">
                <a:latin typeface="+mj-lt"/>
              </a:rPr>
              <a:t>quản: </a:t>
            </a:r>
            <a:r>
              <a:rPr lang="vi-VN" i="1" dirty="0">
                <a:latin typeface="+mj-lt"/>
              </a:rPr>
              <a:t>sau khi sử dụng </a:t>
            </a:r>
            <a:r>
              <a:rPr lang="vi-VN" i="1" dirty="0" smtClean="0">
                <a:latin typeface="+mj-lt"/>
              </a:rPr>
              <a:t>xong, </a:t>
            </a:r>
            <a:r>
              <a:rPr lang="vi-VN" i="1" dirty="0">
                <a:latin typeface="+mj-lt"/>
              </a:rPr>
              <a:t>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79653" cy="1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10985</TotalTime>
  <Words>81</Words>
  <Application>Microsoft Office PowerPoint</Application>
  <PresentationFormat>Custom</PresentationFormat>
  <Paragraphs>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1311</cp:revision>
  <dcterms:created xsi:type="dcterms:W3CDTF">2020-08-30T12:35:12Z</dcterms:created>
  <dcterms:modified xsi:type="dcterms:W3CDTF">2025-11-24T03:58:33Z</dcterms:modified>
</cp:coreProperties>
</file>