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2"/>
  </p:notesMasterIdLst>
  <p:sldIdLst>
    <p:sldId id="258" r:id="rId2"/>
    <p:sldId id="307" r:id="rId3"/>
    <p:sldId id="290" r:id="rId4"/>
    <p:sldId id="306" r:id="rId5"/>
    <p:sldId id="296" r:id="rId6"/>
    <p:sldId id="305" r:id="rId7"/>
    <p:sldId id="298" r:id="rId8"/>
    <p:sldId id="309" r:id="rId9"/>
    <p:sldId id="300" r:id="rId10"/>
    <p:sldId id="286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20" autoAdjust="0"/>
  </p:normalViewPr>
  <p:slideViewPr>
    <p:cSldViewPr>
      <p:cViewPr varScale="1">
        <p:scale>
          <a:sx n="73" d="100"/>
          <a:sy n="73" d="100"/>
        </p:scale>
        <p:origin x="108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8824D-A363-42DF-92FD-C1E1951CFD3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51290-5F4F-4259-8CC9-04BDED659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9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712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Play a small game </a:t>
            </a: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“ Guess weather”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The teacher asks SS to listen the sound and guess what weather it is.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T asks Ss to repeat names of weather.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  <a:cs typeface="Times New Roman"/>
              </a:rPr>
              <a:t>Lead in:</a:t>
            </a:r>
            <a:r>
              <a:rPr lang="en-AU" sz="1200" dirty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1200" b="1" dirty="0">
                <a:effectLst/>
                <a:latin typeface="Times New Roman"/>
                <a:ea typeface="Times New Roman"/>
                <a:cs typeface="Times New Roman"/>
              </a:rPr>
              <a:t>Photo time!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Times New Roman"/>
                <a:ea typeface="Times New Roman"/>
                <a:cs typeface="Times New Roman"/>
              </a:rPr>
              <a:t>-T shows the picture about a boy throwing the snow into the air and gives students some questions: What can you see? What is he wearing? Is it sunny/ rainy/cold/ hot?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T calls SS to answer and check their answers.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 T introduces that they will learn about “ Weathe” today. 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1100" dirty="0">
                <a:effectLst/>
                <a:latin typeface="Times New Roman"/>
                <a:ea typeface="Times New Roman"/>
                <a:cs typeface="Times New Roman"/>
              </a:rPr>
              <a:t>- Write on the board “Leisure time” and introduce the lesson.</a:t>
            </a:r>
            <a:endParaRPr lang="en-US" sz="1050" dirty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7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5.1 for the students to listen to, point to, and repeat the words in chorus and 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2: Listen and read. Tick.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identify names of charaters in the dialogue.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5.2 and let Sts listen to the dialogue,  then repeat each sentences.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Note:each click can listen</a:t>
            </a:r>
            <a:r>
              <a:rPr lang="en-US" baseline="0" dirty="0"/>
              <a:t> each sentence. Click on the speaker to listen whole dialogue.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6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1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61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07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689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4" r:id="rId3"/>
    <p:sldLayoutId id="2147483695" r:id="rId4"/>
    <p:sldLayoutId id="2147483698" r:id="rId5"/>
    <p:sldLayoutId id="2147483701" r:id="rId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5.gif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8" Type="http://schemas.openxmlformats.org/officeDocument/2006/relationships/audio" Target="../media/audio1.wav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12.tm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audio" Target="../media/media1.wav"/><Relationship Id="rId16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5" Type="http://schemas.microsoft.com/office/2007/relationships/hdphoto" Target="../media/hdphoto9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6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media2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microsoft.com/office/2007/relationships/media" Target="../media/media2.wav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5" Type="http://schemas.microsoft.com/office/2007/relationships/hdphoto" Target="../media/hdphoto10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0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26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2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62988"/>
            <a:ext cx="8991401" cy="119406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Structure </a:t>
              </a:r>
              <a:endParaRPr lang="x-none" sz="2800" kern="0" spc="300" dirty="0">
                <a:solidFill>
                  <a:srgbClr val="E20000"/>
                </a:solidFill>
                <a:latin typeface="Changa One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3" y="67653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1" y="1465660"/>
            <a:ext cx="3424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61" y="1907516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69209"/>
            <a:ext cx="8991401" cy="1976764"/>
            <a:chOff x="305707" y="2665742"/>
            <a:chExt cx="8635241" cy="19767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93109" y="2665742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x-none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cloudy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windy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1437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stormy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6983941" y="2732798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8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snowy</a:t>
              </a:r>
              <a:endParaRPr lang="x-none" sz="28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What’s the weather like?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4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It’s cloudy.</a:t>
              </a:r>
              <a:endParaRPr lang="x-none" sz="24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7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5" y="1986464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7" y="317584"/>
            <a:ext cx="7086600" cy="4689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2103216" y="3409949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3505200" y="363855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B050"/>
                </a:solidFill>
                <a:cs typeface="Arial"/>
                <a:sym typeface="Arial"/>
              </a:rPr>
              <a:t>✓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384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0998" y="71660"/>
            <a:ext cx="7555202" cy="642451"/>
            <a:chOff x="140998" y="71660"/>
            <a:chExt cx="7555202" cy="642451"/>
          </a:xfrm>
        </p:grpSpPr>
        <p:sp>
          <p:nvSpPr>
            <p:cNvPr id="8" name="Flowchart: Terminator 7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7754" y="218699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577" y="194190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064" y="20460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766">
                        <a14:backgroundMark x1="936" y1="95058" x2="936" y2="95058"/>
                        <a14:backgroundMark x1="546" y1="90407" x2="546" y2="90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" t="3204" b="3627"/>
          <a:stretch/>
        </p:blipFill>
        <p:spPr>
          <a:xfrm>
            <a:off x="72736" y="1423556"/>
            <a:ext cx="9071264" cy="2286000"/>
          </a:xfrm>
          <a:prstGeom prst="rect">
            <a:avLst/>
          </a:prstGeom>
        </p:spPr>
      </p:pic>
      <p:pic>
        <p:nvPicPr>
          <p:cNvPr id="10" name="track 5.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1652" y="808142"/>
            <a:ext cx="609600" cy="609600"/>
          </a:xfrm>
          <a:prstGeom prst="rect">
            <a:avLst/>
          </a:prstGeom>
        </p:spPr>
      </p:pic>
      <p:pic>
        <p:nvPicPr>
          <p:cNvPr id="1028" name="Picture 4" descr="Vẽ loa phim hoạt hình, để trau dồi, thông báo, nghệ thuật png | PNGEg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" b="100000" l="444" r="88000">
                        <a14:foregroundMark x1="19889" y1="63298" x2="21444" y2="69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" r="20366"/>
          <a:stretch/>
        </p:blipFill>
        <p:spPr bwMode="auto">
          <a:xfrm>
            <a:off x="3810000" y="3686639"/>
            <a:ext cx="1383254" cy="14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5.1.wav">
            <a:hlinkClick r:id="" action="ppaction://media"/>
            <a:extLst>
              <a:ext uri="{FF2B5EF4-FFF2-40B4-BE49-F238E27FC236}">
                <a16:creationId xmlns:a16="http://schemas.microsoft.com/office/drawing/2014/main" id="{FAFF076C-8CDF-D626-235B-319BB4B68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764.3808" end="3914.04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61895" y="3748880"/>
            <a:ext cx="609600" cy="609600"/>
          </a:xfrm>
          <a:prstGeom prst="rect">
            <a:avLst/>
          </a:prstGeom>
        </p:spPr>
      </p:pic>
      <p:pic>
        <p:nvPicPr>
          <p:cNvPr id="12" name="track 5.1.wav">
            <a:hlinkClick r:id="" action="ppaction://media"/>
            <a:extLst>
              <a:ext uri="{FF2B5EF4-FFF2-40B4-BE49-F238E27FC236}">
                <a16:creationId xmlns:a16="http://schemas.microsoft.com/office/drawing/2014/main" id="{53A4D181-4996-CE69-EAF8-847A104C1C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79.3376" end="297.269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6200" y="3711573"/>
            <a:ext cx="609600" cy="609600"/>
          </a:xfrm>
          <a:prstGeom prst="rect">
            <a:avLst/>
          </a:prstGeom>
        </p:spPr>
      </p:pic>
      <p:pic>
        <p:nvPicPr>
          <p:cNvPr id="13" name="track 5.1.wav">
            <a:hlinkClick r:id="" action="ppaction://media"/>
            <a:extLst>
              <a:ext uri="{FF2B5EF4-FFF2-40B4-BE49-F238E27FC236}">
                <a16:creationId xmlns:a16="http://schemas.microsoft.com/office/drawing/2014/main" id="{76A2868F-B85E-D0D0-DEDE-C34AA575FF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125.3632" end="10949.42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" y="3715542"/>
            <a:ext cx="609600" cy="609600"/>
          </a:xfrm>
          <a:prstGeom prst="rect">
            <a:avLst/>
          </a:prstGeom>
        </p:spPr>
      </p:pic>
      <p:pic>
        <p:nvPicPr>
          <p:cNvPr id="14" name="track 5.1.wav">
            <a:hlinkClick r:id="" action="ppaction://media"/>
            <a:extLst>
              <a:ext uri="{FF2B5EF4-FFF2-40B4-BE49-F238E27FC236}">
                <a16:creationId xmlns:a16="http://schemas.microsoft.com/office/drawing/2014/main" id="{1944D3B2-9553-9F54-3812-B26657F3E2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593.5064" end="6787.650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31759" y="3686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0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3574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0998" y="71660"/>
            <a:ext cx="7174202" cy="642451"/>
            <a:chOff x="140998" y="71660"/>
            <a:chExt cx="7555202" cy="642451"/>
          </a:xfrm>
        </p:grpSpPr>
        <p:sp>
          <p:nvSpPr>
            <p:cNvPr id="4" name="Flowchart: Terminator 3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692677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2. Listen and read. Tick. 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99641" y="807154"/>
            <a:ext cx="7106927" cy="2079914"/>
          </a:xfrm>
          <a:prstGeom prst="roundRect">
            <a:avLst/>
          </a:prstGeom>
          <a:solidFill>
            <a:schemeClr val="tx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4684" y="937107"/>
            <a:ext cx="645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What’s the weather like today, Tom?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464" y="1398772"/>
            <a:ext cx="7056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cold and snowy. Look! Mum and Dad are making a snowman in the playground.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28039" y="2297562"/>
            <a:ext cx="5633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Jane: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That’s interesting. Let’s go out!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050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208942" y="772519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5.6544" end="11749.570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7638" y="632307"/>
            <a:ext cx="609600" cy="609600"/>
          </a:xfrm>
          <a:prstGeom prst="rect">
            <a:avLst/>
          </a:prstGeom>
        </p:spPr>
      </p:pic>
      <p:pic>
        <p:nvPicPr>
          <p:cNvPr id="18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12.177600000001" end="3916.522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325" y="1277165"/>
            <a:ext cx="609600" cy="609600"/>
          </a:xfrm>
          <a:prstGeom prst="rect">
            <a:avLst/>
          </a:prstGeom>
        </p:spPr>
      </p:pic>
      <p:pic>
        <p:nvPicPr>
          <p:cNvPr id="19" name="track 5.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43.13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325" y="1992762"/>
            <a:ext cx="609600" cy="609600"/>
          </a:xfrm>
          <a:prstGeom prst="rect">
            <a:avLst/>
          </a:prstGeom>
        </p:spPr>
      </p:pic>
      <p:pic>
        <p:nvPicPr>
          <p:cNvPr id="20" name="track 5.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325" y="2686622"/>
            <a:ext cx="609600" cy="609600"/>
          </a:xfrm>
          <a:prstGeom prst="rect">
            <a:avLst/>
          </a:prstGeom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31" y="892515"/>
            <a:ext cx="412387" cy="5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28" y="1646136"/>
            <a:ext cx="411490" cy="58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47" y="2297562"/>
            <a:ext cx="407070" cy="5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AC2BFF9-037B-5BB8-D284-22B3DD1634DA}"/>
              </a:ext>
            </a:extLst>
          </p:cNvPr>
          <p:cNvGrpSpPr/>
          <p:nvPr/>
        </p:nvGrpSpPr>
        <p:grpSpPr>
          <a:xfrm>
            <a:off x="1146122" y="3120521"/>
            <a:ext cx="6851755" cy="1011514"/>
            <a:chOff x="963568" y="173116"/>
            <a:chExt cx="6851755" cy="101151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F38B3C-ED30-D539-0FEA-059A2D71A8E3}"/>
                </a:ext>
              </a:extLst>
            </p:cNvPr>
            <p:cNvSpPr/>
            <p:nvPr/>
          </p:nvSpPr>
          <p:spPr>
            <a:xfrm>
              <a:off x="987813" y="173116"/>
              <a:ext cx="6827510" cy="10115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821F6C-19B9-BC48-0744-579EA54A52A0}"/>
                </a:ext>
              </a:extLst>
            </p:cNvPr>
            <p:cNvSpPr txBox="1"/>
            <p:nvPr/>
          </p:nvSpPr>
          <p:spPr>
            <a:xfrm>
              <a:off x="963568" y="188636"/>
              <a:ext cx="68275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The weather is _______.  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         cold            hot           windy           snowy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03F4A6-F334-5EF6-65AE-8585C450965B}"/>
                </a:ext>
              </a:extLst>
            </p:cNvPr>
            <p:cNvSpPr/>
            <p:nvPr/>
          </p:nvSpPr>
          <p:spPr>
            <a:xfrm>
              <a:off x="1304292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Rectangle 2047">
              <a:extLst>
                <a:ext uri="{FF2B5EF4-FFF2-40B4-BE49-F238E27FC236}">
                  <a16:creationId xmlns:a16="http://schemas.microsoft.com/office/drawing/2014/main" id="{6595EE4F-FD8C-043E-869A-23BD509A19E6}"/>
                </a:ext>
              </a:extLst>
            </p:cNvPr>
            <p:cNvSpPr/>
            <p:nvPr/>
          </p:nvSpPr>
          <p:spPr>
            <a:xfrm>
              <a:off x="2903490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9" name="Rectangle 2048">
              <a:extLst>
                <a:ext uri="{FF2B5EF4-FFF2-40B4-BE49-F238E27FC236}">
                  <a16:creationId xmlns:a16="http://schemas.microsoft.com/office/drawing/2014/main" id="{D1591004-DFC2-695B-29A8-1AF10C677F8F}"/>
                </a:ext>
              </a:extLst>
            </p:cNvPr>
            <p:cNvSpPr/>
            <p:nvPr/>
          </p:nvSpPr>
          <p:spPr>
            <a:xfrm>
              <a:off x="4401568" y="66675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1" name="Rectangle 2050">
              <a:extLst>
                <a:ext uri="{FF2B5EF4-FFF2-40B4-BE49-F238E27FC236}">
                  <a16:creationId xmlns:a16="http://schemas.microsoft.com/office/drawing/2014/main" id="{7496A1EF-903D-A839-B922-61CC6ADDE345}"/>
                </a:ext>
              </a:extLst>
            </p:cNvPr>
            <p:cNvSpPr/>
            <p:nvPr/>
          </p:nvSpPr>
          <p:spPr>
            <a:xfrm>
              <a:off x="6248400" y="67887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2" descr="60,660 Red Ticks Images, Stock Photos &amp; Vectors | Shutterstock">
            <a:extLst>
              <a:ext uri="{FF2B5EF4-FFF2-40B4-BE49-F238E27FC236}">
                <a16:creationId xmlns:a16="http://schemas.microsoft.com/office/drawing/2014/main" id="{5056F09A-62BC-8798-7DC4-43C39A2CC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1523371" y="3679834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" descr="60,660 Red Ticks Images, Stock Photos &amp; Vectors | Shutterstock">
            <a:extLst>
              <a:ext uri="{FF2B5EF4-FFF2-40B4-BE49-F238E27FC236}">
                <a16:creationId xmlns:a16="http://schemas.microsoft.com/office/drawing/2014/main" id="{8BCF945C-D876-739D-3867-F36D75A9B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6378" r="14446" b="25180"/>
          <a:stretch/>
        </p:blipFill>
        <p:spPr bwMode="auto">
          <a:xfrm>
            <a:off x="6485663" y="3679834"/>
            <a:ext cx="384149" cy="35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1D2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6" y="1360061"/>
            <a:ext cx="3653027" cy="257860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19" y="1360061"/>
            <a:ext cx="3429000" cy="2578608"/>
          </a:xfrm>
          <a:prstGeom prst="rect">
            <a:avLst/>
          </a:prstGeom>
        </p:spPr>
      </p:pic>
      <p:sp>
        <p:nvSpPr>
          <p:cNvPr id="17" name="Flowchart: Terminator 16"/>
          <p:cNvSpPr/>
          <p:nvPr/>
        </p:nvSpPr>
        <p:spPr>
          <a:xfrm>
            <a:off x="1481710" y="4125087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snowy.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5123650" y="4095749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cloudy.</a:t>
            </a:r>
          </a:p>
        </p:txBody>
      </p:sp>
    </p:spTree>
    <p:extLst>
      <p:ext uri="{BB962C8B-B14F-4D97-AF65-F5344CB8AC3E}">
        <p14:creationId xmlns:p14="http://schemas.microsoft.com/office/powerpoint/2010/main" val="14658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85800" y="819150"/>
            <a:ext cx="7620000" cy="4324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48817" y="8186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2588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536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796" y="214808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52991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0" y="1325617"/>
            <a:ext cx="3379919" cy="2582253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59" y="1377683"/>
            <a:ext cx="3379919" cy="2514601"/>
          </a:xfrm>
          <a:prstGeom prst="rect">
            <a:avLst/>
          </a:prstGeom>
        </p:spPr>
      </p:pic>
      <p:sp>
        <p:nvSpPr>
          <p:cNvPr id="20" name="Flowchart: Terminator 19"/>
          <p:cNvSpPr/>
          <p:nvPr/>
        </p:nvSpPr>
        <p:spPr>
          <a:xfrm>
            <a:off x="1451880" y="4171951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windy.</a:t>
            </a:r>
          </a:p>
        </p:txBody>
      </p:sp>
      <p:sp>
        <p:nvSpPr>
          <p:cNvPr id="21" name="Flowchart: Terminator 20"/>
          <p:cNvSpPr/>
          <p:nvPr/>
        </p:nvSpPr>
        <p:spPr>
          <a:xfrm>
            <a:off x="5258759" y="4171950"/>
            <a:ext cx="2250720" cy="505483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It’s stormy.</a:t>
            </a:r>
          </a:p>
        </p:txBody>
      </p:sp>
    </p:spTree>
    <p:extLst>
      <p:ext uri="{BB962C8B-B14F-4D97-AF65-F5344CB8AC3E}">
        <p14:creationId xmlns:p14="http://schemas.microsoft.com/office/powerpoint/2010/main" val="5014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307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293&quot;/&gt;&lt;/object&gt;&lt;object type=&quot;3&quot; unique_id=&quot;10008&quot;&gt;&lt;property id=&quot;20148&quot; value=&quot;5&quot;/&gt;&lt;property id=&quot;20300&quot; value=&quot;Slide 6&quot;/&gt;&lt;property id=&quot;20307&quot; value=&quot;292&quot;/&gt;&lt;/object&gt;&lt;object type=&quot;3&quot; unique_id=&quot;10009&quot;&gt;&lt;property id=&quot;20148&quot; value=&quot;5&quot;/&gt;&lt;property id=&quot;20300&quot; value=&quot;Slide 7&quot;/&gt;&lt;property id=&quot;20307&quot; value=&quot;291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 - &amp;quot;2&amp;quot;&quot;/&gt;&lt;property id=&quot;20307&quot; value=&quot;306&quot;/&gt;&lt;/object&gt;&lt;object type=&quot;3&quot; unique_id=&quot;10012&quot;&gt;&lt;property id=&quot;20148&quot; value=&quot;5&quot;/&gt;&lt;property id=&quot;20300&quot; value=&quot;Slide 10&quot;/&gt;&lt;property id=&quot;20307&quot; value=&quot;308&quot;/&gt;&lt;/object&gt;&lt;object type=&quot;3&quot; unique_id=&quot;10013&quot;&gt;&lt;property id=&quot;20148&quot; value=&quot;5&quot;/&gt;&lt;property id=&quot;20300&quot; value=&quot;Slide 11&quot;/&gt;&lt;property id=&quot;20307&quot; value=&quot;294&quot;/&gt;&lt;/object&gt;&lt;object type=&quot;3&quot; unique_id=&quot;10014&quot;&gt;&lt;property id=&quot;20148&quot; value=&quot;5&quot;/&gt;&lt;property id=&quot;20300&quot; value=&quot;Slide 12&quot;/&gt;&lt;property id=&quot;20307&quot; value=&quot;296&quot;/&gt;&lt;/object&gt;&lt;object type=&quot;3&quot; unique_id=&quot;10015&quot;&gt;&lt;property id=&quot;20148&quot; value=&quot;5&quot;/&gt;&lt;property id=&quot;20300&quot; value=&quot;Slide 13&quot;/&gt;&lt;property id=&quot;20307&quot; value=&quot;297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298&quot;/&gt;&lt;/object&gt;&lt;object type=&quot;3&quot; unique_id=&quot;10018&quot;&gt;&lt;property id=&quot;20148&quot; value=&quot;5&quot;/&gt;&lt;property id=&quot;20300&quot; value=&quot;Slide 16&quot;/&gt;&lt;property id=&quot;20307&quot; value=&quot;299&quot;/&gt;&lt;/object&gt;&lt;object type=&quot;3&quot; unique_id=&quot;10019&quot;&gt;&lt;property id=&quot;20148&quot; value=&quot;5&quot;/&gt;&lt;property id=&quot;20300&quot; value=&quot;Slide 17&quot;/&gt;&lt;property id=&quot;20307&quot; value=&quot;309&quot;/&gt;&lt;/object&gt;&lt;object type=&quot;3&quot; unique_id=&quot;10020&quot;&gt;&lt;property id=&quot;20148&quot; value=&quot;5&quot;/&gt;&lt;property id=&quot;20300&quot; value=&quot;Slide 18&quot;/&gt;&lt;property id=&quot;20307&quot; value=&quot;300&quot;/&gt;&lt;/object&gt;&lt;object type=&quot;3&quot; unique_id=&quot;10021&quot;&gt;&lt;property id=&quot;20148&quot; value=&quot;5&quot;/&gt;&lt;property id=&quot;20300&quot; value=&quot;Slide 19 - &amp;quot;4&amp;quot;&quot;/&gt;&lt;property id=&quot;20307&quot; value=&quot;304&quot;/&gt;&lt;/object&gt;&lt;object type=&quot;3&quot; unique_id=&quot;10022&quot;&gt;&lt;property id=&quot;20148&quot; value=&quot;5&quot;/&gt;&lt;property id=&quot;20300&quot; value=&quot;Slide 20&quot;/&gt;&lt;property id=&quot;20307&quot; value=&quot;301&quot;/&gt;&lt;/object&gt;&lt;object type=&quot;3&quot; unique_id=&quot;10023&quot;&gt;&lt;property id=&quot;20148&quot; value=&quot;5&quot;/&gt;&lt;property id=&quot;20300&quot; value=&quot;Slide 21 - &amp;quot;5&amp;quot;&quot;/&gt;&lt;property id=&quot;20307&quot; value=&quot;284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286&quot;/&gt;&lt;/object&gt;&lt;object type=&quot;3&quot; unique_id=&quot;10026&quot;&gt;&lt;property id=&quot;20148&quot; value=&quot;5&quot;/&gt;&lt;property id=&quot;20300&quot; value=&quot;Slide 24&quot;/&gt;&lt;property id=&quot;20307&quot; value=&quot;288&quot;/&gt;&lt;/object&gt;&lt;object type=&quot;3&quot; unique_id=&quot;11697&quot;&gt;&lt;property id=&quot;20148&quot; value=&quot;5&quot;/&gt;&lt;property id=&quot;20300&quot; value=&quot;Slide 1&quot;/&gt;&lt;property id=&quot;20307&quot; value=&quot;31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433</Words>
  <Application>Microsoft Office PowerPoint</Application>
  <PresentationFormat>On-screen Show (16:9)</PresentationFormat>
  <Paragraphs>62</Paragraphs>
  <Slides>10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Catamaran</vt:lpstr>
      <vt:lpstr>Changa One</vt:lpstr>
      <vt:lpstr>Comic Sans MS</vt:lpstr>
      <vt:lpstr>Montserrat</vt:lpstr>
      <vt:lpstr>Roboto</vt:lpstr>
      <vt:lpstr>Times New Roman</vt:lpstr>
      <vt:lpstr>It's Springtime! MK Plan by Slidesgo</vt:lpstr>
      <vt:lpstr>PowerPoint Presentation</vt:lpstr>
      <vt:lpstr>1</vt:lpstr>
      <vt:lpstr>PowerPoint Presentation</vt:lpstr>
      <vt:lpstr>2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91</cp:revision>
  <dcterms:created xsi:type="dcterms:W3CDTF">2023-02-01T12:43:36Z</dcterms:created>
  <dcterms:modified xsi:type="dcterms:W3CDTF">2025-11-25T11:58:59Z</dcterms:modified>
</cp:coreProperties>
</file>