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9"/>
  </p:notesMasterIdLst>
  <p:sldIdLst>
    <p:sldId id="258" r:id="rId3"/>
    <p:sldId id="265" r:id="rId4"/>
    <p:sldId id="283" r:id="rId5"/>
    <p:sldId id="292" r:id="rId6"/>
    <p:sldId id="269" r:id="rId7"/>
    <p:sldId id="291" r:id="rId8"/>
    <p:sldId id="272" r:id="rId9"/>
    <p:sldId id="294" r:id="rId10"/>
    <p:sldId id="273" r:id="rId11"/>
    <p:sldId id="297" r:id="rId12"/>
    <p:sldId id="298" r:id="rId13"/>
    <p:sldId id="299" r:id="rId14"/>
    <p:sldId id="300" r:id="rId15"/>
    <p:sldId id="275" r:id="rId16"/>
    <p:sldId id="276" r:id="rId17"/>
    <p:sldId id="277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97" autoAdjust="0"/>
  </p:normalViewPr>
  <p:slideViewPr>
    <p:cSldViewPr>
      <p:cViewPr varScale="1">
        <p:scale>
          <a:sx n="78" d="100"/>
          <a:sy n="78" d="100"/>
        </p:scale>
        <p:origin x="940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83970-F896-4A00-B5A0-209528402446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F5D47-13A4-4706-BDE5-3488BE330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5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992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Checking vocabulary: Look and match. </a:t>
            </a:r>
          </a:p>
          <a:p>
            <a:r>
              <a:rPr lang="en-US" dirty="0"/>
              <a:t>- T asks SS to look at the pictures and words, then match them together. </a:t>
            </a:r>
          </a:p>
          <a:p>
            <a:r>
              <a:rPr lang="en-US" dirty="0"/>
              <a:t>- T calls SS to match and say the words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71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Play track 5.4 for the students to listen to, point to, and repeat the words in chorus and groups.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83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Ask SS to identify names of charaters in the dialogue. </a:t>
            </a:r>
          </a:p>
          <a:p>
            <a:r>
              <a:rPr lang="en-US" dirty="0"/>
              <a:t>- Play track 5.5 and let SS listen to the dialogue, then repeat each sentences. </a:t>
            </a:r>
          </a:p>
          <a:p>
            <a:r>
              <a:rPr lang="en-US" dirty="0"/>
              <a:t>- Ask SS to and read again, then write the correct answers. </a:t>
            </a:r>
          </a:p>
          <a:p>
            <a:r>
              <a:rPr lang="en-US" dirty="0"/>
              <a:t>- Let Sts read the dialogue by Role-play “Jack and Joe” to practice the words and the sentences.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1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</a:p>
          <a:p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</a:p>
          <a:p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</a:p>
          <a:p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Ss identify the questions and answers in general. </a:t>
            </a:r>
          </a:p>
          <a:p>
            <a:r>
              <a:rPr lang="en-A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work in pairs and use these structures, then call them to present in front of the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Task 3: Look and say 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Look at the picture and let SS write the sentences and say these sentences like the example.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Call SS to say aloud in front of the class.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58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Work in groups. </a:t>
            </a:r>
          </a:p>
          <a:p>
            <a:r>
              <a:rPr lang="en-US" dirty="0"/>
              <a:t>- Ask SS to work in groups and look at the board and reorder the words to make a sentence, then answer the questions if it is a question or make a question if it is an answer.  </a:t>
            </a:r>
          </a:p>
          <a:p>
            <a:r>
              <a:rPr lang="en-US" dirty="0"/>
              <a:t>- Call SS to answer then ask and answer in front of the class. </a:t>
            </a:r>
          </a:p>
          <a:p>
            <a:r>
              <a:rPr lang="en-US" dirty="0"/>
              <a:t> - Check and give feedback.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F5D47-13A4-4706-BDE5-3488BE3309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4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-Ask sts to do the assessment.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with the class.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94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03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6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8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4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78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95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3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9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2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3912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7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A68C935-4311-4536-A8E1-AE75EE3AD1A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2025/11/25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56DAE5C-9420-43AF-82E4-E5C329579E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5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7.png"/><Relationship Id="rId28" Type="http://schemas.openxmlformats.org/officeDocument/2006/relationships/audio" Target="../media/audio1.wav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4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6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8.gi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20.png"/><Relationship Id="rId17" Type="http://schemas.openxmlformats.org/officeDocument/2006/relationships/audio" Target="../media/audio1.wav"/><Relationship Id="rId2" Type="http://schemas.openxmlformats.org/officeDocument/2006/relationships/audio" Target="../media/media1.wav"/><Relationship Id="rId16" Type="http://schemas.openxmlformats.org/officeDocument/2006/relationships/image" Target="../media/image24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6.png"/><Relationship Id="rId3" Type="http://schemas.openxmlformats.org/officeDocument/2006/relationships/audio" Target="../media/media2.wav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10" Type="http://schemas.microsoft.com/office/2007/relationships/hdphoto" Target="../media/hdphoto8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tmp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tmp"/><Relationship Id="rId1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microsoft.com/office/2007/relationships/hdphoto" Target="../media/hdphoto3.wdp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88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2: Task 1, 2,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8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0" y="3481890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1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63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5b0988e595225.cdn.sohucs.com/images/20170922/831f819c9cff4275b04585238a3e156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693" y="1739360"/>
            <a:ext cx="3422756" cy="19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3" r="23426"/>
          <a:stretch/>
        </p:blipFill>
        <p:spPr>
          <a:xfrm>
            <a:off x="438593" y="1741371"/>
            <a:ext cx="1666653" cy="192955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30768" y="3542190"/>
            <a:ext cx="5220071" cy="67808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219282" y="727147"/>
            <a:ext cx="1208930" cy="713234"/>
            <a:chOff x="2773768" y="960239"/>
            <a:chExt cx="1611906" cy="950978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035867" y="1072374"/>
              <a:ext cx="1123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are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2527938" y="1042075"/>
            <a:ext cx="1208930" cy="713234"/>
            <a:chOff x="2773768" y="960239"/>
            <a:chExt cx="1611906" cy="95097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062499" y="1072374"/>
              <a:ext cx="132317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What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94451" y="1042075"/>
            <a:ext cx="1329155" cy="713234"/>
            <a:chOff x="2773768" y="960239"/>
            <a:chExt cx="1772206" cy="95097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2973721" y="1072374"/>
              <a:ext cx="157225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doing ?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14742" y="1089904"/>
            <a:ext cx="1208930" cy="713234"/>
            <a:chOff x="2773768" y="960239"/>
            <a:chExt cx="1611906" cy="95097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3037267" y="1072374"/>
              <a:ext cx="112574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they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261257" y="3383281"/>
            <a:ext cx="2475412" cy="2174966"/>
            <a:chOff x="-348343" y="4511041"/>
            <a:chExt cx="3300549" cy="2899954"/>
          </a:xfrm>
        </p:grpSpPr>
        <p:sp>
          <p:nvSpPr>
            <p:cNvPr id="2" name="圆角矩形 1"/>
            <p:cNvSpPr/>
            <p:nvPr/>
          </p:nvSpPr>
          <p:spPr>
            <a:xfrm>
              <a:off x="-348343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-348343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-348343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23606" y="3383281"/>
            <a:ext cx="2475412" cy="2174966"/>
            <a:chOff x="9400902" y="4511041"/>
            <a:chExt cx="3300549" cy="2899954"/>
          </a:xfrm>
        </p:grpSpPr>
        <p:sp>
          <p:nvSpPr>
            <p:cNvPr id="7" name="圆角矩形 6"/>
            <p:cNvSpPr/>
            <p:nvPr/>
          </p:nvSpPr>
          <p:spPr>
            <a:xfrm>
              <a:off x="9400902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9400902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9400902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1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85185E-6 L -0.08828 0.5294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14" y="264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7.40741E-7 L -0.03477 0.46805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5" y="23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7.40741E-7 L 0.01276 0.46805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8" y="23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 -0.00394 L -0.28425 0.45879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84" y="231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4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4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85185E-6 L -0.08828 0.5294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414" y="2645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7.40741E-7 L -0.03477 0.46805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45" y="23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7.40741E-7 L 0.01276 0.46805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38" y="2340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3 -0.00394 L -0.28425 0.45879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84" y="2312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4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4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AF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mp.itc.cn/upload/20160828/bce134dac1f347e6b3a253e67c61bfe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130" y="1991021"/>
            <a:ext cx="2857500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4" r="18965"/>
          <a:stretch/>
        </p:blipFill>
        <p:spPr>
          <a:xfrm>
            <a:off x="306887" y="1990918"/>
            <a:ext cx="1714501" cy="147181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30768" y="3542190"/>
            <a:ext cx="5220071" cy="67808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261257" y="3383281"/>
            <a:ext cx="2475412" cy="2174966"/>
            <a:chOff x="-348343" y="4511041"/>
            <a:chExt cx="3300549" cy="2899954"/>
          </a:xfrm>
        </p:grpSpPr>
        <p:sp>
          <p:nvSpPr>
            <p:cNvPr id="2" name="圆角矩形 1"/>
            <p:cNvSpPr/>
            <p:nvPr/>
          </p:nvSpPr>
          <p:spPr>
            <a:xfrm>
              <a:off x="-348343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-348343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-348343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14582" y="3383281"/>
            <a:ext cx="2475412" cy="2174966"/>
            <a:chOff x="9400902" y="4511041"/>
            <a:chExt cx="3300549" cy="2899954"/>
          </a:xfrm>
        </p:grpSpPr>
        <p:sp>
          <p:nvSpPr>
            <p:cNvPr id="7" name="圆角矩形 6"/>
            <p:cNvSpPr/>
            <p:nvPr/>
          </p:nvSpPr>
          <p:spPr>
            <a:xfrm>
              <a:off x="9400902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9400902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9400902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586189" y="590629"/>
            <a:ext cx="1208930" cy="713234"/>
            <a:chOff x="2773768" y="960239"/>
            <a:chExt cx="1611906" cy="95097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3035867" y="1072374"/>
              <a:ext cx="13498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What 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196391" y="446245"/>
            <a:ext cx="1208930" cy="713234"/>
            <a:chOff x="2773768" y="960239"/>
            <a:chExt cx="1611906" cy="95097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2961689" y="1072374"/>
              <a:ext cx="142398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Joe 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250838" y="1177267"/>
            <a:ext cx="1208930" cy="713234"/>
            <a:chOff x="2773768" y="960239"/>
            <a:chExt cx="1611906" cy="950978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3050468" y="1072374"/>
              <a:ext cx="1123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is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915487" y="905562"/>
            <a:ext cx="1208930" cy="713234"/>
            <a:chOff x="2820944" y="910795"/>
            <a:chExt cx="1611906" cy="950978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944" y="910795"/>
              <a:ext cx="1611906" cy="950978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2985095" y="1072374"/>
              <a:ext cx="14477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doing?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4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40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-0.36901 0.54259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451" y="271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48148E-6 L 0.26406 0.57083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03" y="2854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-0.41979 0.42778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0" y="21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6 L 0.2112 0.47338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60" y="2365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40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4000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22222E-6 L -0.36901 0.54259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451" y="271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1.48148E-6 L 0.26406 0.57083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03" y="2854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1.85185E-6 L -0.41979 0.42778 " pathEditMode="relative" rAng="0" ptsTypes="AA">
                                          <p:cBhvr>
                                            <p:cTn id="4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990" y="2138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6 L 0.2112 0.47338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560" y="2365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zcool.cn/community/0138ef5848221ea8012060c8cca81d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0" y="1746086"/>
            <a:ext cx="2446689" cy="183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81" y="1746827"/>
            <a:ext cx="2446232" cy="183353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30768" y="3542190"/>
            <a:ext cx="5220071" cy="67808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234131" y="487141"/>
            <a:ext cx="1208930" cy="713234"/>
            <a:chOff x="2773768" y="960239"/>
            <a:chExt cx="1611906" cy="95097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062499" y="1064267"/>
              <a:ext cx="132317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She’s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550477" y="517282"/>
            <a:ext cx="1289816" cy="713234"/>
            <a:chOff x="2719844" y="960239"/>
            <a:chExt cx="1719754" cy="95097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2719844" y="1081936"/>
              <a:ext cx="17197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riding 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44179" y="1091200"/>
            <a:ext cx="1208930" cy="713234"/>
            <a:chOff x="2773768" y="960239"/>
            <a:chExt cx="1611906" cy="95097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2902597" y="1072374"/>
              <a:ext cx="13542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horse.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261257" y="3383281"/>
            <a:ext cx="2475412" cy="2174966"/>
            <a:chOff x="-348343" y="4511041"/>
            <a:chExt cx="3300549" cy="2899954"/>
          </a:xfrm>
        </p:grpSpPr>
        <p:sp>
          <p:nvSpPr>
            <p:cNvPr id="2" name="圆角矩形 1"/>
            <p:cNvSpPr/>
            <p:nvPr/>
          </p:nvSpPr>
          <p:spPr>
            <a:xfrm>
              <a:off x="-348343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-348343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-348343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30701" y="3383281"/>
            <a:ext cx="2475412" cy="2174966"/>
            <a:chOff x="9400902" y="4511041"/>
            <a:chExt cx="3300549" cy="2899954"/>
          </a:xfrm>
        </p:grpSpPr>
        <p:sp>
          <p:nvSpPr>
            <p:cNvPr id="7" name="圆角矩形 6"/>
            <p:cNvSpPr/>
            <p:nvPr/>
          </p:nvSpPr>
          <p:spPr>
            <a:xfrm>
              <a:off x="9400902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9400902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9400902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796669" y="862471"/>
            <a:ext cx="1208930" cy="713234"/>
            <a:chOff x="2773768" y="960239"/>
            <a:chExt cx="1611906" cy="950978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3059931" y="1072374"/>
              <a:ext cx="112322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a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11111E-6 L -0.00274 0.56551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282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2.59259E-6 L -0.23802 0.55926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901" y="2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48148E-6 L -0.1556 0.4469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786" y="2233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4000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4000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44444E-6 L 0.08958 0.49189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2458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11111E-6 L -0.00274 0.56551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" y="28264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2.59259E-6 L -0.23802 0.55926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901" y="2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48148E-6 L -0.1556 0.4469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786" y="2233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4000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4000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4.44444E-6 L 0.08958 0.49189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79" y="2458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E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.zcool.cn/community/01ed1057a8177c0000012e7e14495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876" y="1657125"/>
            <a:ext cx="3113635" cy="21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961" y="1656672"/>
            <a:ext cx="3113802" cy="219017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30768" y="3542190"/>
            <a:ext cx="5220071" cy="67808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prstClr val="white"/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014730" y="299212"/>
            <a:ext cx="1217697" cy="830997"/>
            <a:chOff x="2773768" y="867047"/>
            <a:chExt cx="1623595" cy="110799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773768" y="867047"/>
              <a:ext cx="1623595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the seesaw.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848929" y="1063252"/>
            <a:ext cx="1304619" cy="713234"/>
            <a:chOff x="2773768" y="960239"/>
            <a:chExt cx="1739491" cy="95097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2773768" y="1097174"/>
              <a:ext cx="173949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We’re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597579" y="509308"/>
            <a:ext cx="1208930" cy="713234"/>
            <a:chOff x="2773768" y="960239"/>
            <a:chExt cx="1611906" cy="95097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2773768" y="1024040"/>
              <a:ext cx="158220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playing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217547" y="1063252"/>
            <a:ext cx="1208930" cy="713234"/>
            <a:chOff x="2773768" y="960239"/>
            <a:chExt cx="1611906" cy="95097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768" y="960239"/>
              <a:ext cx="1611906" cy="95097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3133520" y="1072374"/>
              <a:ext cx="98675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3"/>
              <a:r>
                <a:rPr lang="en-US" altLang="zh-CN" sz="2400" dirty="0">
                  <a:solidFill>
                    <a:prstClr val="white"/>
                  </a:solidFill>
                  <a:latin typeface="Comic Sans MS" panose="030F0702030302020204" pitchFamily="66" charset="0"/>
                </a:rPr>
                <a:t>on</a:t>
              </a:r>
              <a:endParaRPr lang="zh-CN" altLang="en-US" sz="2400" dirty="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-241282" y="3383281"/>
            <a:ext cx="2475412" cy="2174966"/>
            <a:chOff x="-348343" y="4511041"/>
            <a:chExt cx="3300549" cy="2899954"/>
          </a:xfrm>
        </p:grpSpPr>
        <p:sp>
          <p:nvSpPr>
            <p:cNvPr id="2" name="圆角矩形 1"/>
            <p:cNvSpPr/>
            <p:nvPr/>
          </p:nvSpPr>
          <p:spPr>
            <a:xfrm>
              <a:off x="-348343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-348343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-348343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50678" y="3383281"/>
            <a:ext cx="2475412" cy="2174966"/>
            <a:chOff x="9400902" y="4511041"/>
            <a:chExt cx="3300549" cy="2899954"/>
          </a:xfrm>
        </p:grpSpPr>
        <p:sp>
          <p:nvSpPr>
            <p:cNvPr id="7" name="圆角矩形 6"/>
            <p:cNvSpPr/>
            <p:nvPr/>
          </p:nvSpPr>
          <p:spPr>
            <a:xfrm>
              <a:off x="9400902" y="4511041"/>
              <a:ext cx="3300549" cy="2899954"/>
            </a:xfrm>
            <a:prstGeom prst="roundRect">
              <a:avLst>
                <a:gd name="adj" fmla="val 885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9400902" y="4511041"/>
              <a:ext cx="3300549" cy="914399"/>
            </a:xfrm>
            <a:prstGeom prst="roundRect">
              <a:avLst>
                <a:gd name="adj" fmla="val 26954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9400902" y="5169833"/>
              <a:ext cx="3300549" cy="914399"/>
            </a:xfrm>
            <a:prstGeom prst="roundRect">
              <a:avLst>
                <a:gd name="adj" fmla="val 0"/>
              </a:avLst>
            </a:prstGeom>
            <a:solidFill>
              <a:srgbClr val="843C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2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22222E-6 L 0.41849 0.58681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924" y="2932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4.07407E-6 L -0.17721 0.45185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867" y="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96296E-6 L -0.23698 0.5594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49" y="2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-0.28268 0.45185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41" y="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40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40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2.22222E-6 L 0.41849 0.58681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924" y="29329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4.07407E-6 L -0.17721 0.45185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867" y="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2.96296E-6 L -0.23698 0.5594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849" y="2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-0.28268 0.45185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41" y="2259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40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4000"/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9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9700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6748" y="282909"/>
            <a:ext cx="7841452" cy="642451"/>
            <a:chOff x="140998" y="71660"/>
            <a:chExt cx="7912751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60055" y="129336"/>
              <a:ext cx="7793694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4. Look and circle. 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1447800" y="1123950"/>
            <a:ext cx="409362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weatplayhideandseekher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47800" y="1829188"/>
            <a:ext cx="409362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wiplayontheseesawndy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447800" y="2591188"/>
            <a:ext cx="409362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clorideahorseudy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47800" y="3257550"/>
            <a:ext cx="409362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storjumpropemy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47800" y="4016429"/>
            <a:ext cx="4093625" cy="45720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swhatisshedoingwy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89894" l="9752" r="93617">
                        <a14:foregroundMark x1="58333" y1="39539" x2="76241" y2="36702"/>
                        <a14:foregroundMark x1="22518" y1="37589" x2="41844" y2="37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18212" r="7284" b="8391"/>
          <a:stretch/>
        </p:blipFill>
        <p:spPr bwMode="auto">
          <a:xfrm>
            <a:off x="6332938" y="3357858"/>
            <a:ext cx="1443185" cy="131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34045" y="4016429"/>
            <a:ext cx="2261755" cy="4572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199409" y="1829188"/>
            <a:ext cx="2362200" cy="4572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580409" y="2591188"/>
            <a:ext cx="1610591" cy="4572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819400" y="3257550"/>
            <a:ext cx="1540910" cy="4572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408755" y="1123950"/>
            <a:ext cx="2362200" cy="45720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50686" y="3487952"/>
            <a:ext cx="8991401" cy="1523362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644833" y="2845047"/>
              <a:ext cx="1997476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en-US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Structure </a:t>
              </a:r>
              <a:endParaRPr lang="x-none" sz="2800" kern="0" spc="300" dirty="0">
                <a:solidFill>
                  <a:srgbClr val="E20000"/>
                </a:solidFill>
                <a:latin typeface="Changa One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622333" y="67653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2708001" y="1465660"/>
            <a:ext cx="347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479761" y="1907516"/>
            <a:ext cx="4075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46913" y="2324502"/>
            <a:ext cx="8991401" cy="2511814"/>
            <a:chOff x="350762" y="2780744"/>
            <a:chExt cx="8635241" cy="2178681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50762" y="2780744"/>
              <a:ext cx="8635241" cy="810312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50762" y="2924290"/>
              <a:ext cx="2425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F7AE54"/>
                </a:buClr>
                <a:buSzPts val="3000"/>
                <a:buFont typeface="Arial"/>
                <a:buNone/>
              </a:pPr>
              <a:r>
                <a:rPr lang="x-none" sz="2800" kern="0" spc="300" dirty="0">
                  <a:solidFill>
                    <a:srgbClr val="E20000"/>
                  </a:solidFill>
                  <a:latin typeface="Changa One"/>
                  <a:cs typeface="Arial"/>
                  <a:sym typeface="Changa One"/>
                </a:rPr>
                <a:t>Vocabulary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0" y="2781138"/>
              <a:ext cx="2237117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ride a horse</a:t>
              </a:r>
              <a:endParaRPr lang="x-none" sz="20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2605850" y="3142671"/>
              <a:ext cx="2676208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play hide-and-seek</a:t>
              </a:r>
              <a:endParaRPr lang="x-none" sz="20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54291" y="2809159"/>
              <a:ext cx="2627627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play on the seesaw</a:t>
              </a:r>
              <a:endParaRPr lang="x-none" sz="20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5359865" y="3156204"/>
              <a:ext cx="1539572" cy="347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jump rope</a:t>
              </a:r>
              <a:endParaRPr lang="x-none" sz="20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7" y="3811509"/>
              <a:ext cx="5132067" cy="1147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What is he/she doing? </a:t>
              </a: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He’s/she’s + V-ing.</a:t>
              </a: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What are you/they doing? </a:t>
              </a:r>
            </a:p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2000" b="1" kern="0" dirty="0">
                  <a:solidFill>
                    <a:srgbClr val="4597CE">
                      <a:lumMod val="50000"/>
                    </a:srgbClr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We/They + are + V-ing.</a:t>
              </a:r>
              <a:endParaRPr lang="x-none" sz="2000" b="1" kern="0" dirty="0">
                <a:solidFill>
                  <a:srgbClr val="4597CE">
                    <a:lumMod val="50000"/>
                  </a:srgbClr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3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9826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6368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47" y="2902204"/>
            <a:ext cx="1097280" cy="73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49179" y="1030132"/>
            <a:ext cx="3289223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jump rope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53244" y="89915"/>
            <a:ext cx="5421602" cy="642451"/>
            <a:chOff x="140998" y="71660"/>
            <a:chExt cx="7555202" cy="642451"/>
          </a:xfrm>
        </p:grpSpPr>
        <p:sp>
          <p:nvSpPr>
            <p:cNvPr id="11" name="Flowchart: Terminator 10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7467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Look and match </a:t>
              </a: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50" y="888902"/>
            <a:ext cx="1097280" cy="76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049178" y="1985334"/>
            <a:ext cx="3331361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 on the seesaw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50" y="1986115"/>
            <a:ext cx="1097280" cy="74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650" y="3786321"/>
            <a:ext cx="1097280" cy="73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049178" y="3919682"/>
            <a:ext cx="3331361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 hide – and - seek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49179" y="2911995"/>
            <a:ext cx="3331360" cy="461665"/>
          </a:xfrm>
          <a:prstGeom prst="rect">
            <a:avLst/>
          </a:prstGeom>
          <a:noFill/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ride a horse</a:t>
            </a:r>
          </a:p>
        </p:txBody>
      </p:sp>
      <p:sp>
        <p:nvSpPr>
          <p:cNvPr id="16" name="Oval 15"/>
          <p:cNvSpPr/>
          <p:nvPr/>
        </p:nvSpPr>
        <p:spPr>
          <a:xfrm>
            <a:off x="990600" y="1030130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990600" y="2125807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976745" y="3037648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990600" y="3924147"/>
            <a:ext cx="457200" cy="457200"/>
          </a:xfrm>
          <a:prstGeom prst="ellipse">
            <a:avLst/>
          </a:prstGeom>
          <a:noFill/>
          <a:ln w="19050"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703931" y="1287478"/>
            <a:ext cx="2345248" cy="946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703927" y="2276956"/>
            <a:ext cx="2345248" cy="9466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6" idx="1"/>
          </p:cNvCxnSpPr>
          <p:nvPr/>
        </p:nvCxnSpPr>
        <p:spPr>
          <a:xfrm flipV="1">
            <a:off x="2738563" y="1260965"/>
            <a:ext cx="2310616" cy="20009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028" idx="3"/>
            <a:endCxn id="21" idx="1"/>
          </p:cNvCxnSpPr>
          <p:nvPr/>
        </p:nvCxnSpPr>
        <p:spPr>
          <a:xfrm flipV="1">
            <a:off x="2703930" y="4150515"/>
            <a:ext cx="2345248" cy="2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00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58016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62000" y="428027"/>
            <a:ext cx="7391400" cy="642623"/>
            <a:chOff x="140998" y="71660"/>
            <a:chExt cx="7328546" cy="642623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328546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pic>
          <p:nvPicPr>
            <p:cNvPr id="8" name="Picture 7" descr="Point - Free gestures icons">
              <a:extLst>
                <a:ext uri="{FF2B5EF4-FFF2-40B4-BE49-F238E27FC236}">
                  <a16:creationId xmlns:a16="http://schemas.microsoft.com/office/drawing/2014/main" id="{C8A5454B-36C4-4874-95DC-933523755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923" y="215927"/>
              <a:ext cx="376559" cy="368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8033" y="204605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363" y="212036"/>
              <a:ext cx="376559" cy="37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599" y="129508"/>
              <a:ext cx="623532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1. Listen and point. Repeat.</a:t>
              </a:r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2" y="1657350"/>
            <a:ext cx="1463040" cy="97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990600" y="2847388"/>
            <a:ext cx="1003169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jump rope 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71" y="1624187"/>
            <a:ext cx="1463040" cy="102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01562" y="2847388"/>
            <a:ext cx="179423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play on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the seesaw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99" y="1624187"/>
            <a:ext cx="1463040" cy="98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25" y="1657043"/>
            <a:ext cx="1463040" cy="97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417877" y="2865630"/>
            <a:ext cx="2265535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hide – and - seek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49259" y="2845127"/>
            <a:ext cx="132651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ride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horse</a:t>
            </a:r>
          </a:p>
        </p:txBody>
      </p:sp>
      <p:pic>
        <p:nvPicPr>
          <p:cNvPr id="12" name="track 5.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89027" y="560972"/>
            <a:ext cx="609600" cy="609600"/>
          </a:xfrm>
          <a:prstGeom prst="rect">
            <a:avLst/>
          </a:prstGeom>
        </p:spPr>
      </p:pic>
      <p:pic>
        <p:nvPicPr>
          <p:cNvPr id="27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7912497" y="675230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rack 5.4.wav">
            <a:hlinkClick r:id="" action="ppaction://media"/>
            <a:extLst>
              <a:ext uri="{FF2B5EF4-FFF2-40B4-BE49-F238E27FC236}">
                <a16:creationId xmlns:a16="http://schemas.microsoft.com/office/drawing/2014/main" id="{4C08EFE2-586F-1BB7-30FA-9C2560C7AF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153" end="14408.70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7072" y="3587647"/>
            <a:ext cx="609600" cy="609600"/>
          </a:xfrm>
          <a:prstGeom prst="rect">
            <a:avLst/>
          </a:prstGeom>
        </p:spPr>
      </p:pic>
      <p:pic>
        <p:nvPicPr>
          <p:cNvPr id="14" name="track 5.4.wav">
            <a:hlinkClick r:id="" action="ppaction://media"/>
            <a:extLst>
              <a:ext uri="{FF2B5EF4-FFF2-40B4-BE49-F238E27FC236}">
                <a16:creationId xmlns:a16="http://schemas.microsoft.com/office/drawing/2014/main" id="{D2E6EFED-8C80-4331-BA97-603311F1A1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615" end="10325.70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5844" y="3631891"/>
            <a:ext cx="609600" cy="609600"/>
          </a:xfrm>
          <a:prstGeom prst="rect">
            <a:avLst/>
          </a:prstGeom>
        </p:spPr>
      </p:pic>
      <p:pic>
        <p:nvPicPr>
          <p:cNvPr id="15" name="track 5.4.wav">
            <a:hlinkClick r:id="" action="ppaction://media"/>
            <a:extLst>
              <a:ext uri="{FF2B5EF4-FFF2-40B4-BE49-F238E27FC236}">
                <a16:creationId xmlns:a16="http://schemas.microsoft.com/office/drawing/2014/main" id="{3B7312D9-A5F4-DC26-7F17-06F5CDF577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391" end="5014.708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35556" y="3571180"/>
            <a:ext cx="609600" cy="609600"/>
          </a:xfrm>
          <a:prstGeom prst="rect">
            <a:avLst/>
          </a:prstGeom>
        </p:spPr>
      </p:pic>
      <p:pic>
        <p:nvPicPr>
          <p:cNvPr id="16" name="track 5.4.wav">
            <a:hlinkClick r:id="" action="ppaction://media"/>
            <a:extLst>
              <a:ext uri="{FF2B5EF4-FFF2-40B4-BE49-F238E27FC236}">
                <a16:creationId xmlns:a16="http://schemas.microsoft.com/office/drawing/2014/main" id="{5A21C148-F5B5-CC69-DCF3-C9EBF81EC9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93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10821" y="3600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3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9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16045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38200" y="590550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Jack: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Hi, Joe. What is Susan doing?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0882" y="1112736"/>
            <a:ext cx="435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Joe: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She’s jumping rope in the garden.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0" y="1592363"/>
            <a:ext cx="348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Jack: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How about her sisters?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0882" y="1995010"/>
            <a:ext cx="6923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Joe: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They’re playing hide-and-seek with me. Do you see them?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8200" y="2495550"/>
            <a:ext cx="497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Jack: </a:t>
            </a:r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No, I don’t. Good luck with your game!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43000" y="3409950"/>
            <a:ext cx="7293461" cy="1276529"/>
            <a:chOff x="851025" y="3333749"/>
            <a:chExt cx="7293461" cy="1276529"/>
          </a:xfrm>
        </p:grpSpPr>
        <p:sp>
          <p:nvSpPr>
            <p:cNvPr id="22" name="Rounded Rectangle 21"/>
            <p:cNvSpPr/>
            <p:nvPr/>
          </p:nvSpPr>
          <p:spPr>
            <a:xfrm>
              <a:off x="851025" y="3333749"/>
              <a:ext cx="7106125" cy="127652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ysDash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13367" y="3333749"/>
              <a:ext cx="713111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200000"/>
                </a:lnSpc>
                <a:buAutoNum type="arabicPeriod"/>
              </a:pPr>
              <a:r>
                <a:rPr lang="en-US" dirty="0">
                  <a:solidFill>
                    <a:srgbClr val="002060"/>
                  </a:solidFill>
                </a:rPr>
                <a:t>Susan is ____________________________ in the garden.</a:t>
              </a:r>
            </a:p>
            <a:p>
              <a:pPr marL="342900" indent="-342900">
                <a:lnSpc>
                  <a:spcPct val="200000"/>
                </a:lnSpc>
                <a:buAutoNum type="arabicPeriod"/>
              </a:pPr>
              <a:r>
                <a:rPr lang="en-US" dirty="0">
                  <a:solidFill>
                    <a:srgbClr val="002060"/>
                  </a:solidFill>
                </a:rPr>
                <a:t>Joe is _____________________________ with Susan’s sisters. 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3469042" y="356235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jumping rope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4200" y="4048214"/>
            <a:ext cx="2571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playing hide-and-seek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89894" l="9752" r="93617">
                        <a14:foregroundMark x1="58333" y1="39539" x2="76241" y2="36702"/>
                        <a14:foregroundMark x1="22518" y1="37589" x2="41844" y2="37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18212" r="7284" b="8391"/>
          <a:stretch/>
        </p:blipFill>
        <p:spPr bwMode="auto">
          <a:xfrm>
            <a:off x="6172200" y="704211"/>
            <a:ext cx="1443185" cy="131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 descr="ƯU ĐÃI HOT - GIÁ SỐC TẬN NÓC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2" t="16067" r="54694" b="11839"/>
          <a:stretch/>
        </p:blipFill>
        <p:spPr bwMode="auto">
          <a:xfrm>
            <a:off x="7637091" y="691229"/>
            <a:ext cx="550812" cy="79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5.704" end="20042.958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2961" y="470416"/>
            <a:ext cx="609600" cy="609600"/>
          </a:xfrm>
          <a:prstGeom prst="rect">
            <a:avLst/>
          </a:prstGeom>
        </p:spPr>
      </p:pic>
      <p:pic>
        <p:nvPicPr>
          <p:cNvPr id="26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87.352" end="15336.51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52961" y="1115187"/>
            <a:ext cx="609600" cy="609600"/>
          </a:xfrm>
          <a:prstGeom prst="rect">
            <a:avLst/>
          </a:prstGeom>
        </p:spPr>
      </p:pic>
      <p:pic>
        <p:nvPicPr>
          <p:cNvPr id="28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82.3392" end="12415.273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8689" y="1656895"/>
            <a:ext cx="609600" cy="609600"/>
          </a:xfrm>
          <a:prstGeom prst="rect">
            <a:avLst/>
          </a:prstGeom>
        </p:spPr>
      </p:pic>
      <p:pic>
        <p:nvPicPr>
          <p:cNvPr id="29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09.3088" end="5517.89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8689" y="2236218"/>
            <a:ext cx="609600" cy="609600"/>
          </a:xfrm>
          <a:prstGeom prst="rect">
            <a:avLst/>
          </a:prstGeom>
        </p:spPr>
      </p:pic>
      <p:pic>
        <p:nvPicPr>
          <p:cNvPr id="30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19.81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8689" y="2831250"/>
            <a:ext cx="609600" cy="609600"/>
          </a:xfrm>
          <a:prstGeom prst="rect">
            <a:avLst/>
          </a:prstGeom>
        </p:spPr>
      </p:pic>
      <p:pic>
        <p:nvPicPr>
          <p:cNvPr id="31" name="track 5.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68689" y="3477374"/>
            <a:ext cx="609600" cy="609600"/>
          </a:xfrm>
          <a:prstGeom prst="rect">
            <a:avLst/>
          </a:prstGeom>
        </p:spPr>
      </p:pic>
      <p:pic>
        <p:nvPicPr>
          <p:cNvPr id="32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18.616" end="20042.958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09340" y="483632"/>
            <a:ext cx="609600" cy="609600"/>
          </a:xfrm>
          <a:prstGeom prst="rect">
            <a:avLst/>
          </a:prstGeom>
        </p:spPr>
      </p:pic>
      <p:pic>
        <p:nvPicPr>
          <p:cNvPr id="33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87.352" end="15336.515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09340" y="1128403"/>
            <a:ext cx="609600" cy="609600"/>
          </a:xfrm>
          <a:prstGeom prst="rect">
            <a:avLst/>
          </a:prstGeom>
        </p:spPr>
      </p:pic>
      <p:pic>
        <p:nvPicPr>
          <p:cNvPr id="34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582.3392" end="12415.273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5068" y="1670111"/>
            <a:ext cx="609600" cy="609600"/>
          </a:xfrm>
          <a:prstGeom prst="rect">
            <a:avLst/>
          </a:prstGeom>
        </p:spPr>
      </p:pic>
      <p:pic>
        <p:nvPicPr>
          <p:cNvPr id="35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09.3088" end="5517.89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5068" y="2249434"/>
            <a:ext cx="609600" cy="609600"/>
          </a:xfrm>
          <a:prstGeom prst="rect">
            <a:avLst/>
          </a:prstGeom>
        </p:spPr>
      </p:pic>
      <p:pic>
        <p:nvPicPr>
          <p:cNvPr id="36" name="track 5.5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19.81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25068" y="2844466"/>
            <a:ext cx="609600" cy="609600"/>
          </a:xfrm>
          <a:prstGeom prst="rect">
            <a:avLst/>
          </a:prstGeom>
        </p:spPr>
      </p:pic>
      <p:pic>
        <p:nvPicPr>
          <p:cNvPr id="1026" name="Picture 2 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092" y="590550"/>
            <a:ext cx="274638" cy="39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67" y="1086648"/>
            <a:ext cx="274638" cy="39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733" y="1551784"/>
            <a:ext cx="274638" cy="39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385" y="1968260"/>
            <a:ext cx="274638" cy="39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409" y="2448384"/>
            <a:ext cx="274638" cy="39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22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6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mute="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7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0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57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6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13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300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657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568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34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92202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63664" y="415211"/>
            <a:ext cx="5421602" cy="642451"/>
            <a:chOff x="140998" y="71660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0998" y="71660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228600" y="100499"/>
              <a:ext cx="746760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sp>
        <p:nvSpPr>
          <p:cNvPr id="17" name="Flowchart: Terminator 16"/>
          <p:cNvSpPr/>
          <p:nvPr/>
        </p:nvSpPr>
        <p:spPr>
          <a:xfrm>
            <a:off x="1034182" y="2521420"/>
            <a:ext cx="3387436" cy="457200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1. she/ ride a horse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1034182" y="4231182"/>
            <a:ext cx="3387436" cy="457200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2. she/ jump rope</a:t>
            </a: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52" y="1195453"/>
            <a:ext cx="1952898" cy="11622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47" y="3079152"/>
            <a:ext cx="1991003" cy="1129867"/>
          </a:xfrm>
          <a:prstGeom prst="rect">
            <a:avLst/>
          </a:prstGeom>
        </p:spPr>
      </p:pic>
      <p:sp>
        <p:nvSpPr>
          <p:cNvPr id="23" name="Flowchart: Terminator 22"/>
          <p:cNvSpPr/>
          <p:nvPr/>
        </p:nvSpPr>
        <p:spPr>
          <a:xfrm>
            <a:off x="1016854" y="2521420"/>
            <a:ext cx="3432463" cy="4572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1. She’s riding a horse.</a:t>
            </a:r>
          </a:p>
        </p:txBody>
      </p:sp>
      <p:sp>
        <p:nvSpPr>
          <p:cNvPr id="24" name="Flowchart: Terminator 23"/>
          <p:cNvSpPr/>
          <p:nvPr/>
        </p:nvSpPr>
        <p:spPr>
          <a:xfrm>
            <a:off x="1016854" y="4231182"/>
            <a:ext cx="3387436" cy="4572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2. She’s jumping rope.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4449317" y="2922644"/>
            <a:ext cx="448842" cy="484632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953626" y="2698931"/>
            <a:ext cx="3390672" cy="932057"/>
            <a:chOff x="5205805" y="2734192"/>
            <a:chExt cx="3390672" cy="932057"/>
          </a:xfrm>
        </p:grpSpPr>
        <p:sp>
          <p:nvSpPr>
            <p:cNvPr id="29" name="Rounded Rectangle 28"/>
            <p:cNvSpPr/>
            <p:nvPr/>
          </p:nvSpPr>
          <p:spPr>
            <a:xfrm>
              <a:off x="5205805" y="2734192"/>
              <a:ext cx="3390672" cy="93205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262691" y="2846278"/>
              <a:ext cx="29514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is she/he doing? 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She’s/ He’s + V-ing.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11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23" grpId="0" animBg="1"/>
      <p:bldP spid="24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" t="1716" r="2929" b="3883"/>
          <a:stretch/>
        </p:blipFill>
        <p:spPr bwMode="auto">
          <a:xfrm>
            <a:off x="0" y="-70477"/>
            <a:ext cx="9144000" cy="530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59063" y="60005"/>
            <a:ext cx="5421602" cy="642451"/>
            <a:chOff x="148536" y="105866"/>
            <a:chExt cx="7555202" cy="642451"/>
          </a:xfrm>
        </p:grpSpPr>
        <p:sp>
          <p:nvSpPr>
            <p:cNvPr id="7" name="Flowchart: Terminator 6"/>
            <p:cNvSpPr/>
            <p:nvPr/>
          </p:nvSpPr>
          <p:spPr>
            <a:xfrm>
              <a:off x="148536" y="105866"/>
              <a:ext cx="7555202" cy="642451"/>
            </a:xfrm>
            <a:prstGeom prst="flowChartTermina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61D2A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1BC8A7-503A-4807-8983-B04415B4A219}"/>
                </a:ext>
              </a:extLst>
            </p:cNvPr>
            <p:cNvSpPr/>
            <p:nvPr/>
          </p:nvSpPr>
          <p:spPr>
            <a:xfrm>
              <a:off x="416880" y="132014"/>
              <a:ext cx="5299195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>
                  <a:ln/>
                  <a:solidFill>
                    <a:srgbClr val="FF0000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3. Look and say. </a:t>
              </a:r>
            </a:p>
          </p:txBody>
        </p:sp>
      </p:grpSp>
      <p:sp>
        <p:nvSpPr>
          <p:cNvPr id="20" name="Flowchart: Terminator 19"/>
          <p:cNvSpPr/>
          <p:nvPr/>
        </p:nvSpPr>
        <p:spPr>
          <a:xfrm>
            <a:off x="896354" y="2352627"/>
            <a:ext cx="3840480" cy="457200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3. they/ play hide-and-seek</a:t>
            </a:r>
          </a:p>
        </p:txBody>
      </p:sp>
      <p:sp>
        <p:nvSpPr>
          <p:cNvPr id="21" name="Flowchart: Terminator 20"/>
          <p:cNvSpPr/>
          <p:nvPr/>
        </p:nvSpPr>
        <p:spPr>
          <a:xfrm>
            <a:off x="545812" y="4583877"/>
            <a:ext cx="4276039" cy="457200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4. we/ play on the seesaw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26" y="800924"/>
            <a:ext cx="2834602" cy="1458846"/>
          </a:xfrm>
          <a:prstGeom prst="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25" y="2980749"/>
            <a:ext cx="2834603" cy="1477776"/>
          </a:xfrm>
          <a:prstGeom prst="rect">
            <a:avLst/>
          </a:prstGeom>
        </p:spPr>
      </p:pic>
      <p:sp>
        <p:nvSpPr>
          <p:cNvPr id="25" name="Flowchart: Terminator 24"/>
          <p:cNvSpPr/>
          <p:nvPr/>
        </p:nvSpPr>
        <p:spPr>
          <a:xfrm>
            <a:off x="500192" y="2352627"/>
            <a:ext cx="4678537" cy="475426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3. They are playing hide-and-seek.</a:t>
            </a:r>
          </a:p>
        </p:txBody>
      </p:sp>
      <p:sp>
        <p:nvSpPr>
          <p:cNvPr id="26" name="Flowchart: Terminator 25"/>
          <p:cNvSpPr/>
          <p:nvPr/>
        </p:nvSpPr>
        <p:spPr>
          <a:xfrm>
            <a:off x="545812" y="4602102"/>
            <a:ext cx="4643308" cy="457200"/>
          </a:xfrm>
          <a:prstGeom prst="flowChartTermina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4. We are playing on the seesaw.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914903" y="2906397"/>
            <a:ext cx="448842" cy="484632"/>
          </a:xfrm>
          <a:prstGeom prst="rightArrow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419212" y="2682684"/>
            <a:ext cx="3447558" cy="932057"/>
            <a:chOff x="5205805" y="2734192"/>
            <a:chExt cx="3447558" cy="932057"/>
          </a:xfrm>
        </p:grpSpPr>
        <p:sp>
          <p:nvSpPr>
            <p:cNvPr id="14" name="Rounded Rectangle 13"/>
            <p:cNvSpPr/>
            <p:nvPr/>
          </p:nvSpPr>
          <p:spPr>
            <a:xfrm>
              <a:off x="5205805" y="2734192"/>
              <a:ext cx="3390672" cy="932057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2691" y="2846278"/>
              <a:ext cx="33906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are you/they doing? </a:t>
              </a:r>
            </a:p>
            <a:p>
              <a:r>
                <a:rPr lang="en-US" sz="20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We/they... + are + V-ing.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86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5" grpId="0" animBg="1"/>
      <p:bldP spid="2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16" y="1051124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1689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74" y="118821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278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0109&quot;&gt;&lt;object type=&quot;3&quot; unique_id=&quot;10111&quot;&gt;&lt;property id=&quot;20148&quot; value=&quot;5&quot;/&gt;&lt;property id=&quot;20300&quot; value=&quot;Slide 2&quot;/&gt;&lt;property id=&quot;20307&quot; value=&quot;258&quot;/&gt;&lt;/object&gt;&lt;object type=&quot;3&quot; unique_id=&quot;10112&quot;&gt;&lt;property id=&quot;20148&quot; value=&quot;5&quot;/&gt;&lt;property id=&quot;20300&quot; value=&quot;Slide 3 - &amp;quot;1&amp;quot;&quot;/&gt;&lt;property id=&quot;20307&quot; value=&quot;259&quot;/&gt;&lt;/object&gt;&lt;object type=&quot;3&quot; unique_id=&quot;10113&quot;&gt;&lt;property id=&quot;20148&quot; value=&quot;5&quot;/&gt;&lt;property id=&quot;20300&quot; value=&quot;Slide 4&quot;/&gt;&lt;property id=&quot;20307&quot; value=&quot;279&quot;/&gt;&lt;/object&gt;&lt;object type=&quot;3&quot; unique_id=&quot;10114&quot;&gt;&lt;property id=&quot;20148&quot; value=&quot;5&quot;/&gt;&lt;property id=&quot;20300&quot; value=&quot;Slide 5&quot;/&gt;&lt;property id=&quot;20307&quot; value=&quot;282&quot;/&gt;&lt;/object&gt;&lt;object type=&quot;3&quot; unique_id=&quot;10115&quot;&gt;&lt;property id=&quot;20148&quot; value=&quot;5&quot;/&gt;&lt;property id=&quot;20300&quot; value=&quot;Slide 6&quot;/&gt;&lt;property id=&quot;20307&quot; value=&quot;281&quot;/&gt;&lt;/object&gt;&lt;object type=&quot;3&quot; unique_id=&quot;10116&quot;&gt;&lt;property id=&quot;20148&quot; value=&quot;5&quot;/&gt;&lt;property id=&quot;20300&quot; value=&quot;Slide 7&quot;/&gt;&lt;property id=&quot;20307&quot; value=&quot;280&quot;/&gt;&lt;/object&gt;&lt;object type=&quot;3&quot; unique_id=&quot;10117&quot;&gt;&lt;property id=&quot;20148&quot; value=&quot;5&quot;/&gt;&lt;property id=&quot;20300&quot; value=&quot;Slide 8 - &amp;quot;2&amp;quot;&quot;/&gt;&lt;property id=&quot;20307&quot; value=&quot;265&quot;/&gt;&lt;/object&gt;&lt;object type=&quot;3&quot; unique_id=&quot;10118&quot;&gt;&lt;property id=&quot;20148&quot; value=&quot;5&quot;/&gt;&lt;property id=&quot;20300&quot; value=&quot;Slide 9&quot;/&gt;&lt;property id=&quot;20307&quot; value=&quot;287&quot;/&gt;&lt;/object&gt;&lt;object type=&quot;3&quot; unique_id=&quot;10119&quot;&gt;&lt;property id=&quot;20148&quot; value=&quot;5&quot;/&gt;&lt;property id=&quot;20300&quot; value=&quot;Slide 10&quot;/&gt;&lt;property id=&quot;20307&quot; value=&quot;288&quot;/&gt;&lt;/object&gt;&lt;object type=&quot;3&quot; unique_id=&quot;10120&quot;&gt;&lt;property id=&quot;20148&quot; value=&quot;5&quot;/&gt;&lt;property id=&quot;20300&quot; value=&quot;Slide 11&quot;/&gt;&lt;property id=&quot;20307&quot; value=&quot;289&quot;/&gt;&lt;/object&gt;&lt;object type=&quot;3&quot; unique_id=&quot;10121&quot;&gt;&lt;property id=&quot;20148&quot; value=&quot;5&quot;/&gt;&lt;property id=&quot;20300&quot; value=&quot;Slide 12&quot;/&gt;&lt;property id=&quot;20307&quot; value=&quot;290&quot;/&gt;&lt;/object&gt;&lt;object type=&quot;3&quot; unique_id=&quot;10122&quot;&gt;&lt;property id=&quot;20148&quot; value=&quot;5&quot;/&gt;&lt;property id=&quot;20300&quot; value=&quot;Slide 13&quot;/&gt;&lt;property id=&quot;20307&quot; value=&quot;283&quot;/&gt;&lt;/object&gt;&lt;object type=&quot;3&quot; unique_id=&quot;10123&quot;&gt;&lt;property id=&quot;20148&quot; value=&quot;5&quot;/&gt;&lt;property id=&quot;20300&quot; value=&quot;Slide 14&quot;/&gt;&lt;property id=&quot;20307&quot; value=&quot;292&quot;/&gt;&lt;/object&gt;&lt;object type=&quot;3&quot; unique_id=&quot;10124&quot;&gt;&lt;property id=&quot;20148&quot; value=&quot;5&quot;/&gt;&lt;property id=&quot;20300&quot; value=&quot;Slide 15 - &amp;quot;3&amp;quot;&quot;/&gt;&lt;property id=&quot;20307&quot; value=&quot;269&quot;/&gt;&lt;/object&gt;&lt;object type=&quot;3&quot; unique_id=&quot;10125&quot;&gt;&lt;property id=&quot;20148&quot; value=&quot;5&quot;/&gt;&lt;property id=&quot;20300&quot; value=&quot;Slide 16&quot;/&gt;&lt;property id=&quot;20307&quot; value=&quot;293&quot;/&gt;&lt;/object&gt;&lt;object type=&quot;3&quot; unique_id=&quot;10126&quot;&gt;&lt;property id=&quot;20148&quot; value=&quot;5&quot;/&gt;&lt;property id=&quot;20300&quot; value=&quot;Slide 17&quot;/&gt;&lt;property id=&quot;20307&quot; value=&quot;291&quot;/&gt;&lt;/object&gt;&lt;object type=&quot;3&quot; unique_id=&quot;10127&quot;&gt;&lt;property id=&quot;20148&quot; value=&quot;5&quot;/&gt;&lt;property id=&quot;20300&quot; value=&quot;Slide 18&quot;/&gt;&lt;property id=&quot;20307&quot; value=&quot;272&quot;/&gt;&lt;/object&gt;&lt;object type=&quot;3&quot; unique_id=&quot;10128&quot;&gt;&lt;property id=&quot;20148&quot; value=&quot;5&quot;/&gt;&lt;property id=&quot;20300&quot; value=&quot;Slide 19&quot;/&gt;&lt;property id=&quot;20307&quot; value=&quot;294&quot;/&gt;&lt;/object&gt;&lt;object type=&quot;3&quot; unique_id=&quot;10129&quot;&gt;&lt;property id=&quot;20148&quot; value=&quot;5&quot;/&gt;&lt;property id=&quot;20300&quot; value=&quot;Slide 20 - &amp;quot;4&amp;quot;&quot;/&gt;&lt;property id=&quot;20307&quot; value=&quot;273&quot;/&gt;&lt;/object&gt;&lt;object type=&quot;3&quot; unique_id=&quot;10130&quot;&gt;&lt;property id=&quot;20148&quot; value=&quot;5&quot;/&gt;&lt;property id=&quot;20300&quot; value=&quot;Slide 21&quot;/&gt;&lt;property id=&quot;20307&quot; value=&quot;297&quot;/&gt;&lt;/object&gt;&lt;object type=&quot;3&quot; unique_id=&quot;10131&quot;&gt;&lt;property id=&quot;20148&quot; value=&quot;5&quot;/&gt;&lt;property id=&quot;20300&quot; value=&quot;Slide 22&quot;/&gt;&lt;property id=&quot;20307&quot; value=&quot;298&quot;/&gt;&lt;/object&gt;&lt;object type=&quot;3&quot; unique_id=&quot;10132&quot;&gt;&lt;property id=&quot;20148&quot; value=&quot;5&quot;/&gt;&lt;property id=&quot;20300&quot; value=&quot;Slide 23&quot;/&gt;&lt;property id=&quot;20307&quot; value=&quot;299&quot;/&gt;&lt;/object&gt;&lt;object type=&quot;3&quot; unique_id=&quot;10133&quot;&gt;&lt;property id=&quot;20148&quot; value=&quot;5&quot;/&gt;&lt;property id=&quot;20300&quot; value=&quot;Slide 24&quot;/&gt;&lt;property id=&quot;20307&quot; value=&quot;300&quot;/&gt;&lt;/object&gt;&lt;object type=&quot;3&quot; unique_id=&quot;10134&quot;&gt;&lt;property id=&quot;20148&quot; value=&quot;5&quot;/&gt;&lt;property id=&quot;20300&quot; value=&quot;Slide 25 - &amp;quot;5&amp;quot;&quot;/&gt;&lt;property id=&quot;20307&quot; value=&quot;275&quot;/&gt;&lt;/object&gt;&lt;object type=&quot;3&quot; unique_id=&quot;10135&quot;&gt;&lt;property id=&quot;20148&quot; value=&quot;5&quot;/&gt;&lt;property id=&quot;20300&quot; value=&quot;Slide 26&quot;/&gt;&lt;property id=&quot;20307&quot; value=&quot;276&quot;/&gt;&lt;/object&gt;&lt;object type=&quot;3&quot; unique_id=&quot;10136&quot;&gt;&lt;property id=&quot;20148&quot; value=&quot;5&quot;/&gt;&lt;property id=&quot;20300&quot; value=&quot;Slide 27&quot;/&gt;&lt;property id=&quot;20307&quot; value=&quot;277&quot;/&gt;&lt;/object&gt;&lt;object type=&quot;3&quot; unique_id=&quot;10137&quot;&gt;&lt;property id=&quot;20148&quot; value=&quot;5&quot;/&gt;&lt;property id=&quot;20300&quot; value=&quot;Slide 28&quot;/&gt;&lt;property id=&quot;20307&quot; value=&quot;278&quot;/&gt;&lt;/object&gt;&lt;object type=&quot;3&quot; unique_id=&quot;13747&quot;&gt;&lt;property id=&quot;20148&quot; value=&quot;5&quot;/&gt;&lt;property id=&quot;20300&quot; value=&quot;Slide 1&quot;/&gt;&lt;property id=&quot;20307&quot; value=&quot;302&quot;/&gt;&lt;/object&gt;&lt;/object&gt;&lt;object type=&quot;8&quot; unique_id=&quot;1016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643</Words>
  <Application>Microsoft Office PowerPoint</Application>
  <PresentationFormat>On-screen Show (16:9)</PresentationFormat>
  <Paragraphs>114</Paragraphs>
  <Slides>16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Catamaran</vt:lpstr>
      <vt:lpstr>Changa One</vt:lpstr>
      <vt:lpstr>Comic Sans MS</vt:lpstr>
      <vt:lpstr>Montserrat</vt:lpstr>
      <vt:lpstr>Roboto</vt:lpstr>
      <vt:lpstr>It's Springtime! MK Plan by Slidesgo</vt:lpstr>
      <vt:lpstr>Office 主题</vt:lpstr>
      <vt:lpstr>PowerPoint Presentation</vt:lpstr>
      <vt:lpstr>1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64</cp:revision>
  <dcterms:created xsi:type="dcterms:W3CDTF">2023-02-24T13:12:48Z</dcterms:created>
  <dcterms:modified xsi:type="dcterms:W3CDTF">2025-11-25T11:55:32Z</dcterms:modified>
</cp:coreProperties>
</file>