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306" r:id="rId4"/>
    <p:sldId id="350" r:id="rId5"/>
    <p:sldId id="301" r:id="rId6"/>
    <p:sldId id="351" r:id="rId7"/>
    <p:sldId id="352" r:id="rId8"/>
    <p:sldId id="353" r:id="rId9"/>
    <p:sldId id="285" r:id="rId10"/>
    <p:sldId id="265" r:id="rId11"/>
    <p:sldId id="319" r:id="rId12"/>
    <p:sldId id="32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FF75"/>
    <a:srgbClr val="3333FF"/>
    <a:srgbClr val="FF0066"/>
    <a:srgbClr val="FF00FF"/>
    <a:srgbClr val="FFCCFF"/>
    <a:srgbClr val="CC00CC"/>
    <a:srgbClr val="CC0066"/>
    <a:srgbClr val="99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5320" y="2305845"/>
            <a:ext cx="8095129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 CHỨC LƯU TRỮ, TÌM KIẾM VÀ TRAO ĐỔI THÔNG TIN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981693" y="434842"/>
            <a:ext cx="1902382" cy="1871003"/>
            <a:chOff x="5106573" y="1041009"/>
            <a:chExt cx="1902382" cy="1871003"/>
          </a:xfrm>
        </p:grpSpPr>
        <p:sp>
          <p:nvSpPr>
            <p:cNvPr id="5" name="MH_Other_2"/>
            <p:cNvSpPr/>
            <p:nvPr>
              <p:custDataLst>
                <p:tags r:id="rId1"/>
              </p:custDataLst>
            </p:nvPr>
          </p:nvSpPr>
          <p:spPr>
            <a:xfrm>
              <a:off x="5106573" y="1041009"/>
              <a:ext cx="1902382" cy="1871003"/>
            </a:xfrm>
            <a:prstGeom prst="ellipse">
              <a:avLst/>
            </a:prstGeom>
            <a:solidFill>
              <a:srgbClr val="0070C0"/>
            </a:solidFill>
            <a:ln w="571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94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224526" y="1624346"/>
              <a:ext cx="1666475" cy="10780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2800" b="1" cap="none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CHƯƠNG</a:t>
              </a:r>
              <a:endParaRPr lang="en-US" sz="2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01205" y="1779095"/>
              <a:ext cx="5131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57737" y="32054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959" y="326765"/>
            <a:ext cx="723900" cy="69532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510916" y="1939383"/>
            <a:ext cx="3438525" cy="3924791"/>
            <a:chOff x="7510916" y="1939383"/>
            <a:chExt cx="3438525" cy="39247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0916" y="1939383"/>
              <a:ext cx="3438525" cy="310515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21113" y="5058181"/>
              <a:ext cx="2799768" cy="805993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991646" y="1512011"/>
            <a:ext cx="6255317" cy="4438410"/>
            <a:chOff x="868814" y="1689435"/>
            <a:chExt cx="6255317" cy="4438410"/>
          </a:xfrm>
        </p:grpSpPr>
        <p:grpSp>
          <p:nvGrpSpPr>
            <p:cNvPr id="5" name="Group 4"/>
            <p:cNvGrpSpPr/>
            <p:nvPr/>
          </p:nvGrpSpPr>
          <p:grpSpPr>
            <a:xfrm>
              <a:off x="868814" y="2006221"/>
              <a:ext cx="6255317" cy="4121624"/>
              <a:chOff x="6812547" y="3710720"/>
              <a:chExt cx="5639171" cy="6011153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6812547" y="4369746"/>
                <a:ext cx="5639171" cy="5321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63550" indent="-463550" algn="just">
                  <a:lnSpc>
                    <a:spcPct val="114000"/>
                  </a:lnSpc>
                  <a:spcAft>
                    <a:spcPts val="30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vi-VN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Em cùng bạn thảo luận và thực hiện: </a:t>
                </a:r>
                <a:endParaRPr lang="en-US" sz="22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36600" indent="-341313" algn="just">
                  <a:lnSpc>
                    <a:spcPct val="114000"/>
                  </a:lnSpc>
                  <a:spcAft>
                    <a:spcPts val="300"/>
                  </a:spcAft>
                  <a:buClr>
                    <a:srgbClr val="FF0000"/>
                  </a:buClr>
                  <a:buAutoNum type="arabicPeriod"/>
                </a:pPr>
                <a:r>
                  <a:rPr lang="vi-VN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Tạo </a:t>
                </a:r>
                <a:r>
                  <a:rPr lang="vi-V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cây thư mục trên USB để lưu các tệp sản phẩm của em trong quá trình học tập (xem gợi ý hình 11.5). </a:t>
                </a:r>
                <a:endParaRPr lang="en-US" sz="2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36600" indent="-341313" algn="just">
                  <a:lnSpc>
                    <a:spcPct val="114000"/>
                  </a:lnSpc>
                  <a:spcAft>
                    <a:spcPts val="300"/>
                  </a:spcAft>
                  <a:buClr>
                    <a:srgbClr val="FF0000"/>
                  </a:buClr>
                  <a:buAutoNum type="arabicPeriod"/>
                </a:pPr>
                <a:r>
                  <a:rPr lang="vi-VN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Sao </a:t>
                </a:r>
                <a:r>
                  <a:rPr lang="vi-V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chép các tệp (sản phẩm) em đã làm được trên máy tính ở phòng thực hành vào đúng thư mục trên USB. </a:t>
                </a:r>
                <a:endParaRPr lang="en-US" sz="2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36600" indent="-341313" algn="just">
                  <a:lnSpc>
                    <a:spcPct val="114000"/>
                  </a:lnSpc>
                  <a:spcAft>
                    <a:spcPts val="300"/>
                  </a:spcAft>
                  <a:buClr>
                    <a:srgbClr val="FF0000"/>
                  </a:buClr>
                  <a:buAutoNum type="arabicPeriod"/>
                </a:pPr>
                <a:r>
                  <a:rPr lang="vi-VN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Sao </a:t>
                </a:r>
                <a:r>
                  <a:rPr lang="vi-V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chép thư mục </a:t>
                </a:r>
                <a:r>
                  <a:rPr lang="vi-VN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Anh</a:t>
                </a:r>
                <a:r>
                  <a:rPr lang="vi-V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trong USB vào thư mục </a:t>
                </a:r>
                <a:r>
                  <a:rPr lang="vi-VN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D:\Lop 4A</a:t>
                </a:r>
                <a:r>
                  <a:rPr lang="vi-V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6821800" y="3710720"/>
                <a:ext cx="5629918" cy="6011153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92779" y="1689435"/>
              <a:ext cx="1611231" cy="6178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14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57737" y="32054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 NHỚ</a:t>
            </a:r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97" y="1569492"/>
            <a:ext cx="10748500" cy="414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3838"/>
            <a:ext cx="12192000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003984" y="2936202"/>
            <a:ext cx="8431305" cy="1865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800" b="1" dirty="0">
                <a:solidFill>
                  <a:srgbClr val="FF0000"/>
                </a:solidFill>
              </a:rPr>
              <a:t>THỰC HÀNH</a:t>
            </a:r>
            <a:r>
              <a:rPr lang="vi-VN" sz="4800" b="1" dirty="0">
                <a:solidFill>
                  <a:srgbClr val="FF0000"/>
                </a:solidFill>
              </a:rPr>
              <a:t> THAO TÁC VỚI </a:t>
            </a:r>
            <a:r>
              <a:rPr lang="vi-VN" sz="4800" b="1" dirty="0" smtClean="0">
                <a:solidFill>
                  <a:srgbClr val="FF0000"/>
                </a:solidFill>
              </a:rPr>
              <a:t>TỆP</a:t>
            </a:r>
            <a:r>
              <a:rPr lang="en-US" sz="4800" b="1" dirty="0" smtClean="0">
                <a:solidFill>
                  <a:srgbClr val="FF0000"/>
                </a:solidFill>
              </a:rPr>
              <a:t>,</a:t>
            </a:r>
            <a:r>
              <a:rPr lang="vi-VN" sz="4800" b="1" dirty="0" smtClean="0">
                <a:solidFill>
                  <a:srgbClr val="FF0000"/>
                </a:solidFill>
              </a:rPr>
              <a:t> </a:t>
            </a:r>
            <a:r>
              <a:rPr lang="vi-VN" sz="4800" b="1" dirty="0">
                <a:solidFill>
                  <a:srgbClr val="FF0000"/>
                </a:solidFill>
              </a:rPr>
              <a:t>THƯ MỤC</a:t>
            </a:r>
            <a:endParaRPr lang="vi-VN" sz="48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016498" y="1990165"/>
            <a:ext cx="2406278" cy="63201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BÀI 11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865174" y="249383"/>
            <a:ext cx="4353220" cy="626201"/>
            <a:chOff x="3865174" y="249383"/>
            <a:chExt cx="4353220" cy="626201"/>
          </a:xfrm>
        </p:grpSpPr>
        <p:sp>
          <p:nvSpPr>
            <p:cNvPr id="7" name="Rounded Rectangle 6"/>
            <p:cNvSpPr/>
            <p:nvPr/>
          </p:nvSpPr>
          <p:spPr>
            <a:xfrm>
              <a:off x="3865174" y="249383"/>
              <a:ext cx="4353220" cy="626201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 ĐẦU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8621" y="249783"/>
              <a:ext cx="633088" cy="600897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621" y="2044357"/>
            <a:ext cx="2619523" cy="42718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9149" y="2629140"/>
            <a:ext cx="2875428" cy="201009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482259" y="2650213"/>
            <a:ext cx="2834247" cy="1989022"/>
            <a:chOff x="850245" y="1480321"/>
            <a:chExt cx="4152061" cy="29249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0245" y="1480321"/>
              <a:ext cx="4152061" cy="292499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/>
            <a:srcRect l="4062" t="5042" r="4224" b="4670"/>
            <a:stretch/>
          </p:blipFill>
          <p:spPr>
            <a:xfrm>
              <a:off x="1452282" y="1627093"/>
              <a:ext cx="2918012" cy="164054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2328032" y="4639235"/>
            <a:ext cx="979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MÁY  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76953" y="4622195"/>
            <a:ext cx="979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MÁY  B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668666" y="1739587"/>
            <a:ext cx="922154" cy="889553"/>
            <a:chOff x="2668666" y="1739587"/>
            <a:chExt cx="922154" cy="88955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68666" y="1739587"/>
              <a:ext cx="922154" cy="889553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2821917" y="1875890"/>
              <a:ext cx="620530" cy="504871"/>
            </a:xfrm>
            <a:prstGeom prst="line">
              <a:avLst/>
            </a:prstGeom>
            <a:ln w="3810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2777601" y="1875890"/>
              <a:ext cx="651400" cy="550410"/>
            </a:xfrm>
            <a:prstGeom prst="line">
              <a:avLst/>
            </a:prstGeom>
            <a:ln w="3810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403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865174" y="249383"/>
            <a:ext cx="4353220" cy="626201"/>
            <a:chOff x="3865174" y="249383"/>
            <a:chExt cx="4353220" cy="626201"/>
          </a:xfrm>
        </p:grpSpPr>
        <p:sp>
          <p:nvSpPr>
            <p:cNvPr id="7" name="Rounded Rectangle 6"/>
            <p:cNvSpPr/>
            <p:nvPr/>
          </p:nvSpPr>
          <p:spPr>
            <a:xfrm>
              <a:off x="3865174" y="249383"/>
              <a:ext cx="4353220" cy="626201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 ĐẦU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8621" y="249783"/>
              <a:ext cx="633088" cy="600897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090" y="2061538"/>
            <a:ext cx="5165694" cy="302816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212542" y="1578285"/>
            <a:ext cx="5029199" cy="3571939"/>
            <a:chOff x="6158754" y="1914460"/>
            <a:chExt cx="5029199" cy="3571939"/>
          </a:xfrm>
        </p:grpSpPr>
        <p:sp>
          <p:nvSpPr>
            <p:cNvPr id="16" name="Rounded Rectangle 15"/>
            <p:cNvSpPr/>
            <p:nvPr/>
          </p:nvSpPr>
          <p:spPr>
            <a:xfrm>
              <a:off x="6158754" y="2330478"/>
              <a:ext cx="5029199" cy="315592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en-U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1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USB</a:t>
              </a:r>
              <a:r>
                <a:rPr lang="en-US" sz="21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thiết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lưu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trữ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tương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ổ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đĩa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lưu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trữ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trao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tin.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USB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sao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chép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trao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giữa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rất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thuận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tiện</a:t>
              </a:r>
              <a:endPara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97868" y="1914460"/>
              <a:ext cx="1971675" cy="88582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289140" y="2162399"/>
              <a:ext cx="7280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USB</a:t>
              </a:r>
              <a:endPara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951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70788" y="1295227"/>
            <a:ext cx="6912212" cy="492443"/>
            <a:chOff x="683131" y="1445277"/>
            <a:chExt cx="6912212" cy="492443"/>
          </a:xfrm>
        </p:grpSpPr>
        <p:sp>
          <p:nvSpPr>
            <p:cNvPr id="14" name="Rectangle 13"/>
            <p:cNvSpPr/>
            <p:nvPr/>
          </p:nvSpPr>
          <p:spPr>
            <a:xfrm>
              <a:off x="683131" y="1550959"/>
              <a:ext cx="287366" cy="2799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79429" y="1445277"/>
              <a:ext cx="661591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nối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ngắt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nối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USB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5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201024" y="1829974"/>
            <a:ext cx="3943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chuyển thư mục, tệp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271" y="2732459"/>
            <a:ext cx="4114800" cy="2447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1775012" y="2650840"/>
            <a:ext cx="4235823" cy="2526277"/>
            <a:chOff x="1775012" y="2556711"/>
            <a:chExt cx="4235823" cy="2526277"/>
          </a:xfrm>
        </p:grpSpPr>
        <p:sp>
          <p:nvSpPr>
            <p:cNvPr id="17" name="Rounded Rectangle 16"/>
            <p:cNvSpPr/>
            <p:nvPr/>
          </p:nvSpPr>
          <p:spPr>
            <a:xfrm>
              <a:off x="1775012" y="2883644"/>
              <a:ext cx="4235823" cy="21993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sz="23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cổng</a:t>
              </a:r>
              <a:r>
                <a: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USB </a:t>
              </a:r>
              <a:r>
                <a:rPr lang="en-US" sz="23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thân</a:t>
              </a:r>
              <a:r>
                <a: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cắm</a:t>
              </a:r>
              <a:r>
                <a: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nối</a:t>
              </a:r>
              <a:r>
                <a: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72878" y="2556711"/>
              <a:ext cx="1362075" cy="600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70788" y="1295227"/>
            <a:ext cx="6912212" cy="492443"/>
            <a:chOff x="683131" y="1445277"/>
            <a:chExt cx="6912212" cy="492443"/>
          </a:xfrm>
        </p:grpSpPr>
        <p:sp>
          <p:nvSpPr>
            <p:cNvPr id="14" name="Rectangle 13"/>
            <p:cNvSpPr/>
            <p:nvPr/>
          </p:nvSpPr>
          <p:spPr>
            <a:xfrm>
              <a:off x="683131" y="1550959"/>
              <a:ext cx="287366" cy="2799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79429" y="1445277"/>
              <a:ext cx="661591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nối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ngắt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nối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USB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5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201024" y="1829974"/>
            <a:ext cx="3943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chuyển thư mục, tệp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356741" y="2365739"/>
            <a:ext cx="5755211" cy="2578312"/>
            <a:chOff x="1951630" y="2582601"/>
            <a:chExt cx="5745708" cy="2653853"/>
          </a:xfrm>
        </p:grpSpPr>
        <p:grpSp>
          <p:nvGrpSpPr>
            <p:cNvPr id="8" name="Group 7"/>
            <p:cNvGrpSpPr/>
            <p:nvPr/>
          </p:nvGrpSpPr>
          <p:grpSpPr>
            <a:xfrm>
              <a:off x="1951630" y="2582601"/>
              <a:ext cx="5745708" cy="2653853"/>
              <a:chOff x="1528549" y="2556711"/>
              <a:chExt cx="5745708" cy="2653853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1528549" y="2883643"/>
                <a:ext cx="5745708" cy="232692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3333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519113" algn="just">
                  <a:lnSpc>
                    <a:spcPct val="120000"/>
                  </a:lnSpc>
                </a:pPr>
                <a:r>
                  <a:rPr lang="en-US" sz="23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23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23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3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3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23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endParaRPr lang="en-US" sz="23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519113" algn="just">
                  <a:lnSpc>
                    <a:spcPct val="120000"/>
                  </a:lnSpc>
                </a:pP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 </a:t>
                </a:r>
                <a:r>
                  <a:rPr lang="en-US" sz="23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Kích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hoạt</a:t>
                </a:r>
                <a:r>
                  <a:rPr lang="en-US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mềm</a:t>
                </a:r>
                <a:r>
                  <a:rPr lang="en-US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File Explorer</a:t>
                </a:r>
                <a:r>
                  <a:rPr lang="en-US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endPara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36600" indent="-217488" algn="just">
                  <a:lnSpc>
                    <a:spcPct val="120000"/>
                  </a:lnSpc>
                </a:pP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</a:t>
                </a:r>
                <a:r>
                  <a:rPr lang="en-US" sz="23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cửa</a:t>
                </a:r>
                <a:r>
                  <a:rPr lang="en-US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sổ</a:t>
                </a:r>
                <a:r>
                  <a:rPr lang="en-US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File </a:t>
                </a:r>
                <a:r>
                  <a:rPr lang="en-US" sz="23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Explorer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3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lạ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2430" y="2556711"/>
                <a:ext cx="1362075" cy="600075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87885" y="3476358"/>
              <a:ext cx="532235" cy="329986"/>
            </a:xfrm>
            <a:prstGeom prst="rect">
              <a:avLst/>
            </a:prstGeom>
          </p:spPr>
        </p:pic>
      </p:grpSp>
      <p:sp>
        <p:nvSpPr>
          <p:cNvPr id="7" name="Rounded Rectangle 6"/>
          <p:cNvSpPr/>
          <p:nvPr/>
        </p:nvSpPr>
        <p:spPr>
          <a:xfrm>
            <a:off x="1717886" y="5175060"/>
            <a:ext cx="9576584" cy="476726"/>
          </a:xfrm>
          <a:prstGeom prst="roundRect">
            <a:avLst/>
          </a:prstGeom>
          <a:solidFill>
            <a:srgbClr val="FFFF75"/>
          </a:solidFill>
        </p:spPr>
        <p:txBody>
          <a:bodyPr wrap="square">
            <a:spAutoFit/>
          </a:bodyPr>
          <a:lstStyle/>
          <a:p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Lúc này em có thể thực hiện các thao tác với tệp, thư mục trên ổ đĩa USB.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121" y="5145091"/>
            <a:ext cx="760765" cy="53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1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70788" y="1295227"/>
            <a:ext cx="6912212" cy="492443"/>
            <a:chOff x="683131" y="1445277"/>
            <a:chExt cx="6912212" cy="492443"/>
          </a:xfrm>
        </p:grpSpPr>
        <p:sp>
          <p:nvSpPr>
            <p:cNvPr id="14" name="Rectangle 13"/>
            <p:cNvSpPr/>
            <p:nvPr/>
          </p:nvSpPr>
          <p:spPr>
            <a:xfrm>
              <a:off x="683131" y="1550959"/>
              <a:ext cx="287366" cy="2799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79429" y="1445277"/>
              <a:ext cx="661591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nối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ngắt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nối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USB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5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201024" y="1829974"/>
            <a:ext cx="2286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2351230" y="2721927"/>
            <a:ext cx="7980125" cy="2423280"/>
          </a:xfrm>
          <a:prstGeom prst="cloud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USB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15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70788" y="1295227"/>
            <a:ext cx="6912212" cy="492443"/>
            <a:chOff x="683131" y="1445277"/>
            <a:chExt cx="6912212" cy="492443"/>
          </a:xfrm>
        </p:grpSpPr>
        <p:sp>
          <p:nvSpPr>
            <p:cNvPr id="14" name="Rectangle 13"/>
            <p:cNvSpPr/>
            <p:nvPr/>
          </p:nvSpPr>
          <p:spPr>
            <a:xfrm>
              <a:off x="683131" y="1550959"/>
              <a:ext cx="287366" cy="2799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79429" y="1445277"/>
              <a:ext cx="661591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nối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ngắt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nối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USB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5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201024" y="1829974"/>
            <a:ext cx="2286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59629" y="2466842"/>
            <a:ext cx="4585829" cy="3575538"/>
            <a:chOff x="1214471" y="2388535"/>
            <a:chExt cx="4585829" cy="3575538"/>
          </a:xfrm>
        </p:grpSpPr>
        <p:sp>
          <p:nvSpPr>
            <p:cNvPr id="20" name="TextBox 19"/>
            <p:cNvSpPr txBox="1"/>
            <p:nvPr/>
          </p:nvSpPr>
          <p:spPr>
            <a:xfrm>
              <a:off x="1678676" y="2940986"/>
              <a:ext cx="4121624" cy="2819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vi-VN" sz="1900" b="1" dirty="0">
                  <a:latin typeface="Arial" panose="020B0604020202020204" pitchFamily="34" charset="0"/>
                  <a:cs typeface="Arial" panose="020B0604020202020204" pitchFamily="34" charset="0"/>
                </a:rPr>
                <a:t>Em cùng bạn thực hiện: </a:t>
              </a:r>
              <a:endParaRPr lang="en-US" sz="19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95288" indent="-395288" algn="just">
                <a:lnSpc>
                  <a:spcPct val="110000"/>
                </a:lnSpc>
                <a:spcAft>
                  <a:spcPts val="600"/>
                </a:spcAft>
              </a:pPr>
              <a:r>
                <a:rPr lang="vi-VN" sz="19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r>
                <a:rPr lang="vi-VN" sz="19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1] </a:t>
              </a:r>
              <a:r>
                <a:rPr lang="vi-VN" sz="1900" dirty="0">
                  <a:latin typeface="Arial" panose="020B0604020202020204" pitchFamily="34" charset="0"/>
                  <a:cs typeface="Arial" panose="020B0604020202020204" pitchFamily="34" charset="0"/>
                </a:rPr>
                <a:t>Nháy chuột phải vào biểu tượng ổ đĩa USB;</a:t>
              </a:r>
              <a:endParaRPr lang="en-US" sz="19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95288" indent="-395288" algn="just">
                <a:lnSpc>
                  <a:spcPct val="110000"/>
                </a:lnSpc>
                <a:spcAft>
                  <a:spcPts val="600"/>
                </a:spcAft>
                <a:tabLst>
                  <a:tab pos="395288" algn="l"/>
                </a:tabLst>
              </a:pPr>
              <a:r>
                <a:rPr lang="vi-VN" sz="19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r>
                <a:rPr lang="vi-VN" sz="19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2]</a:t>
              </a:r>
              <a:r>
                <a:rPr lang="en-US" sz="19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1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Eject,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màn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xuất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11.4); </a:t>
              </a:r>
              <a:endParaRPr lang="en-US" sz="19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95288" indent="-395288" algn="just">
                <a:lnSpc>
                  <a:spcPct val="110000"/>
                </a:lnSpc>
                <a:spcAft>
                  <a:spcPts val="600"/>
                </a:spcAft>
              </a:pPr>
              <a:r>
                <a:rPr lang="vi-VN" sz="19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r>
                <a:rPr lang="vi-VN" sz="19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3]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xuất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an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toàn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rút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USB (</a:t>
              </a:r>
              <a:r>
                <a:rPr lang="en-US" sz="19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nhẹ</a:t>
              </a:r>
              <a:r>
                <a:rPr lang="en-US" sz="1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ra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khỏi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1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214471" y="2388535"/>
              <a:ext cx="4585829" cy="3575538"/>
              <a:chOff x="1135583" y="2034434"/>
              <a:chExt cx="4585829" cy="3903084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1135583" y="2034434"/>
                <a:ext cx="4585829" cy="3903084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187992" y="2747958"/>
                <a:ext cx="482819" cy="299348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2741661" y="2070984"/>
                <a:ext cx="15119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000" b="1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endParaRPr lang="en-US" sz="20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5552254" y="2498148"/>
            <a:ext cx="6048341" cy="3834412"/>
            <a:chOff x="5552254" y="2498148"/>
            <a:chExt cx="6048341" cy="3834412"/>
          </a:xfrm>
        </p:grpSpPr>
        <p:grpSp>
          <p:nvGrpSpPr>
            <p:cNvPr id="8" name="Group 7"/>
            <p:cNvGrpSpPr/>
            <p:nvPr/>
          </p:nvGrpSpPr>
          <p:grpSpPr>
            <a:xfrm>
              <a:off x="5552254" y="2498148"/>
              <a:ext cx="6048341" cy="3212669"/>
              <a:chOff x="5552254" y="2716516"/>
              <a:chExt cx="6048341" cy="321266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52254" y="2716516"/>
                <a:ext cx="6048341" cy="321266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14718" y="4189863"/>
                <a:ext cx="1885877" cy="384760"/>
              </a:xfrm>
              <a:prstGeom prst="rect">
                <a:avLst/>
              </a:prstGeom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5552254" y="5710819"/>
              <a:ext cx="3919292" cy="621741"/>
              <a:chOff x="5552254" y="5710819"/>
              <a:chExt cx="3919292" cy="621741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5552254" y="5838526"/>
                <a:ext cx="2186027" cy="494034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Thông</a:t>
                </a:r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báo</a:t>
                </a:r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toàn</a:t>
                </a:r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3" name="Elbow Connector 32"/>
              <p:cNvCxnSpPr>
                <a:stCxn id="31" idx="3"/>
              </p:cNvCxnSpPr>
              <p:nvPr/>
            </p:nvCxnSpPr>
            <p:spPr>
              <a:xfrm flipV="1">
                <a:off x="7738281" y="5710819"/>
                <a:ext cx="1733265" cy="374724"/>
              </a:xfrm>
              <a:prstGeom prst="bentConnector3">
                <a:avLst>
                  <a:gd name="adj1" fmla="val 100394"/>
                </a:avLst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0107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57737" y="32054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572" y="347467"/>
            <a:ext cx="695325" cy="6477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433015" y="2065778"/>
            <a:ext cx="9471545" cy="3816407"/>
            <a:chOff x="1433015" y="2065778"/>
            <a:chExt cx="9471545" cy="3816407"/>
          </a:xfrm>
        </p:grpSpPr>
        <p:grpSp>
          <p:nvGrpSpPr>
            <p:cNvPr id="15" name="Group 14"/>
            <p:cNvGrpSpPr/>
            <p:nvPr/>
          </p:nvGrpSpPr>
          <p:grpSpPr>
            <a:xfrm>
              <a:off x="1433015" y="2065778"/>
              <a:ext cx="9471545" cy="3816407"/>
              <a:chOff x="1433015" y="2065778"/>
              <a:chExt cx="9471545" cy="3734521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1433015" y="2065778"/>
                <a:ext cx="9471545" cy="3734521"/>
                <a:chOff x="1433015" y="2065778"/>
                <a:chExt cx="9471545" cy="3734521"/>
              </a:xfrm>
            </p:grpSpPr>
            <p:sp>
              <p:nvSpPr>
                <p:cNvPr id="22" name="Rounded Rectangle 21"/>
                <p:cNvSpPr/>
                <p:nvPr/>
              </p:nvSpPr>
              <p:spPr>
                <a:xfrm>
                  <a:off x="1433015" y="2065778"/>
                  <a:ext cx="9471545" cy="3734521"/>
                </a:xfrm>
                <a:prstGeom prst="round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282293" y="2106722"/>
                  <a:ext cx="1461103" cy="1118061"/>
                </a:xfrm>
                <a:prstGeom prst="rect">
                  <a:avLst/>
                </a:prstGeom>
              </p:spPr>
            </p:pic>
          </p:grpSp>
          <p:sp>
            <p:nvSpPr>
              <p:cNvPr id="17" name="Rounded Rectangle 16"/>
              <p:cNvSpPr/>
              <p:nvPr/>
            </p:nvSpPr>
            <p:spPr>
              <a:xfrm>
                <a:off x="5867296" y="2379056"/>
                <a:ext cx="1884631" cy="486974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endPara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83738" y="3224668"/>
              <a:ext cx="9201660" cy="23709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561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2385</TotalTime>
  <Words>391</Words>
  <Application>Microsoft Office PowerPoint</Application>
  <PresentationFormat>Widescreen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宋体</vt:lpstr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406</cp:revision>
  <dcterms:created xsi:type="dcterms:W3CDTF">2022-01-27T15:18:21Z</dcterms:created>
  <dcterms:modified xsi:type="dcterms:W3CDTF">2023-03-01T15:43:27Z</dcterms:modified>
</cp:coreProperties>
</file>