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323" r:id="rId4"/>
    <p:sldId id="322" r:id="rId5"/>
    <p:sldId id="324" r:id="rId6"/>
    <p:sldId id="258" r:id="rId7"/>
    <p:sldId id="259" r:id="rId8"/>
    <p:sldId id="260" r:id="rId9"/>
    <p:sldId id="325" r:id="rId10"/>
    <p:sldId id="261" r:id="rId11"/>
    <p:sldId id="326" r:id="rId12"/>
    <p:sldId id="327" r:id="rId13"/>
    <p:sldId id="268" r:id="rId14"/>
    <p:sldId id="330" r:id="rId15"/>
    <p:sldId id="262" r:id="rId16"/>
    <p:sldId id="264" r:id="rId17"/>
    <p:sldId id="328" r:id="rId18"/>
    <p:sldId id="329" r:id="rId19"/>
    <p:sldId id="284" r:id="rId20"/>
  </p:sldIdLst>
  <p:sldSz cx="12192000" cy="6858000"/>
  <p:notesSz cx="6858000" cy="9144000"/>
  <p:embeddedFontLst>
    <p:embeddedFont>
      <p:font typeface="等线" panose="02010600030101010101" pitchFamily="2" charset="-122"/>
      <p:regular r:id="rId22"/>
    </p:embeddedFont>
    <p:embeddedFont>
      <p:font typeface="等线 Light" panose="02010600030101010101" pitchFamily="2" charset="-122"/>
      <p:regular r:id="rId23"/>
    </p:embeddedFont>
    <p:embeddedFont>
      <p:font typeface="Arial-Rounded" panose="020B0500000000000000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Coiny" panose="020B0604020202020204" charset="0"/>
      <p:regular r:id="rId31"/>
    </p:embeddedFont>
    <p:embeddedFont>
      <p:font typeface="iCiel Cadena" panose="02000503000000020004" charset="0"/>
      <p:bold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p" initials="Bap" lastIdx="1" clrIdx="0">
    <p:extLst>
      <p:ext uri="{19B8F6BF-5375-455C-9EA6-DF929625EA0E}">
        <p15:presenceInfo xmlns:p15="http://schemas.microsoft.com/office/powerpoint/2012/main" userId="Ba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8E"/>
    <a:srgbClr val="F7CA4F"/>
    <a:srgbClr val="FFB848"/>
    <a:srgbClr val="FFC233"/>
    <a:srgbClr val="FFEAAC"/>
    <a:srgbClr val="C64700"/>
    <a:srgbClr val="DB9231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5" autoAdjust="0"/>
  </p:normalViewPr>
  <p:slideViewPr>
    <p:cSldViewPr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88BA0-3ECB-4EC5-B475-7AE560D2535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86AB8-6C17-4552-8B07-77DB6E0C8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20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A7471-DCE1-4676-834E-8F850D6803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411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09350-700E-4B0C-A3E5-C1D9554BB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FB096-5C12-4D67-9A50-27E1F7F99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A4A05-0477-4D9E-A8DB-731A2BD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7CB5D-2637-421C-B549-485DE900B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9F00F-B768-4068-B350-E434E40B8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820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17A70-5DF0-4706-BE97-83CEB6072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79E524-5B41-4E0F-B34D-657C6152FC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6EED4-FE8F-471A-B4C5-9F11D917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D0A23-611E-4FF7-A46E-75C1BA08A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C4916-7F47-4A0E-AFCA-3213F13F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1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23A9D7-7BB4-4421-88D5-027FE48D1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D12F70-FBF9-4564-8CBD-5D21E1650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7164B2-7A17-4FC3-95C7-182EBA991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1C72C-44BD-44E1-9058-C64C8CB56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DA14B-2151-42B8-A27C-F14E1DA47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2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53A8FA-8D9A-458C-BA2A-8676CB7A3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6AADFA-4117-4133-A58A-8FDBF89D8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DE843C-9007-41D0-8C85-EEB162D7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AA8ED9-F698-435A-A9CD-5D6EBBAD3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A8B033-33EF-4585-9DC7-B5F6D4D27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2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C904D1-EB75-465F-9572-62D9E974F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FB7426-EA51-4882-88CB-6C84D9EE3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ABC412-D18D-4349-9010-4DC9DE3DF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7885D9-F736-40F6-A99B-A77977DC1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548349-CA17-4E6C-977B-F6D67A1BA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24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60A803-F33A-476D-82E3-9FC384934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33D403-4B05-46BE-9DE3-022A846F2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FB60EC-179E-4403-880D-1D448F33F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EFB2C6-FCBD-4DA8-A813-E2E98C040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8CB9C5-F588-405A-B214-2DD9DF47F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6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70958F-493D-48C2-8F22-9E686823D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3542B4-F694-4E3D-AFDD-9A1DE6B65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DC7F82-21C3-4284-8DDE-850EAB1B2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EAE06E-0D9B-40EB-B543-02FC4371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B21D2A-5034-41B8-B85A-625FF4179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7EF732-9096-404A-BC70-3859CB41C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5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CD5443-EE0C-4346-83CC-5BA77BB6C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3155A2-EF42-498C-B5B2-A7EB678A6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E5ECE2-1AB2-4468-9953-ACAA23DCF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8C15DE7-1DA9-47AC-90DF-292ED456E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141EB-34F6-42BE-9C06-7CF8C6A0E8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6835446-5D7D-4429-A2CA-3CAB0C122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3BC8FC3-BD28-4CFF-83E7-DF12E172D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907FF9D-56B2-4D2A-A814-E4919DD34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754DE9-9688-4768-AD07-0C36C734E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1FE703-DB18-4306-9E28-BB4D10B4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4F21828-2E14-4426-B87E-EC3B0A606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88826FA-628B-463E-BBA8-2715629BF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34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73679E-5504-4940-94F6-7DA9A5C7C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906A0E-BF6D-4FB4-BF94-0BBFB9919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C6906D-4BFA-4505-93AC-146CD444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1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3FB7B5-5D75-489A-8AEC-3E788F18C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FED9B4-BCCA-4CD7-A6B5-073B1A86E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3CF378-4DC5-44FA-BF3C-A201BA3373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7540AD-CF6F-478D-997C-05935F48E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1148CA-A7F0-4465-847B-DCFD95A25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9B3869-F4A8-4CF3-8328-CB196976C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9F497-ADE5-44AD-9B5C-12C5D94BE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5E7B7-14A7-4AEE-A40D-9DFA2CA51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3D514-E1C1-4667-91D0-8A7B2C58A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B63D8-9E4F-43DA-8B36-53E5D440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707D3-F83F-45BB-86AA-F8CDC32CD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24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2BD1B8-B3C0-48CA-B2A8-00889DC0E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70F814F-DDB1-4522-82F8-DA97BA0DB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F8F0DF-2EF8-4D65-9B2B-2620D176A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2EEE8F-D4A7-4A82-9FBB-F13460C5E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350A95-27D0-4A9F-A5C8-4C634965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F448E90-E654-4B9D-B5DE-60FEAF1B9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2372C6-F92D-4BD7-9FB2-28B4568CA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140EFE-01C8-443A-B50D-7775222286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D48734-9EE0-4936-B632-50E9F1A04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4F3EDF-A086-41DE-ACA0-D4F18BC59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FBF2F-65A5-48D1-9AAD-5F86DB75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1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F11278F-3619-4A31-8206-E7AA2C3FC3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41F6C2B-A732-4D7C-B6FC-3487101FD8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CF0A56-1D8B-452E-B29C-8C79CA05D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ECE6DF-5146-4EA3-9ADA-8AC883ED0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1F660B-19CE-45B3-B017-64342DAA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0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43F2-68F2-451B-936B-7E740A9E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629C5-A859-4AC2-B016-6B053451C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89A62-E802-4D13-8A76-2A764643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A9199-291E-44A7-BED3-C6263BAC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6A6BC-FCBB-4D8C-AA6A-EA9B8E2FA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2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A10B5-DB23-4E33-B736-161657400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C0811-2C17-492A-BE42-FB301509C4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5FA9F3-2A5C-4E0E-B47B-0E6381F1B0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31903-ED01-49C1-A7AE-569F4B353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63C52-21EF-4DC5-BA8A-FB7687386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D0B79-BF35-4E75-B826-37157BC6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5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9DE74-8031-4332-8E16-3409E2C7E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9FDC92-24BF-48A5-AB77-35421E2D8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C0D8D8-D2AD-4D40-A50E-F5FDC9765A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79F8E-2343-4787-8CB2-CA9F4B1BF6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671229-BFD5-4122-8DEB-286482231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CD559C-289E-406C-A9F8-0B8D213ED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8DC19D-B160-4B22-B4E6-7B87291FA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E00B05-62D7-4898-9CC6-471BC0294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63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E807E-ECD4-4B27-A799-A20627211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F5F57-B950-4801-9F75-A326E47F3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8A790C-CE61-4CFE-9EC7-F541DC9F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DBEF2D-B19A-48C9-BB06-72983D20A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2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C0122E-0E2E-46B0-A3DC-0A42EC85C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FA9ECA-94A7-4F30-A71D-D8716A85B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D885A-E635-4E4B-91BD-42210EBB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8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D3D8-330B-40CF-BAA1-832D9582D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E54ED-B6B5-49DC-ADF0-8B0B36BB4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36CEA5-8091-4C7C-B74E-6705BC2EB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83EA5-A629-487C-9BE5-597FDEF32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D0DD7-D414-4006-910E-3BF43BA79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D499A-5565-4E7B-A65F-AF9E5A16C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8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A9340-D308-4C9F-BFD3-B349FE80B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A6672E-850B-4ADC-8B76-F56BB091F7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21A86-6D7D-4587-A214-3230EB881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91C2F-4234-4789-AE81-88F08EEE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A54AAD-31FB-4CD5-B625-1A83C7D38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839D6-E2CC-453D-A3DD-C72759025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9Slide.vn - 2019">
            <a:extLst>
              <a:ext uri="{FF2B5EF4-FFF2-40B4-BE49-F238E27FC236}">
                <a16:creationId xmlns:a16="http://schemas.microsoft.com/office/drawing/2014/main" id="{8E070DC5-10CD-4C1E-AA6C-12C9C495AC4C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93B65D-6905-4436-B008-309F5580E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18471-A023-4997-A3CC-A775C0278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F0CE99-F86D-4D30-93D0-B7BCB2BE15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325E0-8F25-4BC0-ADD0-87EF17F80CAD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16C23-6405-4FA7-87DB-C944DB973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79DC0-A053-4865-B989-7CF0C0035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1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FB27AF-7655-4195-BB7D-A6A3D7896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8CDC52-D608-4D0D-9712-46EC45CFA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2E030C-8036-4C26-96D8-E8D2C56D3C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139CA-46CD-4ED7-BF46-1BEA3BCE18DE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1D0F3E-6540-4FA9-8DAB-9E44981231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44CBB-E823-404E-881A-A71A28D3B1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1580C-AAF4-4D9D-9549-85DF98CE51D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67F61-468D-4BB9-8418-E94833FD03B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9250" y="238125"/>
            <a:ext cx="1257002" cy="125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4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em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3.emf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36F8054-4816-4BDF-90A5-545DDF61E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EDFEE64-E266-4A2A-BDC3-0A8C1007460A}"/>
              </a:ext>
            </a:extLst>
          </p:cNvPr>
          <p:cNvGrpSpPr/>
          <p:nvPr/>
        </p:nvGrpSpPr>
        <p:grpSpPr>
          <a:xfrm>
            <a:off x="1828799" y="1186190"/>
            <a:ext cx="8534402" cy="5166909"/>
            <a:chOff x="1828799" y="1186190"/>
            <a:chExt cx="8534402" cy="516690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26554C8-C6D5-41BF-881A-0A507BEA2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28799" y="1557010"/>
              <a:ext cx="8534402" cy="479608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49AEC24-D0E5-4CE9-84DC-757BCB7C6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1022" y="1186190"/>
              <a:ext cx="5429956" cy="95955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B0A731-31FE-41EB-A22E-107C348379F7}"/>
                </a:ext>
              </a:extLst>
            </p:cNvPr>
            <p:cNvSpPr txBox="1"/>
            <p:nvPr/>
          </p:nvSpPr>
          <p:spPr>
            <a:xfrm>
              <a:off x="3947969" y="1305580"/>
              <a:ext cx="4289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latin typeface="iCiel Cadena" panose="02000503000000020004" pitchFamily="50" charset="0"/>
                </a:rPr>
                <a:t>HOẠT ĐỘNG TRẢI NGHIỆM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6052BAB-C40C-4398-84A1-D7BFA371D5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72" y="1911917"/>
            <a:ext cx="2583702" cy="51985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9A4B57-4C0D-40FD-A3D2-619044901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089" y="1685445"/>
            <a:ext cx="2736555" cy="4858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77BB1B-FCBC-4660-B7E3-15860B31F5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2374" y="5334277"/>
            <a:ext cx="4797778" cy="13998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91F72DA-56F2-45B7-A1C9-1C3819EFABA6}"/>
              </a:ext>
            </a:extLst>
          </p:cNvPr>
          <p:cNvSpPr txBox="1"/>
          <p:nvPr/>
        </p:nvSpPr>
        <p:spPr>
          <a:xfrm>
            <a:off x="5366626" y="2130847"/>
            <a:ext cx="145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Ciel Cadena" panose="02000503000000020004" pitchFamily="50" charset="0"/>
              </a:rPr>
              <a:t>CHỦ ĐỀ: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B48C5B-B436-4841-9137-B730FA8588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4192" y="3107127"/>
            <a:ext cx="6358679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561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20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D28872-C5E5-4F6D-8A89-D2B3363BB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4"/>
          <a:stretch/>
        </p:blipFill>
        <p:spPr>
          <a:xfrm>
            <a:off x="-23648" y="0"/>
            <a:ext cx="12215648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6554C8-C6D5-41BF-881A-0A507BEA2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4601" y="1524000"/>
            <a:ext cx="7467600" cy="3410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052BAB-C40C-4398-84A1-D7BFA371D5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39" y="1828800"/>
            <a:ext cx="2208421" cy="4443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9A4B57-4C0D-40FD-A3D2-619044901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400" y="1447800"/>
            <a:ext cx="2403675" cy="4267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ABC6A7-5520-4D24-A8C4-A755CA558BFD}"/>
              </a:ext>
            </a:extLst>
          </p:cNvPr>
          <p:cNvSpPr txBox="1"/>
          <p:nvPr/>
        </p:nvSpPr>
        <p:spPr>
          <a:xfrm>
            <a:off x="2643680" y="2142013"/>
            <a:ext cx="71609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đã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lớn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rất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cần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nhớ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các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việc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cần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làm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trong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ngày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để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không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ai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phải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nhắc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nhở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558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em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558E"/>
              </a:solidFill>
              <a:effectLst/>
              <a:uLnTx/>
              <a:uFillTx/>
              <a:latin typeface="iCiel Cadena" panose="0200050300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379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7.40741E-7 L 0.0207 0.07523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3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-0.025 -0.04629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DC74700-50F4-4E81-B07B-D88427D3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179DC-0911-4537-BF13-D10F678DB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502075"/>
            <a:ext cx="9296400" cy="5853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C7C582-A865-41C4-90A4-F155BF5EF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2624274"/>
            <a:ext cx="4038600" cy="404488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6EB38F-C3A3-4C1F-B164-043A3D9D72F4}"/>
              </a:ext>
            </a:extLst>
          </p:cNvPr>
          <p:cNvGrpSpPr/>
          <p:nvPr/>
        </p:nvGrpSpPr>
        <p:grpSpPr>
          <a:xfrm>
            <a:off x="1219201" y="1586659"/>
            <a:ext cx="7386320" cy="3230011"/>
            <a:chOff x="1893125" y="1586659"/>
            <a:chExt cx="5498275" cy="3230011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A171096-98BB-4214-82DD-A71C5639EA50}"/>
                </a:ext>
              </a:extLst>
            </p:cNvPr>
            <p:cNvGrpSpPr/>
            <p:nvPr/>
          </p:nvGrpSpPr>
          <p:grpSpPr>
            <a:xfrm>
              <a:off x="63127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B2C93620-BB5F-435D-B9C1-E2D1461C7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AF05B9F6-33C4-4EC0-BE8A-A2CFAEC92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E182F274-D8E6-4D0C-9CB1-B9954B017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B19F82E-F323-4447-ABDC-6E6C66BE38C1}"/>
                </a:ext>
              </a:extLst>
            </p:cNvPr>
            <p:cNvGrpSpPr/>
            <p:nvPr/>
          </p:nvGrpSpPr>
          <p:grpSpPr>
            <a:xfrm flipH="1">
              <a:off x="18931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9C10372A-5B32-444C-B792-85CA625918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E046219D-E348-437B-8C77-E800F6C13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F8D34A32-493C-472D-BF0E-0DBACAE0B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3A047E-76DB-4743-92B6-259D7FFCA051}"/>
              </a:ext>
            </a:extLst>
          </p:cNvPr>
          <p:cNvSpPr txBox="1"/>
          <p:nvPr/>
        </p:nvSpPr>
        <p:spPr>
          <a:xfrm>
            <a:off x="1887195" y="2338390"/>
            <a:ext cx="6448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Mở</a:t>
            </a:r>
            <a:r>
              <a:rPr lang="en-US" sz="7200" dirty="0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 </a:t>
            </a:r>
            <a:r>
              <a:rPr lang="en-US" sz="7200" dirty="0" err="1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rộng</a:t>
            </a:r>
            <a:r>
              <a:rPr lang="en-US" sz="7200" dirty="0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 </a:t>
            </a:r>
            <a:r>
              <a:rPr lang="en-US" sz="7200" dirty="0" err="1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và</a:t>
            </a:r>
            <a:r>
              <a:rPr lang="en-US" sz="7200" dirty="0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 </a:t>
            </a:r>
            <a:r>
              <a:rPr lang="en-US" sz="7200" dirty="0" err="1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tổng</a:t>
            </a:r>
            <a:r>
              <a:rPr lang="en-US" sz="7200" dirty="0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 </a:t>
            </a:r>
            <a:r>
              <a:rPr lang="en-US" sz="7200" dirty="0" err="1"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latin typeface="Coiny" panose="02000903060500060000" pitchFamily="2" charset="0"/>
              </a:rPr>
              <a:t>kết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</a:effectLst>
              <a:uLnTx/>
              <a:uFillTx/>
              <a:latin typeface="Coiny" panose="0200090306050006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05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BBA5B2-A707-4447-BE11-36FD43391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E70904B-6D3C-40C6-989B-EE710922C932}"/>
              </a:ext>
            </a:extLst>
          </p:cNvPr>
          <p:cNvGrpSpPr/>
          <p:nvPr/>
        </p:nvGrpSpPr>
        <p:grpSpPr>
          <a:xfrm>
            <a:off x="381000" y="178170"/>
            <a:ext cx="11506200" cy="829407"/>
            <a:chOff x="614008" y="178170"/>
            <a:chExt cx="10964492" cy="163251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2C4F734-2462-4B1D-A6C8-3BDE03DA6C7A}"/>
                </a:ext>
              </a:extLst>
            </p:cNvPr>
            <p:cNvGrpSpPr/>
            <p:nvPr/>
          </p:nvGrpSpPr>
          <p:grpSpPr>
            <a:xfrm>
              <a:off x="615645" y="178170"/>
              <a:ext cx="10962855" cy="1632511"/>
              <a:chOff x="2368419" y="-1613946"/>
              <a:chExt cx="7346706" cy="133873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Rectangle: Diagonal Corners Rounded 19">
                <a:extLst>
                  <a:ext uri="{FF2B5EF4-FFF2-40B4-BE49-F238E27FC236}">
                    <a16:creationId xmlns:a16="http://schemas.microsoft.com/office/drawing/2014/main" id="{2C8CC0CE-0C54-4331-9A36-5700D447763B}"/>
                  </a:ext>
                </a:extLst>
              </p:cNvPr>
              <p:cNvSpPr/>
              <p:nvPr/>
            </p:nvSpPr>
            <p:spPr>
              <a:xfrm>
                <a:off x="2453058" y="-1512534"/>
                <a:ext cx="7262067" cy="1237323"/>
              </a:xfrm>
              <a:prstGeom prst="round2DiagRect">
                <a:avLst>
                  <a:gd name="adj1" fmla="val 50000"/>
                  <a:gd name="adj2" fmla="val 1334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Diagonal Corners Rounded 20">
                <a:extLst>
                  <a:ext uri="{FF2B5EF4-FFF2-40B4-BE49-F238E27FC236}">
                    <a16:creationId xmlns:a16="http://schemas.microsoft.com/office/drawing/2014/main" id="{49CD909B-5D39-464D-808E-07BD0FAD68FA}"/>
                  </a:ext>
                </a:extLst>
              </p:cNvPr>
              <p:cNvSpPr/>
              <p:nvPr/>
            </p:nvSpPr>
            <p:spPr>
              <a:xfrm>
                <a:off x="2368419" y="-1613946"/>
                <a:ext cx="7262067" cy="1237323"/>
              </a:xfrm>
              <a:prstGeom prst="round2DiagRect">
                <a:avLst>
                  <a:gd name="adj1" fmla="val 50000"/>
                  <a:gd name="adj2" fmla="val 13343"/>
                </a:avLst>
              </a:prstGeom>
              <a:noFill/>
              <a:ln w="50800">
                <a:solidFill>
                  <a:srgbClr val="FFC2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0976E5B-482A-4095-ABED-AF75A0C366AB}"/>
                </a:ext>
              </a:extLst>
            </p:cNvPr>
            <p:cNvSpPr txBox="1"/>
            <p:nvPr/>
          </p:nvSpPr>
          <p:spPr>
            <a:xfrm>
              <a:off x="614008" y="500979"/>
              <a:ext cx="10839827" cy="11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9000"/>
                </a:lnSpc>
              </a:pP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Lập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thời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gian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biểu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cho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các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hoạt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động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hằng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ngày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của</a:t>
              </a:r>
              <a:r>
                <a:rPr lang="en-US" sz="2800" dirty="0">
                  <a:solidFill>
                    <a:schemeClr val="accent4"/>
                  </a:solidFill>
                  <a:latin typeface="UTMAVOBOLD" panose="02040603050506020204" pitchFamily="18" charset="0"/>
                </a:rPr>
                <a:t> </a:t>
              </a:r>
              <a:r>
                <a:rPr lang="en-US" sz="2800" dirty="0" err="1">
                  <a:solidFill>
                    <a:schemeClr val="accent4"/>
                  </a:solidFill>
                  <a:latin typeface="UTMAVOBOLD" panose="02040603050506020204" pitchFamily="18" charset="0"/>
                </a:rPr>
                <a:t>em</a:t>
              </a:r>
              <a:endParaRPr lang="en-US" sz="2800" dirty="0">
                <a:solidFill>
                  <a:schemeClr val="accent4"/>
                </a:solidFill>
                <a:latin typeface="UTMAVOBOLD" panose="02040603050506020204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6637FB-CD95-4392-B5D6-1D562EF3CA3B}"/>
              </a:ext>
            </a:extLst>
          </p:cNvPr>
          <p:cNvGrpSpPr/>
          <p:nvPr/>
        </p:nvGrpSpPr>
        <p:grpSpPr>
          <a:xfrm>
            <a:off x="4629176" y="2383139"/>
            <a:ext cx="7120405" cy="2506787"/>
            <a:chOff x="4436414" y="1551563"/>
            <a:chExt cx="7327378" cy="4327762"/>
          </a:xfrm>
        </p:grpSpPr>
        <p:sp>
          <p:nvSpPr>
            <p:cNvPr id="40" name="Rectangle: Diagonal Corners Rounded 39">
              <a:extLst>
                <a:ext uri="{FF2B5EF4-FFF2-40B4-BE49-F238E27FC236}">
                  <a16:creationId xmlns:a16="http://schemas.microsoft.com/office/drawing/2014/main" id="{640CB3F6-78C7-4114-A98F-184A0668AC28}"/>
                </a:ext>
              </a:extLst>
            </p:cNvPr>
            <p:cNvSpPr/>
            <p:nvPr/>
          </p:nvSpPr>
          <p:spPr>
            <a:xfrm flipH="1">
              <a:off x="4572001" y="1676401"/>
              <a:ext cx="7191791" cy="4202924"/>
            </a:xfrm>
            <a:prstGeom prst="round2DiagRect">
              <a:avLst>
                <a:gd name="adj1" fmla="val 34172"/>
                <a:gd name="adj2" fmla="val 717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Diagonal Corners Rounded 40">
              <a:extLst>
                <a:ext uri="{FF2B5EF4-FFF2-40B4-BE49-F238E27FC236}">
                  <a16:creationId xmlns:a16="http://schemas.microsoft.com/office/drawing/2014/main" id="{A751BF13-C01C-4509-82A9-D9667BCDB95F}"/>
                </a:ext>
              </a:extLst>
            </p:cNvPr>
            <p:cNvSpPr/>
            <p:nvPr/>
          </p:nvSpPr>
          <p:spPr>
            <a:xfrm flipH="1">
              <a:off x="4436414" y="1551563"/>
              <a:ext cx="7155053" cy="4133089"/>
            </a:xfrm>
            <a:prstGeom prst="round2DiagRect">
              <a:avLst>
                <a:gd name="adj1" fmla="val 30812"/>
                <a:gd name="adj2" fmla="val 7179"/>
              </a:avLst>
            </a:prstGeom>
            <a:noFill/>
            <a:ln w="76200">
              <a:solidFill>
                <a:srgbClr val="FFC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7FFC11-967B-4F86-A017-83B635CD53AF}"/>
              </a:ext>
            </a:extLst>
          </p:cNvPr>
          <p:cNvSpPr txBox="1"/>
          <p:nvPr/>
        </p:nvSpPr>
        <p:spPr>
          <a:xfrm>
            <a:off x="4863073" y="2549100"/>
            <a:ext cx="649784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500" dirty="0" err="1"/>
              <a:t>Vẽ</a:t>
            </a:r>
            <a:r>
              <a:rPr lang="en-US" sz="3500" dirty="0"/>
              <a:t> ra </a:t>
            </a:r>
            <a:r>
              <a:rPr lang="en-US" sz="3500" dirty="0" err="1"/>
              <a:t>giấy</a:t>
            </a:r>
            <a:r>
              <a:rPr lang="en-US" sz="3500" dirty="0"/>
              <a:t> </a:t>
            </a:r>
            <a:r>
              <a:rPr lang="en-US" sz="3500" dirty="0" err="1"/>
              <a:t>các</a:t>
            </a:r>
            <a:r>
              <a:rPr lang="en-US" sz="3500" dirty="0"/>
              <a:t> </a:t>
            </a:r>
            <a:r>
              <a:rPr lang="en-US" sz="3500" dirty="0" err="1"/>
              <a:t>khoảng</a:t>
            </a:r>
            <a:r>
              <a:rPr lang="en-US" sz="3500" dirty="0"/>
              <a:t> </a:t>
            </a:r>
            <a:r>
              <a:rPr lang="en-US" sz="3500" dirty="0" err="1"/>
              <a:t>thời</a:t>
            </a:r>
            <a:r>
              <a:rPr lang="en-US" sz="3500" dirty="0"/>
              <a:t> </a:t>
            </a:r>
            <a:r>
              <a:rPr lang="en-US" sz="3500" dirty="0" err="1"/>
              <a:t>gian</a:t>
            </a:r>
            <a:r>
              <a:rPr lang="en-US" sz="3500" dirty="0"/>
              <a:t> </a:t>
            </a:r>
            <a:r>
              <a:rPr lang="en-US" sz="3500" dirty="0" err="1"/>
              <a:t>trong</a:t>
            </a:r>
            <a:r>
              <a:rPr lang="en-US" sz="3500" dirty="0"/>
              <a:t> </a:t>
            </a:r>
            <a:r>
              <a:rPr lang="en-US" sz="3500" dirty="0" err="1"/>
              <a:t>ngày</a:t>
            </a:r>
            <a:r>
              <a:rPr lang="en-US" sz="3500" dirty="0"/>
              <a:t> </a:t>
            </a:r>
            <a:r>
              <a:rPr lang="en-US" sz="3500" dirty="0" err="1"/>
              <a:t>và</a:t>
            </a:r>
            <a:r>
              <a:rPr lang="en-US" sz="3500" dirty="0"/>
              <a:t> </a:t>
            </a:r>
            <a:r>
              <a:rPr lang="en-US" sz="3500" dirty="0" err="1"/>
              <a:t>trình</a:t>
            </a:r>
            <a:r>
              <a:rPr lang="en-US" sz="3500" dirty="0"/>
              <a:t> </a:t>
            </a:r>
            <a:r>
              <a:rPr lang="en-US" sz="3500" dirty="0" err="1"/>
              <a:t>bày</a:t>
            </a:r>
            <a:r>
              <a:rPr lang="en-US" sz="3500" dirty="0"/>
              <a:t> </a:t>
            </a:r>
            <a:r>
              <a:rPr lang="en-US" sz="3500" dirty="0" err="1"/>
              <a:t>thời</a:t>
            </a:r>
            <a:r>
              <a:rPr lang="en-US" sz="3500" dirty="0"/>
              <a:t> </a:t>
            </a:r>
            <a:r>
              <a:rPr lang="en-US" sz="3500" dirty="0" err="1"/>
              <a:t>khóa</a:t>
            </a:r>
            <a:r>
              <a:rPr lang="en-US" sz="3500" dirty="0"/>
              <a:t> </a:t>
            </a:r>
            <a:r>
              <a:rPr lang="en-US" sz="3500" dirty="0" err="1"/>
              <a:t>biểu</a:t>
            </a:r>
            <a:r>
              <a:rPr lang="en-US" sz="3500" dirty="0"/>
              <a:t> </a:t>
            </a:r>
            <a:r>
              <a:rPr lang="en-US" sz="3500" dirty="0" err="1"/>
              <a:t>theo</a:t>
            </a:r>
            <a:r>
              <a:rPr lang="en-US" sz="3500" dirty="0"/>
              <a:t> </a:t>
            </a:r>
            <a:r>
              <a:rPr lang="en-US" sz="3500" dirty="0" err="1"/>
              <a:t>cách</a:t>
            </a:r>
            <a:r>
              <a:rPr lang="en-US" sz="3500" dirty="0"/>
              <a:t> </a:t>
            </a:r>
            <a:r>
              <a:rPr lang="en-US" sz="3500" dirty="0" err="1"/>
              <a:t>của</a:t>
            </a:r>
            <a:r>
              <a:rPr lang="en-US" sz="3500" dirty="0"/>
              <a:t> </a:t>
            </a:r>
            <a:r>
              <a:rPr lang="en-US" sz="3500" dirty="0" err="1"/>
              <a:t>mình</a:t>
            </a:r>
            <a:r>
              <a:rPr lang="en-US" sz="3500" dirty="0"/>
              <a:t>.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B40F8AD-866B-4D58-9C1F-CD5F035CB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379" y="2209800"/>
            <a:ext cx="3031922" cy="387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239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ch lập thời gian biểu">
            <a:hlinkClick r:id="" action="ppaction://media"/>
            <a:extLst>
              <a:ext uri="{FF2B5EF4-FFF2-40B4-BE49-F238E27FC236}">
                <a16:creationId xmlns:a16="http://schemas.microsoft.com/office/drawing/2014/main" id="{E1D78FB7-B857-4027-A585-BA9A9F8E4B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3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FEFB274-D433-44DB-8328-FAD1B3DBE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737" y="643466"/>
            <a:ext cx="4972176" cy="5571066"/>
          </a:xfrm>
          <a:prstGeom prst="rect">
            <a:avLst/>
          </a:prstGeom>
        </p:spPr>
      </p:pic>
      <p:cxnSp>
        <p:nvCxnSpPr>
          <p:cNvPr id="2059" name="Straight Connector 2058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Giải bài chủ đề 2 – Tuần 5">
            <a:extLst>
              <a:ext uri="{FF2B5EF4-FFF2-40B4-BE49-F238E27FC236}">
                <a16:creationId xmlns:a16="http://schemas.microsoft.com/office/drawing/2014/main" id="{171AA3C6-DC9F-4886-AC9B-1ED0A9369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0410" y="643467"/>
            <a:ext cx="3941529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592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72190A3-6A8C-46B5-B927-CEACF3356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5029200" y="244123"/>
            <a:ext cx="5694940" cy="1410364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So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sánh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lịch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hoạt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động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hằng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ngày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của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các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bạn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trong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nhóm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. </a:t>
            </a:r>
          </a:p>
        </p:txBody>
      </p:sp>
      <p:grpSp>
        <p:nvGrpSpPr>
          <p:cNvPr id="15" name="Google Shape;1023;p13">
            <a:extLst>
              <a:ext uri="{FF2B5EF4-FFF2-40B4-BE49-F238E27FC236}">
                <a16:creationId xmlns:a16="http://schemas.microsoft.com/office/drawing/2014/main" id="{AF543903-BA81-4DDE-8223-D988FA407367}"/>
              </a:ext>
            </a:extLst>
          </p:cNvPr>
          <p:cNvGrpSpPr/>
          <p:nvPr/>
        </p:nvGrpSpPr>
        <p:grpSpPr>
          <a:xfrm>
            <a:off x="304800" y="1600200"/>
            <a:ext cx="4876800" cy="3276600"/>
            <a:chOff x="5876916" y="975793"/>
            <a:chExt cx="4684259" cy="2641495"/>
          </a:xfrm>
        </p:grpSpPr>
        <p:grpSp>
          <p:nvGrpSpPr>
            <p:cNvPr id="16" name="Google Shape;1024;p13">
              <a:extLst>
                <a:ext uri="{FF2B5EF4-FFF2-40B4-BE49-F238E27FC236}">
                  <a16:creationId xmlns:a16="http://schemas.microsoft.com/office/drawing/2014/main" id="{CC3D9F11-1563-491D-B684-DE1C2EDC5326}"/>
                </a:ext>
              </a:extLst>
            </p:cNvPr>
            <p:cNvGrpSpPr/>
            <p:nvPr/>
          </p:nvGrpSpPr>
          <p:grpSpPr>
            <a:xfrm>
              <a:off x="5876916" y="975793"/>
              <a:ext cx="4684259" cy="2113916"/>
              <a:chOff x="2387762" y="551055"/>
              <a:chExt cx="7051289" cy="3182111"/>
            </a:xfrm>
          </p:grpSpPr>
          <p:pic>
            <p:nvPicPr>
              <p:cNvPr id="23" name="Google Shape;1025;p13" descr="2">
                <a:extLst>
                  <a:ext uri="{FF2B5EF4-FFF2-40B4-BE49-F238E27FC236}">
                    <a16:creationId xmlns:a16="http://schemas.microsoft.com/office/drawing/2014/main" id="{23B4789C-8DF0-4561-B6B5-3B048A713B3E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4238307" y="551055"/>
                <a:ext cx="3689350" cy="3127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oogle Shape;1026;p13" descr="1">
                <a:extLst>
                  <a:ext uri="{FF2B5EF4-FFF2-40B4-BE49-F238E27FC236}">
                    <a16:creationId xmlns:a16="http://schemas.microsoft.com/office/drawing/2014/main" id="{09A9659C-2783-4391-82A3-1A3DE2405B99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5999058" y="790165"/>
                <a:ext cx="3439993" cy="29156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Google Shape;1027;p13" descr="3">
                <a:extLst>
                  <a:ext uri="{FF2B5EF4-FFF2-40B4-BE49-F238E27FC236}">
                    <a16:creationId xmlns:a16="http://schemas.microsoft.com/office/drawing/2014/main" id="{183EEF54-026D-43CB-8670-A0377B3EEC90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 flipH="1">
                <a:off x="2387762" y="872971"/>
                <a:ext cx="3374585" cy="28601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7" name="Google Shape;1028;p13">
              <a:extLst>
                <a:ext uri="{FF2B5EF4-FFF2-40B4-BE49-F238E27FC236}">
                  <a16:creationId xmlns:a16="http://schemas.microsoft.com/office/drawing/2014/main" id="{7B1996D1-9725-4081-BC7B-5C63B530560E}"/>
                </a:ext>
              </a:extLst>
            </p:cNvPr>
            <p:cNvSpPr/>
            <p:nvPr/>
          </p:nvSpPr>
          <p:spPr>
            <a:xfrm>
              <a:off x="6714251" y="2510908"/>
              <a:ext cx="3495263" cy="11063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Thảo</a:t>
              </a:r>
              <a:r>
                <a:rPr lang="en-US" sz="3200" b="1" dirty="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3200" b="1" dirty="0" err="1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luận</a:t>
              </a:r>
              <a:endParaRPr lang="en-US" sz="32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nhóm</a:t>
              </a:r>
              <a:r>
                <a:rPr lang="en-US" sz="3200" b="1" dirty="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 4</a:t>
              </a:r>
              <a:endParaRPr dirty="0"/>
            </a:p>
          </p:txBody>
        </p:sp>
      </p:grp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95BAF55F-94BA-4A1A-A556-E2CB5E707472}"/>
              </a:ext>
            </a:extLst>
          </p:cNvPr>
          <p:cNvSpPr/>
          <p:nvPr/>
        </p:nvSpPr>
        <p:spPr>
          <a:xfrm flipH="1">
            <a:off x="5029200" y="2047234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Nêu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sự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giống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và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khác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nhau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.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1DB6A5B8-39F9-438C-A395-5C99EA7802D6}"/>
              </a:ext>
            </a:extLst>
          </p:cNvPr>
          <p:cNvSpPr/>
          <p:nvPr/>
        </p:nvSpPr>
        <p:spPr>
          <a:xfrm flipH="1">
            <a:off x="5115560" y="3472301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Giải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thích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về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sự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khác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nhau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và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giống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nhau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ấy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.</a:t>
            </a: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3AAC0E9E-891E-4C24-BEE3-8EAFA1F7D36D}"/>
              </a:ext>
            </a:extLst>
          </p:cNvPr>
          <p:cNvSpPr/>
          <p:nvPr/>
        </p:nvSpPr>
        <p:spPr>
          <a:xfrm flipH="1">
            <a:off x="5334000" y="5101388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Góp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ý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cho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thời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gian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biểu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của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các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iCiel Cadena" panose="02000503000000020004" pitchFamily="50" charset="0"/>
              </a:rPr>
              <a:t>bạn</a:t>
            </a:r>
            <a:r>
              <a:rPr lang="en-US" sz="3200" dirty="0">
                <a:solidFill>
                  <a:srgbClr val="00B050"/>
                </a:solidFill>
                <a:latin typeface="iCiel Cadena" panose="02000503000000020004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06980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A66DE39-8E0B-4C37-9516-1B5603FE6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4FB897-1F53-4F38-810B-72D48793A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3017842"/>
            <a:ext cx="3031922" cy="3873743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>
            <a:off x="1066800" y="1541043"/>
            <a:ext cx="8369300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600">
                <a:solidFill>
                  <a:srgbClr val="0070C0"/>
                </a:solidFill>
                <a:latin typeface="iCiel Cadena" panose="02000503000000020004" pitchFamily="50" charset="0"/>
              </a:rPr>
              <a:t>Hằng ngày, có những hoạt động chúng ta thường xuyên thực hiện. Thời gian biểu sẽ giúp chúng ta làm việc có kế hoạch, giờ nào việc ấy.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iCiel Cadena" panose="0200050300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164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DC74700-50F4-4E81-B07B-D88427D3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C7C582-A865-41C4-90A4-F155BF5EF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6" y="2480849"/>
            <a:ext cx="4038600" cy="404488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4006AC3-16D2-4A74-87D4-4F91FB05F757}"/>
              </a:ext>
            </a:extLst>
          </p:cNvPr>
          <p:cNvGrpSpPr/>
          <p:nvPr/>
        </p:nvGrpSpPr>
        <p:grpSpPr>
          <a:xfrm>
            <a:off x="4211597" y="918749"/>
            <a:ext cx="7120405" cy="3124200"/>
            <a:chOff x="4436414" y="1551563"/>
            <a:chExt cx="7327378" cy="4327762"/>
          </a:xfrm>
        </p:grpSpPr>
        <p:sp>
          <p:nvSpPr>
            <p:cNvPr id="16" name="Rectangle: Diagonal Corners Rounded 15">
              <a:extLst>
                <a:ext uri="{FF2B5EF4-FFF2-40B4-BE49-F238E27FC236}">
                  <a16:creationId xmlns:a16="http://schemas.microsoft.com/office/drawing/2014/main" id="{BC3944D7-32E0-4A4A-B993-DB413703505C}"/>
                </a:ext>
              </a:extLst>
            </p:cNvPr>
            <p:cNvSpPr/>
            <p:nvPr/>
          </p:nvSpPr>
          <p:spPr>
            <a:xfrm flipH="1">
              <a:off x="4572001" y="1676401"/>
              <a:ext cx="7191791" cy="4202924"/>
            </a:xfrm>
            <a:prstGeom prst="round2DiagRect">
              <a:avLst>
                <a:gd name="adj1" fmla="val 34172"/>
                <a:gd name="adj2" fmla="val 717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Diagonal Corners Rounded 16">
              <a:extLst>
                <a:ext uri="{FF2B5EF4-FFF2-40B4-BE49-F238E27FC236}">
                  <a16:creationId xmlns:a16="http://schemas.microsoft.com/office/drawing/2014/main" id="{AEB7E186-BE47-4E74-8843-B0262F4F29BC}"/>
                </a:ext>
              </a:extLst>
            </p:cNvPr>
            <p:cNvSpPr/>
            <p:nvPr/>
          </p:nvSpPr>
          <p:spPr>
            <a:xfrm flipH="1">
              <a:off x="4436414" y="1551563"/>
              <a:ext cx="7155053" cy="4133089"/>
            </a:xfrm>
            <a:prstGeom prst="round2DiagRect">
              <a:avLst>
                <a:gd name="adj1" fmla="val 30812"/>
                <a:gd name="adj2" fmla="val 7179"/>
              </a:avLst>
            </a:prstGeom>
            <a:noFill/>
            <a:ln w="76200">
              <a:solidFill>
                <a:srgbClr val="FFC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528142F-AC1E-4F8B-977E-003797E3D3E6}"/>
              </a:ext>
            </a:extLst>
          </p:cNvPr>
          <p:cNvSpPr txBox="1"/>
          <p:nvPr/>
        </p:nvSpPr>
        <p:spPr>
          <a:xfrm>
            <a:off x="4390321" y="1202694"/>
            <a:ext cx="6595499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800" dirty="0" err="1">
                <a:latin typeface="Coiny" panose="02000903060500060000" pitchFamily="2" charset="0"/>
              </a:rPr>
              <a:t>Về</a:t>
            </a:r>
            <a:r>
              <a:rPr lang="en-US" sz="3800" dirty="0">
                <a:latin typeface="Coiny" panose="02000903060500060000" pitchFamily="2" charset="0"/>
              </a:rPr>
              <a:t> </a:t>
            </a:r>
            <a:r>
              <a:rPr lang="en-US" sz="3800" dirty="0" err="1">
                <a:latin typeface="Coiny" panose="02000903060500060000" pitchFamily="2" charset="0"/>
              </a:rPr>
              <a:t>nhà</a:t>
            </a:r>
            <a:endParaRPr lang="en-US" sz="3800" dirty="0">
              <a:latin typeface="Coiny" panose="0200090306050006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hờ người thân góp ý cho thời gian biểu của mình.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mắt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dễ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858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D28872-C5E5-4F6D-8A89-D2B3363BBA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24"/>
          <a:stretch/>
        </p:blipFill>
        <p:spPr>
          <a:xfrm>
            <a:off x="-23648" y="0"/>
            <a:ext cx="12215648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6554C8-C6D5-41BF-881A-0A507BEA22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947" y="1524000"/>
            <a:ext cx="6068105" cy="34101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052BAB-C40C-4398-84A1-D7BFA371D5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147" y="696520"/>
            <a:ext cx="3339249" cy="6718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9A4B57-4C0D-40FD-A3D2-619044901D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6800" y="635284"/>
            <a:ext cx="3505200" cy="6222716"/>
          </a:xfrm>
          <a:prstGeom prst="rect">
            <a:avLst/>
          </a:prstGeom>
        </p:spPr>
      </p:pic>
      <p:pic>
        <p:nvPicPr>
          <p:cNvPr id="11" name="Nhacnen">
            <a:hlinkClick r:id="" action="ppaction://media"/>
            <a:extLst>
              <a:ext uri="{FF2B5EF4-FFF2-40B4-BE49-F238E27FC236}">
                <a16:creationId xmlns:a16="http://schemas.microsoft.com/office/drawing/2014/main" id="{5105BA81-6CFC-4D74-86EF-98DD964EB8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28932" y="486895"/>
            <a:ext cx="828517" cy="8285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E250A4-E69C-490F-8A59-BABFFA7D04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2299" y="2167018"/>
            <a:ext cx="5267401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644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0.0207 0.0752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37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037E-6 L -0.025 -0.0463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DC74700-50F4-4E81-B07B-D88427D3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179DC-0911-4537-BF13-D10F678DB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502075"/>
            <a:ext cx="9296400" cy="5853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C7C582-A865-41C4-90A4-F155BF5EF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2624274"/>
            <a:ext cx="4038600" cy="404488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6EB38F-C3A3-4C1F-B164-043A3D9D72F4}"/>
              </a:ext>
            </a:extLst>
          </p:cNvPr>
          <p:cNvGrpSpPr/>
          <p:nvPr/>
        </p:nvGrpSpPr>
        <p:grpSpPr>
          <a:xfrm>
            <a:off x="1893125" y="1586659"/>
            <a:ext cx="6712395" cy="3230011"/>
            <a:chOff x="1893125" y="1586659"/>
            <a:chExt cx="5498275" cy="3230011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A171096-98BB-4214-82DD-A71C5639EA50}"/>
                </a:ext>
              </a:extLst>
            </p:cNvPr>
            <p:cNvGrpSpPr/>
            <p:nvPr/>
          </p:nvGrpSpPr>
          <p:grpSpPr>
            <a:xfrm>
              <a:off x="63127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B2C93620-BB5F-435D-B9C1-E2D1461C7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AF05B9F6-33C4-4EC0-BE8A-A2CFAEC92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E182F274-D8E6-4D0C-9CB1-B9954B017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B19F82E-F323-4447-ABDC-6E6C66BE38C1}"/>
                </a:ext>
              </a:extLst>
            </p:cNvPr>
            <p:cNvGrpSpPr/>
            <p:nvPr/>
          </p:nvGrpSpPr>
          <p:grpSpPr>
            <a:xfrm flipH="1">
              <a:off x="18931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9C10372A-5B32-444C-B792-85CA625918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E046219D-E348-437B-8C77-E800F6C13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F8D34A32-493C-472D-BF0E-0DBACAE0B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3A047E-76DB-4743-92B6-259D7FFCA051}"/>
              </a:ext>
            </a:extLst>
          </p:cNvPr>
          <p:cNvSpPr txBox="1"/>
          <p:nvPr/>
        </p:nvSpPr>
        <p:spPr>
          <a:xfrm>
            <a:off x="2934357" y="2663681"/>
            <a:ext cx="6448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Khởi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động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</a:effectLst>
              <a:uLnTx/>
              <a:uFillTx/>
              <a:latin typeface="Coiny" panose="0200090306050006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32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04D6B50-74CD-4C1A-A820-6137F26F80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" b="58541"/>
          <a:stretch/>
        </p:blipFill>
        <p:spPr>
          <a:xfrm>
            <a:off x="0" y="-1752541"/>
            <a:ext cx="12190132" cy="226489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204351-A3E0-44E1-83E7-F72DDFDEF265}"/>
              </a:ext>
            </a:extLst>
          </p:cNvPr>
          <p:cNvGrpSpPr/>
          <p:nvPr/>
        </p:nvGrpSpPr>
        <p:grpSpPr>
          <a:xfrm>
            <a:off x="0" y="-150606"/>
            <a:ext cx="12191999" cy="7019030"/>
            <a:chOff x="-868219" y="4377416"/>
            <a:chExt cx="12191999" cy="683614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1B8D1D1-BEC3-45BF-85C4-2C03C3A48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868219" y="4377416"/>
              <a:ext cx="12191999" cy="6836149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D8AC167-2B69-4E1E-B0E4-967EC2E3EB6A}"/>
                </a:ext>
              </a:extLst>
            </p:cNvPr>
            <p:cNvSpPr/>
            <p:nvPr/>
          </p:nvSpPr>
          <p:spPr>
            <a:xfrm>
              <a:off x="4705933" y="9291782"/>
              <a:ext cx="1708723" cy="886691"/>
            </a:xfrm>
            <a:prstGeom prst="rect">
              <a:avLst/>
            </a:prstGeom>
            <a:solidFill>
              <a:srgbClr val="C1F4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A36CBD96-6DC9-4884-90B3-3D390C2D9752}"/>
              </a:ext>
            </a:extLst>
          </p:cNvPr>
          <p:cNvSpPr/>
          <p:nvPr/>
        </p:nvSpPr>
        <p:spPr>
          <a:xfrm>
            <a:off x="2734795" y="142188"/>
            <a:ext cx="7477186" cy="976328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  <a:sym typeface="Arial"/>
              </a:rPr>
              <a:t>TRÒ CHƠI TUNG BÓNG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2EEDAAD-7410-4ABD-8E96-AD55A2AC56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0566" y="3890421"/>
            <a:ext cx="8357430" cy="263918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74D2049-AD05-4904-A428-12E216ED71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877" y="1856510"/>
            <a:ext cx="2349918" cy="490205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D73B09F6-EADC-47A4-A3EC-028BF8C5CA25}"/>
              </a:ext>
            </a:extLst>
          </p:cNvPr>
          <p:cNvGrpSpPr/>
          <p:nvPr/>
        </p:nvGrpSpPr>
        <p:grpSpPr>
          <a:xfrm>
            <a:off x="1562100" y="527517"/>
            <a:ext cx="6207181" cy="1910551"/>
            <a:chOff x="4104189" y="1480665"/>
            <a:chExt cx="6207181" cy="1910551"/>
          </a:xfrm>
        </p:grpSpPr>
        <p:sp>
          <p:nvSpPr>
            <p:cNvPr id="37" name="Thought Bubble: Cloud 36">
              <a:extLst>
                <a:ext uri="{FF2B5EF4-FFF2-40B4-BE49-F238E27FC236}">
                  <a16:creationId xmlns:a16="http://schemas.microsoft.com/office/drawing/2014/main" id="{00E48FD1-FDD4-41CC-A10F-3DF09BAA1E19}"/>
                </a:ext>
              </a:extLst>
            </p:cNvPr>
            <p:cNvSpPr/>
            <p:nvPr/>
          </p:nvSpPr>
          <p:spPr>
            <a:xfrm>
              <a:off x="4104189" y="1480665"/>
              <a:ext cx="6207181" cy="1910551"/>
            </a:xfrm>
            <a:prstGeom prst="cloudCallout">
              <a:avLst>
                <a:gd name="adj1" fmla="val -48197"/>
                <a:gd name="adj2" fmla="val 484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839ED49-C746-4A34-97F2-E6A13E214121}"/>
                </a:ext>
              </a:extLst>
            </p:cNvPr>
            <p:cNvSpPr txBox="1"/>
            <p:nvPr/>
          </p:nvSpPr>
          <p:spPr>
            <a:xfrm>
              <a:off x="4738703" y="1677669"/>
              <a:ext cx="51335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Khi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nhận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được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bóng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,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em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hãy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kể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tên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một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hoạt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động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trong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ngày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301F24D-77D7-4B10-BDE9-2D842666ADF1}"/>
              </a:ext>
            </a:extLst>
          </p:cNvPr>
          <p:cNvGrpSpPr/>
          <p:nvPr/>
        </p:nvGrpSpPr>
        <p:grpSpPr>
          <a:xfrm>
            <a:off x="4219263" y="2390431"/>
            <a:ext cx="3753472" cy="1159175"/>
            <a:chOff x="4337055" y="1474390"/>
            <a:chExt cx="3753472" cy="1159175"/>
          </a:xfrm>
        </p:grpSpPr>
        <p:sp>
          <p:nvSpPr>
            <p:cNvPr id="40" name="Thought Bubble: Cloud 39">
              <a:extLst>
                <a:ext uri="{FF2B5EF4-FFF2-40B4-BE49-F238E27FC236}">
                  <a16:creationId xmlns:a16="http://schemas.microsoft.com/office/drawing/2014/main" id="{CCFF0381-3EF0-4453-8FD8-AC2AC52A1E65}"/>
                </a:ext>
              </a:extLst>
            </p:cNvPr>
            <p:cNvSpPr/>
            <p:nvPr/>
          </p:nvSpPr>
          <p:spPr>
            <a:xfrm>
              <a:off x="4337055" y="1474390"/>
              <a:ext cx="3753472" cy="1159175"/>
            </a:xfrm>
            <a:prstGeom prst="cloudCallout">
              <a:avLst>
                <a:gd name="adj1" fmla="val -38602"/>
                <a:gd name="adj2" fmla="val 71492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309996F-B087-4563-98A9-9E3DAAA6B339}"/>
                </a:ext>
              </a:extLst>
            </p:cNvPr>
            <p:cNvSpPr txBox="1"/>
            <p:nvPr/>
          </p:nvSpPr>
          <p:spPr>
            <a:xfrm>
              <a:off x="4584868" y="1686554"/>
              <a:ext cx="3409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đánh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răng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621B8AAA-2554-4C69-82AC-0A054E48BC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79" b="91502" l="10000" r="91548">
                        <a14:foregroundMark x1="52738" y1="15716" x2="30833" y2="31665"/>
                        <a14:foregroundMark x1="36548" y1="18626" x2="11667" y2="56694"/>
                        <a14:foregroundMark x1="11667" y1="56694" x2="11667" y2="56927"/>
                        <a14:foregroundMark x1="40000" y1="40279" x2="30357" y2="65308"/>
                        <a14:foregroundMark x1="36310" y1="29919" x2="25357" y2="68917"/>
                        <a14:foregroundMark x1="25357" y1="68917" x2="51667" y2="67171"/>
                        <a14:foregroundMark x1="51667" y1="67171" x2="66190" y2="38533"/>
                        <a14:foregroundMark x1="66190" y1="38533" x2="28690" y2="59022"/>
                        <a14:foregroundMark x1="28690" y1="59022" x2="70357" y2="52852"/>
                        <a14:foregroundMark x1="70357" y1="52852" x2="57143" y2="29453"/>
                        <a14:foregroundMark x1="57143" y1="29453" x2="52619" y2="29802"/>
                        <a14:foregroundMark x1="34167" y1="11409" x2="40714" y2="10128"/>
                        <a14:foregroundMark x1="41429" y1="10012" x2="41429" y2="10012"/>
                        <a14:foregroundMark x1="33452" y1="9779" x2="72976" y2="30384"/>
                        <a14:foregroundMark x1="50595" y1="14668" x2="59167" y2="16298"/>
                        <a14:foregroundMark x1="59167" y1="16298" x2="69405" y2="27241"/>
                        <a14:foregroundMark x1="69405" y1="27241" x2="65952" y2="16298"/>
                        <a14:foregroundMark x1="65952" y1="16298" x2="51548" y2="18626"/>
                        <a14:foregroundMark x1="51548" y1="18626" x2="63929" y2="20722"/>
                        <a14:foregroundMark x1="63929" y1="20722" x2="55952" y2="15600"/>
                        <a14:foregroundMark x1="55952" y1="15600" x2="55952" y2="15600"/>
                        <a14:foregroundMark x1="75714" y1="33295" x2="72619" y2="42724"/>
                        <a14:foregroundMark x1="72619" y1="42724" x2="82143" y2="43306"/>
                        <a14:foregroundMark x1="82143" y1="43306" x2="74762" y2="50990"/>
                        <a14:foregroundMark x1="74762" y1="50990" x2="83095" y2="38882"/>
                        <a14:foregroundMark x1="83095" y1="38882" x2="74286" y2="36088"/>
                        <a14:foregroundMark x1="91548" y1="38650" x2="90952" y2="57858"/>
                        <a14:foregroundMark x1="64286" y1="13970" x2="84405" y2="44005"/>
                        <a14:foregroundMark x1="84405" y1="44005" x2="86905" y2="50757"/>
                        <a14:foregroundMark x1="40000" y1="13620" x2="31190" y2="17229"/>
                        <a14:foregroundMark x1="31190" y1="17229" x2="20714" y2="33178"/>
                        <a14:foregroundMark x1="20714" y1="33178" x2="20119" y2="40512"/>
                        <a14:foregroundMark x1="12857" y1="55180" x2="15476" y2="73108"/>
                        <a14:foregroundMark x1="15476" y1="73108" x2="25714" y2="80326"/>
                        <a14:foregroundMark x1="45595" y1="69732" x2="56429" y2="68452"/>
                        <a14:foregroundMark x1="56429" y1="68452" x2="75357" y2="56228"/>
                        <a14:foregroundMark x1="75357" y1="56228" x2="76071" y2="53900"/>
                        <a14:foregroundMark x1="47262" y1="74389" x2="54881" y2="74389"/>
                        <a14:foregroundMark x1="54881" y1="74389" x2="70119" y2="69034"/>
                        <a14:foregroundMark x1="70119" y1="69034" x2="70833" y2="67288"/>
                        <a14:foregroundMark x1="50714" y1="88242" x2="69643" y2="85681"/>
                        <a14:foregroundMark x1="69643" y1="85681" x2="83452" y2="77183"/>
                        <a14:foregroundMark x1="83452" y1="77183" x2="83571" y2="75786"/>
                        <a14:foregroundMark x1="54286" y1="83586" x2="76548" y2="76135"/>
                        <a14:foregroundMark x1="76548" y1="76135" x2="76905" y2="75786"/>
                        <a14:foregroundMark x1="88929" y1="68685" x2="84405" y2="76135"/>
                        <a14:foregroundMark x1="28333" y1="85681" x2="55238" y2="88359"/>
                        <a14:foregroundMark x1="36310" y1="88591" x2="57143" y2="90221"/>
                        <a14:foregroundMark x1="48452" y1="91269" x2="56071" y2="915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8843" y="2710381"/>
            <a:ext cx="1147678" cy="117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0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0.04297 0.2358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DC74700-50F4-4E81-B07B-D88427D3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179DC-0911-4537-BF13-D10F678DB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502075"/>
            <a:ext cx="9296400" cy="5853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C7C582-A865-41C4-90A4-F155BF5EF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2624274"/>
            <a:ext cx="4038600" cy="404488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6EB38F-C3A3-4C1F-B164-043A3D9D72F4}"/>
              </a:ext>
            </a:extLst>
          </p:cNvPr>
          <p:cNvGrpSpPr/>
          <p:nvPr/>
        </p:nvGrpSpPr>
        <p:grpSpPr>
          <a:xfrm>
            <a:off x="1893125" y="1586659"/>
            <a:ext cx="6712395" cy="3230011"/>
            <a:chOff x="1893125" y="1586659"/>
            <a:chExt cx="5498275" cy="3230011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A171096-98BB-4214-82DD-A71C5639EA50}"/>
                </a:ext>
              </a:extLst>
            </p:cNvPr>
            <p:cNvGrpSpPr/>
            <p:nvPr/>
          </p:nvGrpSpPr>
          <p:grpSpPr>
            <a:xfrm>
              <a:off x="63127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B2C93620-BB5F-435D-B9C1-E2D1461C7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AF05B9F6-33C4-4EC0-BE8A-A2CFAEC92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E182F274-D8E6-4D0C-9CB1-B9954B017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B19F82E-F323-4447-ABDC-6E6C66BE38C1}"/>
                </a:ext>
              </a:extLst>
            </p:cNvPr>
            <p:cNvGrpSpPr/>
            <p:nvPr/>
          </p:nvGrpSpPr>
          <p:grpSpPr>
            <a:xfrm flipH="1">
              <a:off x="1893125" y="1586659"/>
              <a:ext cx="1078675" cy="3230011"/>
              <a:chOff x="6435289" y="1586659"/>
              <a:chExt cx="1078675" cy="3230011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9C10372A-5B32-444C-B792-85CA625918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01351">
                <a:off x="6435289" y="1586659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E046219D-E348-437B-8C77-E800F6C13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4125720">
                <a:off x="7056764" y="2888711"/>
                <a:ext cx="451556" cy="462844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F8D34A32-493C-472D-BF0E-0DBACAE0B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374567">
                <a:off x="6507052" y="4359470"/>
                <a:ext cx="451556" cy="462844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3A047E-76DB-4743-92B6-259D7FFCA051}"/>
              </a:ext>
            </a:extLst>
          </p:cNvPr>
          <p:cNvSpPr txBox="1"/>
          <p:nvPr/>
        </p:nvSpPr>
        <p:spPr>
          <a:xfrm>
            <a:off x="2934357" y="2663681"/>
            <a:ext cx="6448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Khám</a:t>
            </a:r>
            <a:r>
              <a:rPr kumimoji="0" lang="en-US" sz="7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phá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</a:effectLst>
              <a:uLnTx/>
              <a:uFillTx/>
              <a:latin typeface="Coiny" panose="0200090306050006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98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B62F3B9-C78F-4098-8D35-FB49C2B2F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038CE0-6875-466E-B5CD-77C95F6DE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0200" y="2161541"/>
            <a:ext cx="8153400" cy="25131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8CA188-944A-4935-8354-04BDCAF46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2161541"/>
            <a:ext cx="2209800" cy="31922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CF8603-FC33-481C-B3A7-599D9EF17B2D}"/>
              </a:ext>
            </a:extLst>
          </p:cNvPr>
          <p:cNvSpPr txBox="1"/>
          <p:nvPr/>
        </p:nvSpPr>
        <p:spPr>
          <a:xfrm>
            <a:off x="1905000" y="2821827"/>
            <a:ext cx="6858001" cy="1330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1.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Xác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định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thời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gian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dành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cho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mỗi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hoạt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động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trong</a:t>
            </a:r>
            <a:r>
              <a:rPr lang="en-US" sz="3600" dirty="0">
                <a:solidFill>
                  <a:srgbClr val="FFC00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FFC000"/>
                </a:solidFill>
                <a:latin typeface="iCiel Cadena" panose="02000503000000020004" pitchFamily="50" charset="0"/>
              </a:rPr>
              <a:t>ngày</a:t>
            </a:r>
            <a:endParaRPr lang="en-US" sz="3600" dirty="0">
              <a:solidFill>
                <a:srgbClr val="FFC000"/>
              </a:solidFill>
              <a:latin typeface="iCiel Cadena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44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8D793BA5-8222-4213-AEFF-02FEB2E49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A3A6D4F-9D67-4B20-B500-8294818B7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029" y="-3830874"/>
            <a:ext cx="8751940" cy="117814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5FA937B-5AA6-47C9-A540-2227B4250C78}"/>
              </a:ext>
            </a:extLst>
          </p:cNvPr>
          <p:cNvGrpSpPr/>
          <p:nvPr/>
        </p:nvGrpSpPr>
        <p:grpSpPr>
          <a:xfrm>
            <a:off x="2018049" y="152400"/>
            <a:ext cx="8382000" cy="1530911"/>
            <a:chOff x="1905000" y="450289"/>
            <a:chExt cx="8382000" cy="153091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96785F7-945F-4188-8562-550076C4A763}"/>
                </a:ext>
              </a:extLst>
            </p:cNvPr>
            <p:cNvGrpSpPr/>
            <p:nvPr/>
          </p:nvGrpSpPr>
          <p:grpSpPr>
            <a:xfrm>
              <a:off x="1905000" y="450289"/>
              <a:ext cx="8382000" cy="1530911"/>
              <a:chOff x="2368419" y="-1613946"/>
              <a:chExt cx="7346706" cy="133873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Rectangle: Diagonal Corners Rounded 4">
                <a:extLst>
                  <a:ext uri="{FF2B5EF4-FFF2-40B4-BE49-F238E27FC236}">
                    <a16:creationId xmlns:a16="http://schemas.microsoft.com/office/drawing/2014/main" id="{904F1DB8-4EB6-4756-9B94-F17BA31994BF}"/>
                  </a:ext>
                </a:extLst>
              </p:cNvPr>
              <p:cNvSpPr/>
              <p:nvPr/>
            </p:nvSpPr>
            <p:spPr>
              <a:xfrm>
                <a:off x="2453058" y="-1512534"/>
                <a:ext cx="7262067" cy="1237323"/>
              </a:xfrm>
              <a:prstGeom prst="round2DiagRect">
                <a:avLst>
                  <a:gd name="adj1" fmla="val 50000"/>
                  <a:gd name="adj2" fmla="val 1334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Diagonal Corners Rounded 39">
                <a:extLst>
                  <a:ext uri="{FF2B5EF4-FFF2-40B4-BE49-F238E27FC236}">
                    <a16:creationId xmlns:a16="http://schemas.microsoft.com/office/drawing/2014/main" id="{BD0EAFBE-2AE9-489B-9B30-E923BA2D6D06}"/>
                  </a:ext>
                </a:extLst>
              </p:cNvPr>
              <p:cNvSpPr/>
              <p:nvPr/>
            </p:nvSpPr>
            <p:spPr>
              <a:xfrm>
                <a:off x="2368419" y="-1613946"/>
                <a:ext cx="7262067" cy="1237323"/>
              </a:xfrm>
              <a:prstGeom prst="round2DiagRect">
                <a:avLst>
                  <a:gd name="adj1" fmla="val 50000"/>
                  <a:gd name="adj2" fmla="val 13343"/>
                </a:avLst>
              </a:prstGeom>
              <a:noFill/>
              <a:ln w="50800">
                <a:solidFill>
                  <a:srgbClr val="FFC2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409B3E-F450-4FFE-8A25-9B7B5F82D1F8}"/>
                </a:ext>
              </a:extLst>
            </p:cNvPr>
            <p:cNvSpPr txBox="1"/>
            <p:nvPr/>
          </p:nvSpPr>
          <p:spPr>
            <a:xfrm>
              <a:off x="2438400" y="653225"/>
              <a:ext cx="7338266" cy="123745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8000"/>
                </a:lnSpc>
              </a:pP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Xác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định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dành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33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endParaRPr lang="en-US" sz="33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F46C0B43-B49B-4AFA-AB73-4028947B0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000187"/>
            <a:ext cx="2686051" cy="29742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251E98-1FE7-41B3-A939-813F4355B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4665" y="2102630"/>
            <a:ext cx="2912710" cy="28817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868D559-7E23-4FA7-B096-4007F02A33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1970" y="1966921"/>
            <a:ext cx="2956753" cy="29638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D4BB4EB-B7D4-42B3-9216-EFFDC57D80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0894" y="1835711"/>
            <a:ext cx="2910186" cy="2964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3965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67029FE9-294A-4ECD-ACBE-CAA867331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DC0BE6-34CD-4E53-AB9E-586511C1A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030" y="574458"/>
            <a:ext cx="8751940" cy="117814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989721-BF79-4FF3-9667-CCC6A9937C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30978"/>
            <a:ext cx="2686051" cy="29742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D50094F-5FAC-471F-94C1-AE7BB8341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265" y="2833421"/>
            <a:ext cx="2912710" cy="28817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C94E57-19FD-487F-B8DE-CF51738636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9570" y="2697712"/>
            <a:ext cx="2956753" cy="29638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C05DED1-038D-437B-91AE-11BBAD922F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8494" y="2566502"/>
            <a:ext cx="2910186" cy="2964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26990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DC74700-50F4-4E81-B07B-D88427D32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179DC-0911-4537-BF13-D10F678DB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304800"/>
            <a:ext cx="10287000" cy="6248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C7C582-A865-41C4-90A4-F155BF5EF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0800" y="4848280"/>
            <a:ext cx="2006599" cy="2009719"/>
          </a:xfrm>
          <a:prstGeom prst="rect">
            <a:avLst/>
          </a:prstGeom>
        </p:spPr>
      </p:pic>
      <p:sp>
        <p:nvSpPr>
          <p:cNvPr id="20" name="Flowchart: Alternate Process 19">
            <a:extLst>
              <a:ext uri="{FF2B5EF4-FFF2-40B4-BE49-F238E27FC236}">
                <a16:creationId xmlns:a16="http://schemas.microsoft.com/office/drawing/2014/main" id="{40D61F38-981C-4031-819C-E662C91D146E}"/>
              </a:ext>
            </a:extLst>
          </p:cNvPr>
          <p:cNvSpPr/>
          <p:nvPr/>
        </p:nvSpPr>
        <p:spPr>
          <a:xfrm>
            <a:off x="2895600" y="0"/>
            <a:ext cx="6248400" cy="1371600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Vẽ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hoặc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viết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vào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mẩu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giấy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những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công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việc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theo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gợi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ý:</a:t>
            </a: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02A2B961-D8AC-4E9E-A570-65519C641528}"/>
              </a:ext>
            </a:extLst>
          </p:cNvPr>
          <p:cNvSpPr/>
          <p:nvPr/>
        </p:nvSpPr>
        <p:spPr>
          <a:xfrm>
            <a:off x="1447800" y="1805649"/>
            <a:ext cx="9144000" cy="708951"/>
          </a:xfrm>
          <a:prstGeom prst="hexagon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2800" dirty="0">
                <a:solidFill>
                  <a:srgbClr val="FFC000"/>
                </a:solidFill>
                <a:latin typeface="UTMAVOBOLD" panose="02040603050506020204" pitchFamily="18" charset="0"/>
              </a:rPr>
              <a:t>Học tập: Hoc ở trường; Tự học ở nhà;…</a:t>
            </a:r>
            <a:endParaRPr lang="en-US" sz="2800" dirty="0">
              <a:solidFill>
                <a:srgbClr val="FFC000"/>
              </a:solidFill>
              <a:latin typeface="UTMAVOBOLD" panose="02040603050506020204" pitchFamily="18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3CC1A35B-4CE7-46EF-B72D-972024D7FACC}"/>
              </a:ext>
            </a:extLst>
          </p:cNvPr>
          <p:cNvSpPr/>
          <p:nvPr/>
        </p:nvSpPr>
        <p:spPr>
          <a:xfrm>
            <a:off x="1447800" y="2849299"/>
            <a:ext cx="9144000" cy="708952"/>
          </a:xfrm>
          <a:prstGeom prst="hexagon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2800" dirty="0">
                <a:solidFill>
                  <a:srgbClr val="FFC000"/>
                </a:solidFill>
                <a:latin typeface="UTMAVOBOLD" panose="02040603050506020204" pitchFamily="18" charset="0"/>
              </a:rPr>
              <a:t>Giải trí: Đánh cầu lông, đọc sách;…</a:t>
            </a:r>
            <a:endParaRPr lang="en-US" sz="2800" dirty="0">
              <a:solidFill>
                <a:srgbClr val="FFC000"/>
              </a:solidFill>
              <a:latin typeface="UTMAVOBOLD" panose="02040603050506020204" pitchFamily="18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4F8A36EA-C8D2-487D-849C-30AA1404E3E9}"/>
              </a:ext>
            </a:extLst>
          </p:cNvPr>
          <p:cNvSpPr/>
          <p:nvPr/>
        </p:nvSpPr>
        <p:spPr>
          <a:xfrm>
            <a:off x="1320800" y="3854561"/>
            <a:ext cx="9271000" cy="1043647"/>
          </a:xfrm>
          <a:prstGeom prst="hexagon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2800" dirty="0">
                <a:solidFill>
                  <a:srgbClr val="FFC000"/>
                </a:solidFill>
                <a:latin typeface="UTMAVOBOLD" panose="02040603050506020204" pitchFamily="18" charset="0"/>
              </a:rPr>
              <a:t>Chăm sóc bản thân: Đánh răng, rửa mặt</a:t>
            </a:r>
            <a:r>
              <a:rPr lang="en-US" sz="2800" dirty="0">
                <a:solidFill>
                  <a:srgbClr val="FFC000"/>
                </a:solidFill>
                <a:latin typeface="UTMAVOBOLD" panose="02040603050506020204" pitchFamily="18" charset="0"/>
              </a:rPr>
              <a:t>..</a:t>
            </a: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EC08E165-FCD5-4DEF-99E4-6FC680C5A06F}"/>
              </a:ext>
            </a:extLst>
          </p:cNvPr>
          <p:cNvSpPr/>
          <p:nvPr/>
        </p:nvSpPr>
        <p:spPr>
          <a:xfrm>
            <a:off x="1447800" y="5115563"/>
            <a:ext cx="9067800" cy="1043648"/>
          </a:xfrm>
          <a:prstGeom prst="hexagon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2800" dirty="0">
                <a:solidFill>
                  <a:srgbClr val="FFC000"/>
                </a:solidFill>
                <a:latin typeface="UTMAVOBOLD" panose="02040603050506020204" pitchFamily="18" charset="0"/>
              </a:rPr>
              <a:t>Làm việc nhà: Sắp xếp mâm bát, lau bàn,….</a:t>
            </a:r>
            <a:endParaRPr lang="en-US" sz="2800" dirty="0">
              <a:solidFill>
                <a:srgbClr val="FFC000"/>
              </a:solidFill>
              <a:latin typeface="UTMAVOBOLD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72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A66DE39-8E0B-4C37-9516-1B5603FE6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4FB897-1F53-4F38-810B-72D48793A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3017842"/>
            <a:ext cx="3031922" cy="3873743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>
            <a:off x="2133600" y="1541043"/>
            <a:ext cx="7302500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Sắp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xếp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việc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theo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trình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tự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thực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hiện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trong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ngày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bằng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cách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xắp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xếp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thứ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tự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mẩu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iCiel Cadena" panose="02000503000000020004" pitchFamily="50" charset="0"/>
              </a:rPr>
              <a:t>giấy</a:t>
            </a:r>
            <a:r>
              <a:rPr lang="en-US" sz="3600" dirty="0">
                <a:solidFill>
                  <a:srgbClr val="0070C0"/>
                </a:solidFill>
                <a:latin typeface="iCiel Cadena" panose="02000503000000020004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8702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763</TotalTime>
  <Words>301</Words>
  <Application>Microsoft Office PowerPoint</Application>
  <PresentationFormat>Widescreen</PresentationFormat>
  <Paragraphs>30</Paragraphs>
  <Slides>18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iCiel Cadena</vt:lpstr>
      <vt:lpstr>Arial-Rounded</vt:lpstr>
      <vt:lpstr>Calibri Light</vt:lpstr>
      <vt:lpstr>等线</vt:lpstr>
      <vt:lpstr>Calibri</vt:lpstr>
      <vt:lpstr>UTMAVOBOLD</vt:lpstr>
      <vt:lpstr>Coiny</vt:lpstr>
      <vt:lpstr>等线 Light</vt:lpstr>
      <vt:lpstr>Arial</vt:lpstr>
      <vt:lpstr>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TUF A15</dc:creator>
  <dc:description>9Slide.vn</dc:description>
  <cp:lastModifiedBy>ADMIN</cp:lastModifiedBy>
  <cp:revision>169</cp:revision>
  <dcterms:created xsi:type="dcterms:W3CDTF">2021-08-28T06:41:59Z</dcterms:created>
  <dcterms:modified xsi:type="dcterms:W3CDTF">2025-10-19T14:51:11Z</dcterms:modified>
  <cp:category>9Slide.vn</cp:category>
</cp:coreProperties>
</file>