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78" r:id="rId4"/>
    <p:sldId id="260" r:id="rId5"/>
    <p:sldId id="261" r:id="rId6"/>
    <p:sldId id="262" r:id="rId7"/>
    <p:sldId id="263" r:id="rId8"/>
    <p:sldId id="259" r:id="rId9"/>
    <p:sldId id="279" r:id="rId10"/>
    <p:sldId id="280" r:id="rId11"/>
    <p:sldId id="281" r:id="rId12"/>
    <p:sldId id="282" r:id="rId13"/>
    <p:sldId id="264" r:id="rId14"/>
    <p:sldId id="265" r:id="rId15"/>
    <p:sldId id="266" r:id="rId16"/>
    <p:sldId id="284" r:id="rId17"/>
    <p:sldId id="285" r:id="rId18"/>
    <p:sldId id="267" r:id="rId19"/>
    <p:sldId id="268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embeddedFontLst>
    <p:embeddedFont>
      <p:font typeface="#9Slide05 Lobster" panose="020B0604020202020204" charset="0"/>
      <p:regular r:id="rId30"/>
    </p:embeddedFont>
    <p:embeddedFont>
      <p:font typeface="#9Slide07 HoneyCream" panose="020B0604020202020204" charset="0"/>
      <p:regular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0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9" autoAdjust="0"/>
    <p:restoredTop sz="94660"/>
  </p:normalViewPr>
  <p:slideViewPr>
    <p:cSldViewPr snapToGrid="0">
      <p:cViewPr>
        <p:scale>
          <a:sx n="46" d="100"/>
          <a:sy n="46" d="100"/>
        </p:scale>
        <p:origin x="1584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03089-DEAD-4B35-B612-21BD3DD7AFDC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E1C15-FCE2-4D8D-9449-5AC0A9956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343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1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25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766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hô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tròn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hiện</a:t>
            </a:r>
            <a:r>
              <a:rPr lang="en-GB" baseline="0" dirty="0"/>
              <a:t> </a:t>
            </a:r>
            <a:r>
              <a:rPr lang="en-GB" baseline="0" dirty="0" err="1"/>
              <a:t>thời</a:t>
            </a:r>
            <a:r>
              <a:rPr lang="en-GB" baseline="0" dirty="0"/>
              <a:t> </a:t>
            </a:r>
            <a:r>
              <a:rPr lang="en-GB" baseline="0" dirty="0" err="1"/>
              <a:t>gian</a:t>
            </a:r>
            <a:r>
              <a:rPr lang="en-GB" baseline="0" dirty="0"/>
              <a:t> </a:t>
            </a:r>
            <a:r>
              <a:rPr lang="en-GB" baseline="0" dirty="0" err="1"/>
              <a:t>cho</a:t>
            </a:r>
            <a:r>
              <a:rPr lang="en-GB" baseline="0" dirty="0"/>
              <a:t> </a:t>
            </a:r>
            <a:r>
              <a:rPr lang="en-GB" baseline="0" dirty="0" err="1"/>
              <a:t>mỗi</a:t>
            </a:r>
            <a:r>
              <a:rPr lang="en-GB" baseline="0" dirty="0"/>
              <a:t> </a:t>
            </a:r>
            <a:r>
              <a:rPr lang="en-GB" baseline="0" dirty="0" err="1"/>
              <a:t>đồng</a:t>
            </a:r>
            <a:r>
              <a:rPr lang="en-GB" baseline="0" dirty="0"/>
              <a:t> </a:t>
            </a:r>
            <a:r>
              <a:rPr lang="en-GB" baseline="0" dirty="0" err="1"/>
              <a:t>hồ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645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2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d8294d3274_1_12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d8294d3274_1_12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món</a:t>
            </a:r>
            <a:r>
              <a:rPr lang="en-US" b="1" dirty="0"/>
              <a:t> </a:t>
            </a:r>
            <a:r>
              <a:rPr lang="en-US" b="1" dirty="0" err="1"/>
              <a:t>ăn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, </a:t>
            </a:r>
            <a:r>
              <a:rPr lang="en-US" b="1" dirty="0" err="1"/>
              <a:t>nhấn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mũi</a:t>
            </a:r>
            <a:r>
              <a:rPr lang="en-US" b="1" dirty="0"/>
              <a:t> </a:t>
            </a:r>
            <a:r>
              <a:rPr lang="en-US" b="1" dirty="0" err="1"/>
              <a:t>tên</a:t>
            </a:r>
            <a:r>
              <a:rPr lang="en-US" b="1" dirty="0"/>
              <a:t> </a:t>
            </a:r>
            <a:r>
              <a:rPr lang="en-US" b="1" dirty="0" err="1"/>
              <a:t>đến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mới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702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món ăn để quay lại hoặc mũi tên quay lại.</a:t>
            </a:r>
          </a:p>
        </p:txBody>
      </p:sp>
    </p:spTree>
    <p:extLst>
      <p:ext uri="{BB962C8B-B14F-4D97-AF65-F5344CB8AC3E}">
        <p14:creationId xmlns:p14="http://schemas.microsoft.com/office/powerpoint/2010/main" val="1140019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13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3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dấu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hiện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trra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08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7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GV</a:t>
            </a:r>
            <a:r>
              <a:rPr lang="en-GB" baseline="0" dirty="0"/>
              <a:t>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trả</a:t>
            </a:r>
            <a:r>
              <a:rPr lang="en-GB" baseline="0" dirty="0"/>
              <a:t> </a:t>
            </a:r>
            <a:r>
              <a:rPr lang="en-GB" baseline="0" dirty="0" err="1"/>
              <a:t>lời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 </a:t>
            </a:r>
            <a:r>
              <a:rPr lang="en-GB" baseline="0" dirty="0" err="1"/>
              <a:t>đúng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06E948-2575-4075-A89C-9B3E4DB17C5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32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749137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630793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068146"/>
      </p:ext>
    </p:extLst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880465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866818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28866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242884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329169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202689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5392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067997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308239"/>
      </p:ext>
    </p:extLst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054642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435532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79737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494481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266440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915393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199854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04281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408946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20364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62519"/>
      </p:ext>
    </p:extLst>
  </p:cSld>
  <p:clrMapOvr>
    <a:masterClrMapping/>
  </p:clrMapOvr>
  <p:transition spd="slow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736128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70425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830439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17882"/>
      </p:ext>
    </p:extLst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815643"/>
      </p:ext>
    </p:extLst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063495"/>
      </p:ext>
    </p:extLst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81678"/>
      </p:ext>
    </p:extLst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39252"/>
      </p:ext>
    </p:extLst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558" name="Google Shape;558;p31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D3E6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76" name="Google Shape;576;p31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D3E6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530802"/>
      </p:ext>
    </p:extLst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4"/>
          <p:cNvGrpSpPr/>
          <p:nvPr/>
        </p:nvGrpSpPr>
        <p:grpSpPr>
          <a:xfrm rot="10800000" flipH="1">
            <a:off x="230146" y="705571"/>
            <a:ext cx="11731709" cy="5857431"/>
            <a:chOff x="296736" y="265575"/>
            <a:chExt cx="8573304" cy="4610214"/>
          </a:xfrm>
        </p:grpSpPr>
        <p:sp>
          <p:nvSpPr>
            <p:cNvPr id="113" name="Google Shape;113;p4"/>
            <p:cNvSpPr/>
            <p:nvPr/>
          </p:nvSpPr>
          <p:spPr>
            <a:xfrm>
              <a:off x="797658" y="459687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72" y="215"/>
                  </a:moveTo>
                  <a:lnTo>
                    <a:pt x="72" y="215"/>
                  </a:lnTo>
                  <a:lnTo>
                    <a:pt x="161" y="250"/>
                  </a:lnTo>
                  <a:lnTo>
                    <a:pt x="233" y="268"/>
                  </a:lnTo>
                  <a:lnTo>
                    <a:pt x="233" y="268"/>
                  </a:lnTo>
                  <a:lnTo>
                    <a:pt x="447" y="286"/>
                  </a:lnTo>
                  <a:lnTo>
                    <a:pt x="644" y="322"/>
                  </a:lnTo>
                  <a:lnTo>
                    <a:pt x="858" y="340"/>
                  </a:lnTo>
                  <a:lnTo>
                    <a:pt x="1055" y="393"/>
                  </a:lnTo>
                  <a:lnTo>
                    <a:pt x="1055" y="393"/>
                  </a:lnTo>
                  <a:lnTo>
                    <a:pt x="1144" y="411"/>
                  </a:lnTo>
                  <a:lnTo>
                    <a:pt x="1234" y="411"/>
                  </a:lnTo>
                  <a:lnTo>
                    <a:pt x="1305" y="393"/>
                  </a:lnTo>
                  <a:lnTo>
                    <a:pt x="1394" y="376"/>
                  </a:lnTo>
                  <a:lnTo>
                    <a:pt x="1394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66" y="286"/>
                  </a:lnTo>
                  <a:lnTo>
                    <a:pt x="1448" y="250"/>
                  </a:lnTo>
                  <a:lnTo>
                    <a:pt x="1448" y="250"/>
                  </a:lnTo>
                  <a:lnTo>
                    <a:pt x="1412" y="197"/>
                  </a:lnTo>
                  <a:lnTo>
                    <a:pt x="1359" y="179"/>
                  </a:lnTo>
                  <a:lnTo>
                    <a:pt x="1359" y="179"/>
                  </a:lnTo>
                  <a:lnTo>
                    <a:pt x="1198" y="143"/>
                  </a:lnTo>
                  <a:lnTo>
                    <a:pt x="1055" y="125"/>
                  </a:lnTo>
                  <a:lnTo>
                    <a:pt x="1055" y="125"/>
                  </a:lnTo>
                  <a:lnTo>
                    <a:pt x="858" y="72"/>
                  </a:lnTo>
                  <a:lnTo>
                    <a:pt x="662" y="36"/>
                  </a:lnTo>
                  <a:lnTo>
                    <a:pt x="447" y="18"/>
                  </a:lnTo>
                  <a:lnTo>
                    <a:pt x="233" y="0"/>
                  </a:lnTo>
                  <a:lnTo>
                    <a:pt x="233" y="0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54" y="36"/>
                  </a:lnTo>
                  <a:lnTo>
                    <a:pt x="36" y="54"/>
                  </a:lnTo>
                  <a:lnTo>
                    <a:pt x="18" y="9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36" y="179"/>
                  </a:lnTo>
                  <a:lnTo>
                    <a:pt x="72" y="215"/>
                  </a:lnTo>
                  <a:lnTo>
                    <a:pt x="72" y="215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2498" y="4198821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76" y="90"/>
                  </a:moveTo>
                  <a:lnTo>
                    <a:pt x="376" y="90"/>
                  </a:lnTo>
                  <a:lnTo>
                    <a:pt x="340" y="37"/>
                  </a:lnTo>
                  <a:lnTo>
                    <a:pt x="323" y="19"/>
                  </a:lnTo>
                  <a:lnTo>
                    <a:pt x="323" y="19"/>
                  </a:lnTo>
                  <a:lnTo>
                    <a:pt x="287" y="1"/>
                  </a:lnTo>
                  <a:lnTo>
                    <a:pt x="251" y="19"/>
                  </a:lnTo>
                  <a:lnTo>
                    <a:pt x="215" y="72"/>
                  </a:lnTo>
                  <a:lnTo>
                    <a:pt x="215" y="72"/>
                  </a:lnTo>
                  <a:lnTo>
                    <a:pt x="197" y="162"/>
                  </a:lnTo>
                  <a:lnTo>
                    <a:pt x="197" y="162"/>
                  </a:lnTo>
                  <a:lnTo>
                    <a:pt x="90" y="555"/>
                  </a:lnTo>
                  <a:lnTo>
                    <a:pt x="19" y="948"/>
                  </a:lnTo>
                  <a:lnTo>
                    <a:pt x="19" y="948"/>
                  </a:lnTo>
                  <a:lnTo>
                    <a:pt x="1" y="1127"/>
                  </a:lnTo>
                  <a:lnTo>
                    <a:pt x="1" y="1288"/>
                  </a:lnTo>
                  <a:lnTo>
                    <a:pt x="1" y="1288"/>
                  </a:lnTo>
                  <a:lnTo>
                    <a:pt x="19" y="1359"/>
                  </a:lnTo>
                  <a:lnTo>
                    <a:pt x="37" y="1395"/>
                  </a:lnTo>
                  <a:lnTo>
                    <a:pt x="72" y="1431"/>
                  </a:lnTo>
                  <a:lnTo>
                    <a:pt x="108" y="1431"/>
                  </a:lnTo>
                  <a:lnTo>
                    <a:pt x="108" y="1431"/>
                  </a:lnTo>
                  <a:lnTo>
                    <a:pt x="144" y="1413"/>
                  </a:lnTo>
                  <a:lnTo>
                    <a:pt x="180" y="1395"/>
                  </a:lnTo>
                  <a:lnTo>
                    <a:pt x="197" y="1341"/>
                  </a:lnTo>
                  <a:lnTo>
                    <a:pt x="197" y="1305"/>
                  </a:lnTo>
                  <a:lnTo>
                    <a:pt x="197" y="1305"/>
                  </a:lnTo>
                  <a:lnTo>
                    <a:pt x="251" y="948"/>
                  </a:lnTo>
                  <a:lnTo>
                    <a:pt x="323" y="591"/>
                  </a:lnTo>
                  <a:lnTo>
                    <a:pt x="323" y="591"/>
                  </a:lnTo>
                  <a:lnTo>
                    <a:pt x="340" y="448"/>
                  </a:lnTo>
                  <a:lnTo>
                    <a:pt x="358" y="305"/>
                  </a:lnTo>
                  <a:lnTo>
                    <a:pt x="340" y="305"/>
                  </a:lnTo>
                  <a:lnTo>
                    <a:pt x="340" y="305"/>
                  </a:lnTo>
                  <a:lnTo>
                    <a:pt x="358" y="162"/>
                  </a:lnTo>
                  <a:lnTo>
                    <a:pt x="358" y="162"/>
                  </a:lnTo>
                  <a:lnTo>
                    <a:pt x="376" y="126"/>
                  </a:lnTo>
                  <a:lnTo>
                    <a:pt x="376" y="90"/>
                  </a:lnTo>
                  <a:lnTo>
                    <a:pt x="376" y="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1045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72" y="930"/>
                  </a:moveTo>
                  <a:lnTo>
                    <a:pt x="72" y="930"/>
                  </a:lnTo>
                  <a:lnTo>
                    <a:pt x="126" y="930"/>
                  </a:lnTo>
                  <a:lnTo>
                    <a:pt x="144" y="912"/>
                  </a:lnTo>
                  <a:lnTo>
                    <a:pt x="144" y="912"/>
                  </a:lnTo>
                  <a:lnTo>
                    <a:pt x="233" y="804"/>
                  </a:lnTo>
                  <a:lnTo>
                    <a:pt x="233" y="804"/>
                  </a:lnTo>
                  <a:lnTo>
                    <a:pt x="376" y="572"/>
                  </a:lnTo>
                  <a:lnTo>
                    <a:pt x="448" y="465"/>
                  </a:lnTo>
                  <a:lnTo>
                    <a:pt x="537" y="358"/>
                  </a:lnTo>
                  <a:lnTo>
                    <a:pt x="537" y="358"/>
                  </a:lnTo>
                  <a:lnTo>
                    <a:pt x="591" y="304"/>
                  </a:lnTo>
                  <a:lnTo>
                    <a:pt x="609" y="233"/>
                  </a:lnTo>
                  <a:lnTo>
                    <a:pt x="644" y="72"/>
                  </a:lnTo>
                  <a:lnTo>
                    <a:pt x="644" y="72"/>
                  </a:lnTo>
                  <a:lnTo>
                    <a:pt x="644" y="36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573" y="0"/>
                  </a:lnTo>
                  <a:lnTo>
                    <a:pt x="537" y="18"/>
                  </a:lnTo>
                  <a:lnTo>
                    <a:pt x="537" y="18"/>
                  </a:lnTo>
                  <a:lnTo>
                    <a:pt x="376" y="161"/>
                  </a:lnTo>
                  <a:lnTo>
                    <a:pt x="233" y="304"/>
                  </a:lnTo>
                  <a:lnTo>
                    <a:pt x="126" y="483"/>
                  </a:lnTo>
                  <a:lnTo>
                    <a:pt x="19" y="679"/>
                  </a:lnTo>
                  <a:lnTo>
                    <a:pt x="19" y="679"/>
                  </a:lnTo>
                  <a:lnTo>
                    <a:pt x="1" y="769"/>
                  </a:lnTo>
                  <a:lnTo>
                    <a:pt x="1" y="840"/>
                  </a:lnTo>
                  <a:lnTo>
                    <a:pt x="1" y="840"/>
                  </a:lnTo>
                  <a:lnTo>
                    <a:pt x="19" y="894"/>
                  </a:lnTo>
                  <a:lnTo>
                    <a:pt x="72" y="930"/>
                  </a:lnTo>
                  <a:lnTo>
                    <a:pt x="72" y="93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94525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143" y="358"/>
                  </a:moveTo>
                  <a:lnTo>
                    <a:pt x="143" y="358"/>
                  </a:lnTo>
                  <a:lnTo>
                    <a:pt x="197" y="358"/>
                  </a:lnTo>
                  <a:lnTo>
                    <a:pt x="197" y="358"/>
                  </a:lnTo>
                  <a:lnTo>
                    <a:pt x="304" y="304"/>
                  </a:lnTo>
                  <a:lnTo>
                    <a:pt x="429" y="268"/>
                  </a:lnTo>
                  <a:lnTo>
                    <a:pt x="680" y="233"/>
                  </a:lnTo>
                  <a:lnTo>
                    <a:pt x="680" y="233"/>
                  </a:lnTo>
                  <a:lnTo>
                    <a:pt x="805" y="197"/>
                  </a:lnTo>
                  <a:lnTo>
                    <a:pt x="876" y="161"/>
                  </a:lnTo>
                  <a:lnTo>
                    <a:pt x="930" y="107"/>
                  </a:lnTo>
                  <a:lnTo>
                    <a:pt x="930" y="107"/>
                  </a:lnTo>
                  <a:lnTo>
                    <a:pt x="823" y="54"/>
                  </a:lnTo>
                  <a:lnTo>
                    <a:pt x="715" y="18"/>
                  </a:lnTo>
                  <a:lnTo>
                    <a:pt x="608" y="0"/>
                  </a:lnTo>
                  <a:lnTo>
                    <a:pt x="501" y="0"/>
                  </a:lnTo>
                  <a:lnTo>
                    <a:pt x="501" y="0"/>
                  </a:lnTo>
                  <a:lnTo>
                    <a:pt x="376" y="18"/>
                  </a:lnTo>
                  <a:lnTo>
                    <a:pt x="269" y="54"/>
                  </a:lnTo>
                  <a:lnTo>
                    <a:pt x="72" y="125"/>
                  </a:lnTo>
                  <a:lnTo>
                    <a:pt x="72" y="125"/>
                  </a:lnTo>
                  <a:lnTo>
                    <a:pt x="36" y="161"/>
                  </a:lnTo>
                  <a:lnTo>
                    <a:pt x="18" y="197"/>
                  </a:lnTo>
                  <a:lnTo>
                    <a:pt x="1" y="233"/>
                  </a:lnTo>
                  <a:lnTo>
                    <a:pt x="18" y="286"/>
                  </a:lnTo>
                  <a:lnTo>
                    <a:pt x="18" y="286"/>
                  </a:lnTo>
                  <a:lnTo>
                    <a:pt x="36" y="322"/>
                  </a:lnTo>
                  <a:lnTo>
                    <a:pt x="54" y="358"/>
                  </a:lnTo>
                  <a:lnTo>
                    <a:pt x="108" y="358"/>
                  </a:lnTo>
                  <a:lnTo>
                    <a:pt x="143" y="358"/>
                  </a:lnTo>
                  <a:lnTo>
                    <a:pt x="143" y="35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408826" y="364398"/>
              <a:ext cx="8349124" cy="4412731"/>
            </a:xfrm>
            <a:custGeom>
              <a:avLst/>
              <a:gdLst/>
              <a:ahLst/>
              <a:cxnLst/>
              <a:rect l="l" t="t" r="r" b="b"/>
              <a:pathLst>
                <a:path w="47969" h="27149" extrusionOk="0">
                  <a:moveTo>
                    <a:pt x="30454" y="26934"/>
                  </a:moveTo>
                  <a:lnTo>
                    <a:pt x="30454" y="26934"/>
                  </a:lnTo>
                  <a:lnTo>
                    <a:pt x="33242" y="26970"/>
                  </a:lnTo>
                  <a:lnTo>
                    <a:pt x="33242" y="26970"/>
                  </a:lnTo>
                  <a:lnTo>
                    <a:pt x="34386" y="26970"/>
                  </a:lnTo>
                  <a:lnTo>
                    <a:pt x="35512" y="26987"/>
                  </a:lnTo>
                  <a:lnTo>
                    <a:pt x="35512" y="26987"/>
                  </a:lnTo>
                  <a:lnTo>
                    <a:pt x="35887" y="27023"/>
                  </a:lnTo>
                  <a:lnTo>
                    <a:pt x="35887" y="27023"/>
                  </a:lnTo>
                  <a:lnTo>
                    <a:pt x="38086" y="27041"/>
                  </a:lnTo>
                  <a:lnTo>
                    <a:pt x="38086" y="27041"/>
                  </a:lnTo>
                  <a:lnTo>
                    <a:pt x="40284" y="27041"/>
                  </a:lnTo>
                  <a:lnTo>
                    <a:pt x="40284" y="27041"/>
                  </a:lnTo>
                  <a:lnTo>
                    <a:pt x="40641" y="27059"/>
                  </a:lnTo>
                  <a:lnTo>
                    <a:pt x="41017" y="27077"/>
                  </a:lnTo>
                  <a:lnTo>
                    <a:pt x="41017" y="27077"/>
                  </a:lnTo>
                  <a:lnTo>
                    <a:pt x="41571" y="27113"/>
                  </a:lnTo>
                  <a:lnTo>
                    <a:pt x="42125" y="27148"/>
                  </a:lnTo>
                  <a:lnTo>
                    <a:pt x="42125" y="27148"/>
                  </a:lnTo>
                  <a:lnTo>
                    <a:pt x="42571" y="27148"/>
                  </a:lnTo>
                  <a:lnTo>
                    <a:pt x="43018" y="27148"/>
                  </a:lnTo>
                  <a:lnTo>
                    <a:pt x="43018" y="27148"/>
                  </a:lnTo>
                  <a:lnTo>
                    <a:pt x="43590" y="27148"/>
                  </a:lnTo>
                  <a:lnTo>
                    <a:pt x="43876" y="27130"/>
                  </a:lnTo>
                  <a:lnTo>
                    <a:pt x="44162" y="27095"/>
                  </a:lnTo>
                  <a:lnTo>
                    <a:pt x="44162" y="27095"/>
                  </a:lnTo>
                  <a:lnTo>
                    <a:pt x="44537" y="27059"/>
                  </a:lnTo>
                  <a:lnTo>
                    <a:pt x="44931" y="27041"/>
                  </a:lnTo>
                  <a:lnTo>
                    <a:pt x="45699" y="27041"/>
                  </a:lnTo>
                  <a:lnTo>
                    <a:pt x="45699" y="27041"/>
                  </a:lnTo>
                  <a:lnTo>
                    <a:pt x="45967" y="27023"/>
                  </a:lnTo>
                  <a:lnTo>
                    <a:pt x="46110" y="27005"/>
                  </a:lnTo>
                  <a:lnTo>
                    <a:pt x="46235" y="26970"/>
                  </a:lnTo>
                  <a:lnTo>
                    <a:pt x="46235" y="26970"/>
                  </a:lnTo>
                  <a:lnTo>
                    <a:pt x="46503" y="26862"/>
                  </a:lnTo>
                  <a:lnTo>
                    <a:pt x="46771" y="26737"/>
                  </a:lnTo>
                  <a:lnTo>
                    <a:pt x="46771" y="26737"/>
                  </a:lnTo>
                  <a:lnTo>
                    <a:pt x="46861" y="26684"/>
                  </a:lnTo>
                  <a:lnTo>
                    <a:pt x="46932" y="26594"/>
                  </a:lnTo>
                  <a:lnTo>
                    <a:pt x="47004" y="26505"/>
                  </a:lnTo>
                  <a:lnTo>
                    <a:pt x="47040" y="26398"/>
                  </a:lnTo>
                  <a:lnTo>
                    <a:pt x="47040" y="26398"/>
                  </a:lnTo>
                  <a:lnTo>
                    <a:pt x="47147" y="26380"/>
                  </a:lnTo>
                  <a:lnTo>
                    <a:pt x="47147" y="26380"/>
                  </a:lnTo>
                  <a:lnTo>
                    <a:pt x="47218" y="26362"/>
                  </a:lnTo>
                  <a:lnTo>
                    <a:pt x="47290" y="26326"/>
                  </a:lnTo>
                  <a:lnTo>
                    <a:pt x="47361" y="26290"/>
                  </a:lnTo>
                  <a:lnTo>
                    <a:pt x="47415" y="26255"/>
                  </a:lnTo>
                  <a:lnTo>
                    <a:pt x="47504" y="26147"/>
                  </a:lnTo>
                  <a:lnTo>
                    <a:pt x="47558" y="25987"/>
                  </a:lnTo>
                  <a:lnTo>
                    <a:pt x="47558" y="25987"/>
                  </a:lnTo>
                  <a:lnTo>
                    <a:pt x="47629" y="25790"/>
                  </a:lnTo>
                  <a:lnTo>
                    <a:pt x="47665" y="25576"/>
                  </a:lnTo>
                  <a:lnTo>
                    <a:pt x="47754" y="25147"/>
                  </a:lnTo>
                  <a:lnTo>
                    <a:pt x="47754" y="25147"/>
                  </a:lnTo>
                  <a:lnTo>
                    <a:pt x="47754" y="24986"/>
                  </a:lnTo>
                  <a:lnTo>
                    <a:pt x="47754" y="24986"/>
                  </a:lnTo>
                  <a:lnTo>
                    <a:pt x="47754" y="24593"/>
                  </a:lnTo>
                  <a:lnTo>
                    <a:pt x="47790" y="24199"/>
                  </a:lnTo>
                  <a:lnTo>
                    <a:pt x="47879" y="23413"/>
                  </a:lnTo>
                  <a:lnTo>
                    <a:pt x="47879" y="23413"/>
                  </a:lnTo>
                  <a:lnTo>
                    <a:pt x="47915" y="22698"/>
                  </a:lnTo>
                  <a:lnTo>
                    <a:pt x="47933" y="21501"/>
                  </a:lnTo>
                  <a:lnTo>
                    <a:pt x="47969" y="19571"/>
                  </a:lnTo>
                  <a:lnTo>
                    <a:pt x="47969" y="19571"/>
                  </a:lnTo>
                  <a:lnTo>
                    <a:pt x="47969" y="13548"/>
                  </a:lnTo>
                  <a:lnTo>
                    <a:pt x="47969" y="13548"/>
                  </a:lnTo>
                  <a:lnTo>
                    <a:pt x="47969" y="7578"/>
                  </a:lnTo>
                  <a:lnTo>
                    <a:pt x="47969" y="7578"/>
                  </a:lnTo>
                  <a:lnTo>
                    <a:pt x="47933" y="5666"/>
                  </a:lnTo>
                  <a:lnTo>
                    <a:pt x="47915" y="4451"/>
                  </a:lnTo>
                  <a:lnTo>
                    <a:pt x="47879" y="3736"/>
                  </a:lnTo>
                  <a:lnTo>
                    <a:pt x="47879" y="3736"/>
                  </a:lnTo>
                  <a:lnTo>
                    <a:pt x="47790" y="2950"/>
                  </a:lnTo>
                  <a:lnTo>
                    <a:pt x="47754" y="2556"/>
                  </a:lnTo>
                  <a:lnTo>
                    <a:pt x="47754" y="2163"/>
                  </a:lnTo>
                  <a:lnTo>
                    <a:pt x="47754" y="2163"/>
                  </a:lnTo>
                  <a:lnTo>
                    <a:pt x="47754" y="2002"/>
                  </a:lnTo>
                  <a:lnTo>
                    <a:pt x="47754" y="2002"/>
                  </a:lnTo>
                  <a:lnTo>
                    <a:pt x="47665" y="1573"/>
                  </a:lnTo>
                  <a:lnTo>
                    <a:pt x="47629" y="1359"/>
                  </a:lnTo>
                  <a:lnTo>
                    <a:pt x="47558" y="1162"/>
                  </a:lnTo>
                  <a:lnTo>
                    <a:pt x="47558" y="1162"/>
                  </a:lnTo>
                  <a:lnTo>
                    <a:pt x="47504" y="1019"/>
                  </a:lnTo>
                  <a:lnTo>
                    <a:pt x="47415" y="894"/>
                  </a:lnTo>
                  <a:lnTo>
                    <a:pt x="47361" y="858"/>
                  </a:lnTo>
                  <a:lnTo>
                    <a:pt x="47290" y="823"/>
                  </a:lnTo>
                  <a:lnTo>
                    <a:pt x="47218" y="787"/>
                  </a:lnTo>
                  <a:lnTo>
                    <a:pt x="47147" y="769"/>
                  </a:lnTo>
                  <a:lnTo>
                    <a:pt x="47147" y="769"/>
                  </a:lnTo>
                  <a:lnTo>
                    <a:pt x="47040" y="751"/>
                  </a:lnTo>
                  <a:lnTo>
                    <a:pt x="47040" y="751"/>
                  </a:lnTo>
                  <a:lnTo>
                    <a:pt x="47004" y="644"/>
                  </a:lnTo>
                  <a:lnTo>
                    <a:pt x="46932" y="555"/>
                  </a:lnTo>
                  <a:lnTo>
                    <a:pt x="46861" y="465"/>
                  </a:lnTo>
                  <a:lnTo>
                    <a:pt x="46771" y="412"/>
                  </a:lnTo>
                  <a:lnTo>
                    <a:pt x="46771" y="412"/>
                  </a:lnTo>
                  <a:lnTo>
                    <a:pt x="46503" y="287"/>
                  </a:lnTo>
                  <a:lnTo>
                    <a:pt x="46235" y="179"/>
                  </a:lnTo>
                  <a:lnTo>
                    <a:pt x="46235" y="179"/>
                  </a:lnTo>
                  <a:lnTo>
                    <a:pt x="46110" y="144"/>
                  </a:lnTo>
                  <a:lnTo>
                    <a:pt x="45967" y="126"/>
                  </a:lnTo>
                  <a:lnTo>
                    <a:pt x="45699" y="108"/>
                  </a:lnTo>
                  <a:lnTo>
                    <a:pt x="45699" y="108"/>
                  </a:lnTo>
                  <a:lnTo>
                    <a:pt x="44931" y="108"/>
                  </a:lnTo>
                  <a:lnTo>
                    <a:pt x="44537" y="90"/>
                  </a:lnTo>
                  <a:lnTo>
                    <a:pt x="44162" y="54"/>
                  </a:lnTo>
                  <a:lnTo>
                    <a:pt x="44162" y="54"/>
                  </a:lnTo>
                  <a:lnTo>
                    <a:pt x="43876" y="19"/>
                  </a:lnTo>
                  <a:lnTo>
                    <a:pt x="43590" y="19"/>
                  </a:lnTo>
                  <a:lnTo>
                    <a:pt x="43018" y="1"/>
                  </a:lnTo>
                  <a:lnTo>
                    <a:pt x="43018" y="1"/>
                  </a:lnTo>
                  <a:lnTo>
                    <a:pt x="42571" y="1"/>
                  </a:lnTo>
                  <a:lnTo>
                    <a:pt x="42125" y="1"/>
                  </a:lnTo>
                  <a:lnTo>
                    <a:pt x="42125" y="1"/>
                  </a:lnTo>
                  <a:lnTo>
                    <a:pt x="41571" y="36"/>
                  </a:lnTo>
                  <a:lnTo>
                    <a:pt x="41017" y="72"/>
                  </a:lnTo>
                  <a:lnTo>
                    <a:pt x="41017" y="72"/>
                  </a:lnTo>
                  <a:lnTo>
                    <a:pt x="40641" y="108"/>
                  </a:lnTo>
                  <a:lnTo>
                    <a:pt x="40284" y="108"/>
                  </a:lnTo>
                  <a:lnTo>
                    <a:pt x="40284" y="108"/>
                  </a:lnTo>
                  <a:lnTo>
                    <a:pt x="38086" y="108"/>
                  </a:lnTo>
                  <a:lnTo>
                    <a:pt x="38086" y="108"/>
                  </a:lnTo>
                  <a:lnTo>
                    <a:pt x="33510" y="126"/>
                  </a:lnTo>
                  <a:lnTo>
                    <a:pt x="33510" y="126"/>
                  </a:lnTo>
                  <a:lnTo>
                    <a:pt x="33135" y="161"/>
                  </a:lnTo>
                  <a:lnTo>
                    <a:pt x="33135" y="161"/>
                  </a:lnTo>
                  <a:lnTo>
                    <a:pt x="32009" y="179"/>
                  </a:lnTo>
                  <a:lnTo>
                    <a:pt x="30865" y="197"/>
                  </a:lnTo>
                  <a:lnTo>
                    <a:pt x="30865" y="197"/>
                  </a:lnTo>
                  <a:lnTo>
                    <a:pt x="27720" y="197"/>
                  </a:lnTo>
                  <a:lnTo>
                    <a:pt x="24557" y="215"/>
                  </a:lnTo>
                  <a:lnTo>
                    <a:pt x="24557" y="215"/>
                  </a:lnTo>
                  <a:lnTo>
                    <a:pt x="23252" y="215"/>
                  </a:lnTo>
                  <a:lnTo>
                    <a:pt x="23252" y="215"/>
                  </a:lnTo>
                  <a:lnTo>
                    <a:pt x="23216" y="215"/>
                  </a:lnTo>
                  <a:lnTo>
                    <a:pt x="23216" y="215"/>
                  </a:lnTo>
                  <a:lnTo>
                    <a:pt x="23162" y="215"/>
                  </a:lnTo>
                  <a:lnTo>
                    <a:pt x="23162" y="215"/>
                  </a:lnTo>
                  <a:lnTo>
                    <a:pt x="21858" y="215"/>
                  </a:lnTo>
                  <a:lnTo>
                    <a:pt x="21858" y="215"/>
                  </a:lnTo>
                  <a:lnTo>
                    <a:pt x="17408" y="197"/>
                  </a:lnTo>
                  <a:lnTo>
                    <a:pt x="17408" y="197"/>
                  </a:lnTo>
                  <a:lnTo>
                    <a:pt x="16264" y="179"/>
                  </a:lnTo>
                  <a:lnTo>
                    <a:pt x="15138" y="161"/>
                  </a:lnTo>
                  <a:lnTo>
                    <a:pt x="15138" y="161"/>
                  </a:lnTo>
                  <a:lnTo>
                    <a:pt x="14763" y="126"/>
                  </a:lnTo>
                  <a:lnTo>
                    <a:pt x="14763" y="126"/>
                  </a:lnTo>
                  <a:lnTo>
                    <a:pt x="12582" y="108"/>
                  </a:lnTo>
                  <a:lnTo>
                    <a:pt x="12582" y="108"/>
                  </a:lnTo>
                  <a:lnTo>
                    <a:pt x="8722" y="108"/>
                  </a:lnTo>
                  <a:lnTo>
                    <a:pt x="8722" y="108"/>
                  </a:lnTo>
                  <a:lnTo>
                    <a:pt x="7828" y="108"/>
                  </a:lnTo>
                  <a:lnTo>
                    <a:pt x="7292" y="90"/>
                  </a:lnTo>
                  <a:lnTo>
                    <a:pt x="6953" y="72"/>
                  </a:lnTo>
                  <a:lnTo>
                    <a:pt x="6953" y="72"/>
                  </a:lnTo>
                  <a:lnTo>
                    <a:pt x="6399" y="36"/>
                  </a:lnTo>
                  <a:lnTo>
                    <a:pt x="5845" y="1"/>
                  </a:lnTo>
                  <a:lnTo>
                    <a:pt x="5845" y="1"/>
                  </a:lnTo>
                  <a:lnTo>
                    <a:pt x="5398" y="1"/>
                  </a:lnTo>
                  <a:lnTo>
                    <a:pt x="4933" y="1"/>
                  </a:lnTo>
                  <a:lnTo>
                    <a:pt x="4933" y="1"/>
                  </a:lnTo>
                  <a:lnTo>
                    <a:pt x="4379" y="19"/>
                  </a:lnTo>
                  <a:lnTo>
                    <a:pt x="4093" y="19"/>
                  </a:lnTo>
                  <a:lnTo>
                    <a:pt x="3807" y="54"/>
                  </a:lnTo>
                  <a:lnTo>
                    <a:pt x="3807" y="54"/>
                  </a:lnTo>
                  <a:lnTo>
                    <a:pt x="3432" y="90"/>
                  </a:lnTo>
                  <a:lnTo>
                    <a:pt x="3039" y="108"/>
                  </a:lnTo>
                  <a:lnTo>
                    <a:pt x="2270" y="108"/>
                  </a:lnTo>
                  <a:lnTo>
                    <a:pt x="2270" y="108"/>
                  </a:lnTo>
                  <a:lnTo>
                    <a:pt x="2002" y="126"/>
                  </a:lnTo>
                  <a:lnTo>
                    <a:pt x="1859" y="144"/>
                  </a:lnTo>
                  <a:lnTo>
                    <a:pt x="1734" y="179"/>
                  </a:lnTo>
                  <a:lnTo>
                    <a:pt x="1734" y="179"/>
                  </a:lnTo>
                  <a:lnTo>
                    <a:pt x="1448" y="287"/>
                  </a:lnTo>
                  <a:lnTo>
                    <a:pt x="1198" y="412"/>
                  </a:lnTo>
                  <a:lnTo>
                    <a:pt x="1198" y="412"/>
                  </a:lnTo>
                  <a:lnTo>
                    <a:pt x="1108" y="465"/>
                  </a:lnTo>
                  <a:lnTo>
                    <a:pt x="1037" y="555"/>
                  </a:lnTo>
                  <a:lnTo>
                    <a:pt x="965" y="644"/>
                  </a:lnTo>
                  <a:lnTo>
                    <a:pt x="930" y="751"/>
                  </a:lnTo>
                  <a:lnTo>
                    <a:pt x="930" y="751"/>
                  </a:lnTo>
                  <a:lnTo>
                    <a:pt x="822" y="769"/>
                  </a:lnTo>
                  <a:lnTo>
                    <a:pt x="822" y="769"/>
                  </a:lnTo>
                  <a:lnTo>
                    <a:pt x="733" y="787"/>
                  </a:lnTo>
                  <a:lnTo>
                    <a:pt x="680" y="823"/>
                  </a:lnTo>
                  <a:lnTo>
                    <a:pt x="608" y="858"/>
                  </a:lnTo>
                  <a:lnTo>
                    <a:pt x="554" y="894"/>
                  </a:lnTo>
                  <a:lnTo>
                    <a:pt x="465" y="1019"/>
                  </a:lnTo>
                  <a:lnTo>
                    <a:pt x="411" y="1162"/>
                  </a:lnTo>
                  <a:lnTo>
                    <a:pt x="411" y="1162"/>
                  </a:lnTo>
                  <a:lnTo>
                    <a:pt x="340" y="1359"/>
                  </a:lnTo>
                  <a:lnTo>
                    <a:pt x="286" y="1573"/>
                  </a:lnTo>
                  <a:lnTo>
                    <a:pt x="215" y="2002"/>
                  </a:lnTo>
                  <a:lnTo>
                    <a:pt x="215" y="2002"/>
                  </a:lnTo>
                  <a:lnTo>
                    <a:pt x="197" y="2163"/>
                  </a:lnTo>
                  <a:lnTo>
                    <a:pt x="197" y="2163"/>
                  </a:lnTo>
                  <a:lnTo>
                    <a:pt x="197" y="2556"/>
                  </a:lnTo>
                  <a:lnTo>
                    <a:pt x="179" y="2950"/>
                  </a:lnTo>
                  <a:lnTo>
                    <a:pt x="90" y="3736"/>
                  </a:lnTo>
                  <a:lnTo>
                    <a:pt x="90" y="3736"/>
                  </a:lnTo>
                  <a:lnTo>
                    <a:pt x="54" y="4451"/>
                  </a:lnTo>
                  <a:lnTo>
                    <a:pt x="36" y="5666"/>
                  </a:lnTo>
                  <a:lnTo>
                    <a:pt x="0" y="7578"/>
                  </a:lnTo>
                  <a:lnTo>
                    <a:pt x="0" y="7578"/>
                  </a:lnTo>
                  <a:lnTo>
                    <a:pt x="0" y="13583"/>
                  </a:lnTo>
                  <a:lnTo>
                    <a:pt x="0" y="13583"/>
                  </a:lnTo>
                  <a:lnTo>
                    <a:pt x="0" y="19571"/>
                  </a:lnTo>
                  <a:lnTo>
                    <a:pt x="0" y="19571"/>
                  </a:lnTo>
                  <a:lnTo>
                    <a:pt x="36" y="21501"/>
                  </a:lnTo>
                  <a:lnTo>
                    <a:pt x="54" y="22698"/>
                  </a:lnTo>
                  <a:lnTo>
                    <a:pt x="90" y="23413"/>
                  </a:lnTo>
                  <a:lnTo>
                    <a:pt x="90" y="23413"/>
                  </a:lnTo>
                  <a:lnTo>
                    <a:pt x="179" y="24199"/>
                  </a:lnTo>
                  <a:lnTo>
                    <a:pt x="197" y="24593"/>
                  </a:lnTo>
                  <a:lnTo>
                    <a:pt x="197" y="24986"/>
                  </a:lnTo>
                  <a:lnTo>
                    <a:pt x="197" y="24986"/>
                  </a:lnTo>
                  <a:lnTo>
                    <a:pt x="215" y="25147"/>
                  </a:lnTo>
                  <a:lnTo>
                    <a:pt x="215" y="25147"/>
                  </a:lnTo>
                  <a:lnTo>
                    <a:pt x="286" y="25576"/>
                  </a:lnTo>
                  <a:lnTo>
                    <a:pt x="340" y="25790"/>
                  </a:lnTo>
                  <a:lnTo>
                    <a:pt x="411" y="25987"/>
                  </a:lnTo>
                  <a:lnTo>
                    <a:pt x="411" y="25987"/>
                  </a:lnTo>
                  <a:lnTo>
                    <a:pt x="465" y="26147"/>
                  </a:lnTo>
                  <a:lnTo>
                    <a:pt x="554" y="26255"/>
                  </a:lnTo>
                  <a:lnTo>
                    <a:pt x="608" y="26290"/>
                  </a:lnTo>
                  <a:lnTo>
                    <a:pt x="680" y="26326"/>
                  </a:lnTo>
                  <a:lnTo>
                    <a:pt x="733" y="26362"/>
                  </a:lnTo>
                  <a:lnTo>
                    <a:pt x="822" y="26380"/>
                  </a:lnTo>
                  <a:lnTo>
                    <a:pt x="822" y="26380"/>
                  </a:lnTo>
                  <a:lnTo>
                    <a:pt x="930" y="26398"/>
                  </a:lnTo>
                  <a:lnTo>
                    <a:pt x="930" y="26398"/>
                  </a:lnTo>
                  <a:lnTo>
                    <a:pt x="965" y="26505"/>
                  </a:lnTo>
                  <a:lnTo>
                    <a:pt x="1037" y="26594"/>
                  </a:lnTo>
                  <a:lnTo>
                    <a:pt x="1108" y="26684"/>
                  </a:lnTo>
                  <a:lnTo>
                    <a:pt x="1198" y="26737"/>
                  </a:lnTo>
                  <a:lnTo>
                    <a:pt x="1198" y="26737"/>
                  </a:lnTo>
                  <a:lnTo>
                    <a:pt x="1448" y="26862"/>
                  </a:lnTo>
                  <a:lnTo>
                    <a:pt x="1734" y="26970"/>
                  </a:lnTo>
                  <a:lnTo>
                    <a:pt x="1734" y="26970"/>
                  </a:lnTo>
                  <a:lnTo>
                    <a:pt x="1859" y="27005"/>
                  </a:lnTo>
                  <a:lnTo>
                    <a:pt x="2002" y="27023"/>
                  </a:lnTo>
                  <a:lnTo>
                    <a:pt x="2270" y="27041"/>
                  </a:lnTo>
                  <a:lnTo>
                    <a:pt x="2270" y="27041"/>
                  </a:lnTo>
                  <a:lnTo>
                    <a:pt x="3039" y="27041"/>
                  </a:lnTo>
                  <a:lnTo>
                    <a:pt x="3432" y="27059"/>
                  </a:lnTo>
                  <a:lnTo>
                    <a:pt x="3807" y="27095"/>
                  </a:lnTo>
                  <a:lnTo>
                    <a:pt x="3807" y="27095"/>
                  </a:lnTo>
                  <a:lnTo>
                    <a:pt x="4093" y="27130"/>
                  </a:lnTo>
                  <a:lnTo>
                    <a:pt x="4379" y="27148"/>
                  </a:lnTo>
                  <a:lnTo>
                    <a:pt x="4933" y="27148"/>
                  </a:lnTo>
                  <a:lnTo>
                    <a:pt x="4933" y="27148"/>
                  </a:lnTo>
                  <a:lnTo>
                    <a:pt x="5398" y="27148"/>
                  </a:lnTo>
                  <a:lnTo>
                    <a:pt x="5845" y="27148"/>
                  </a:lnTo>
                  <a:lnTo>
                    <a:pt x="5845" y="27148"/>
                  </a:lnTo>
                  <a:lnTo>
                    <a:pt x="6399" y="27113"/>
                  </a:lnTo>
                  <a:lnTo>
                    <a:pt x="6953" y="27077"/>
                  </a:lnTo>
                  <a:lnTo>
                    <a:pt x="6953" y="27077"/>
                  </a:lnTo>
                  <a:lnTo>
                    <a:pt x="7310" y="27059"/>
                  </a:lnTo>
                  <a:lnTo>
                    <a:pt x="7685" y="27041"/>
                  </a:lnTo>
                  <a:lnTo>
                    <a:pt x="7685" y="27041"/>
                  </a:lnTo>
                  <a:lnTo>
                    <a:pt x="9884" y="27041"/>
                  </a:lnTo>
                  <a:lnTo>
                    <a:pt x="9884" y="27041"/>
                  </a:lnTo>
                  <a:lnTo>
                    <a:pt x="12082" y="27023"/>
                  </a:lnTo>
                  <a:lnTo>
                    <a:pt x="12082" y="27023"/>
                  </a:lnTo>
                  <a:lnTo>
                    <a:pt x="12457" y="26987"/>
                  </a:lnTo>
                  <a:lnTo>
                    <a:pt x="12457" y="26987"/>
                  </a:lnTo>
                  <a:lnTo>
                    <a:pt x="13583" y="26970"/>
                  </a:lnTo>
                  <a:lnTo>
                    <a:pt x="14709" y="26970"/>
                  </a:lnTo>
                  <a:lnTo>
                    <a:pt x="14709" y="26970"/>
                  </a:lnTo>
                  <a:lnTo>
                    <a:pt x="17515" y="26934"/>
                  </a:lnTo>
                  <a:lnTo>
                    <a:pt x="17515" y="26934"/>
                  </a:lnTo>
                  <a:lnTo>
                    <a:pt x="18820" y="26934"/>
                  </a:lnTo>
                  <a:lnTo>
                    <a:pt x="18820" y="26934"/>
                  </a:lnTo>
                  <a:lnTo>
                    <a:pt x="18980" y="26934"/>
                  </a:lnTo>
                  <a:lnTo>
                    <a:pt x="19141" y="26916"/>
                  </a:lnTo>
                  <a:lnTo>
                    <a:pt x="19141" y="26916"/>
                  </a:lnTo>
                  <a:lnTo>
                    <a:pt x="19177" y="26898"/>
                  </a:lnTo>
                  <a:lnTo>
                    <a:pt x="19213" y="26880"/>
                  </a:lnTo>
                  <a:lnTo>
                    <a:pt x="19213" y="26862"/>
                  </a:lnTo>
                  <a:lnTo>
                    <a:pt x="19213" y="26827"/>
                  </a:lnTo>
                  <a:lnTo>
                    <a:pt x="19213" y="26827"/>
                  </a:lnTo>
                  <a:lnTo>
                    <a:pt x="19195" y="26773"/>
                  </a:lnTo>
                  <a:lnTo>
                    <a:pt x="19141" y="26737"/>
                  </a:lnTo>
                  <a:lnTo>
                    <a:pt x="19141" y="26737"/>
                  </a:lnTo>
                  <a:lnTo>
                    <a:pt x="19034" y="26719"/>
                  </a:lnTo>
                  <a:lnTo>
                    <a:pt x="18927" y="26702"/>
                  </a:lnTo>
                  <a:lnTo>
                    <a:pt x="18927" y="26702"/>
                  </a:lnTo>
                  <a:lnTo>
                    <a:pt x="17372" y="26702"/>
                  </a:lnTo>
                  <a:lnTo>
                    <a:pt x="17372" y="26702"/>
                  </a:lnTo>
                  <a:lnTo>
                    <a:pt x="16032" y="26702"/>
                  </a:lnTo>
                  <a:lnTo>
                    <a:pt x="15156" y="26719"/>
                  </a:lnTo>
                  <a:lnTo>
                    <a:pt x="14709" y="26719"/>
                  </a:lnTo>
                  <a:lnTo>
                    <a:pt x="14709" y="26719"/>
                  </a:lnTo>
                  <a:lnTo>
                    <a:pt x="14584" y="26737"/>
                  </a:lnTo>
                  <a:lnTo>
                    <a:pt x="14316" y="26737"/>
                  </a:lnTo>
                  <a:lnTo>
                    <a:pt x="13565" y="26755"/>
                  </a:lnTo>
                  <a:lnTo>
                    <a:pt x="12404" y="26755"/>
                  </a:lnTo>
                  <a:lnTo>
                    <a:pt x="12404" y="26755"/>
                  </a:lnTo>
                  <a:lnTo>
                    <a:pt x="12278" y="26755"/>
                  </a:lnTo>
                  <a:lnTo>
                    <a:pt x="12171" y="26755"/>
                  </a:lnTo>
                  <a:lnTo>
                    <a:pt x="12171" y="26755"/>
                  </a:lnTo>
                  <a:lnTo>
                    <a:pt x="11939" y="26791"/>
                  </a:lnTo>
                  <a:lnTo>
                    <a:pt x="11456" y="26791"/>
                  </a:lnTo>
                  <a:lnTo>
                    <a:pt x="10098" y="26809"/>
                  </a:lnTo>
                  <a:lnTo>
                    <a:pt x="8007" y="26809"/>
                  </a:lnTo>
                  <a:lnTo>
                    <a:pt x="8007" y="26809"/>
                  </a:lnTo>
                  <a:lnTo>
                    <a:pt x="7632" y="26809"/>
                  </a:lnTo>
                  <a:lnTo>
                    <a:pt x="7274" y="26809"/>
                  </a:lnTo>
                  <a:lnTo>
                    <a:pt x="6524" y="26862"/>
                  </a:lnTo>
                  <a:lnTo>
                    <a:pt x="6524" y="26862"/>
                  </a:lnTo>
                  <a:lnTo>
                    <a:pt x="6077" y="26898"/>
                  </a:lnTo>
                  <a:lnTo>
                    <a:pt x="5630" y="26898"/>
                  </a:lnTo>
                  <a:lnTo>
                    <a:pt x="5630" y="26898"/>
                  </a:lnTo>
                  <a:lnTo>
                    <a:pt x="4415" y="26898"/>
                  </a:lnTo>
                  <a:lnTo>
                    <a:pt x="4415" y="26898"/>
                  </a:lnTo>
                  <a:lnTo>
                    <a:pt x="4236" y="26898"/>
                  </a:lnTo>
                  <a:lnTo>
                    <a:pt x="4057" y="26880"/>
                  </a:lnTo>
                  <a:lnTo>
                    <a:pt x="4057" y="26880"/>
                  </a:lnTo>
                  <a:lnTo>
                    <a:pt x="3539" y="26827"/>
                  </a:lnTo>
                  <a:lnTo>
                    <a:pt x="3271" y="26809"/>
                  </a:lnTo>
                  <a:lnTo>
                    <a:pt x="3003" y="26809"/>
                  </a:lnTo>
                  <a:lnTo>
                    <a:pt x="3003" y="26809"/>
                  </a:lnTo>
                  <a:lnTo>
                    <a:pt x="2592" y="26809"/>
                  </a:lnTo>
                  <a:lnTo>
                    <a:pt x="2181" y="26809"/>
                  </a:lnTo>
                  <a:lnTo>
                    <a:pt x="2181" y="26809"/>
                  </a:lnTo>
                  <a:lnTo>
                    <a:pt x="2056" y="26791"/>
                  </a:lnTo>
                  <a:lnTo>
                    <a:pt x="1948" y="26791"/>
                  </a:lnTo>
                  <a:lnTo>
                    <a:pt x="1716" y="26719"/>
                  </a:lnTo>
                  <a:lnTo>
                    <a:pt x="1502" y="26630"/>
                  </a:lnTo>
                  <a:lnTo>
                    <a:pt x="1305" y="26523"/>
                  </a:lnTo>
                  <a:lnTo>
                    <a:pt x="1305" y="26523"/>
                  </a:lnTo>
                  <a:lnTo>
                    <a:pt x="1269" y="26505"/>
                  </a:lnTo>
                  <a:lnTo>
                    <a:pt x="1234" y="26469"/>
                  </a:lnTo>
                  <a:lnTo>
                    <a:pt x="1234" y="26433"/>
                  </a:lnTo>
                  <a:lnTo>
                    <a:pt x="1234" y="26362"/>
                  </a:lnTo>
                  <a:lnTo>
                    <a:pt x="1234" y="26362"/>
                  </a:lnTo>
                  <a:lnTo>
                    <a:pt x="1341" y="26344"/>
                  </a:lnTo>
                  <a:lnTo>
                    <a:pt x="1448" y="26290"/>
                  </a:lnTo>
                  <a:lnTo>
                    <a:pt x="1555" y="26219"/>
                  </a:lnTo>
                  <a:lnTo>
                    <a:pt x="1645" y="26147"/>
                  </a:lnTo>
                  <a:lnTo>
                    <a:pt x="1645" y="26147"/>
                  </a:lnTo>
                  <a:lnTo>
                    <a:pt x="1698" y="26094"/>
                  </a:lnTo>
                  <a:lnTo>
                    <a:pt x="1752" y="26022"/>
                  </a:lnTo>
                  <a:lnTo>
                    <a:pt x="1788" y="25951"/>
                  </a:lnTo>
                  <a:lnTo>
                    <a:pt x="1805" y="25879"/>
                  </a:lnTo>
                  <a:lnTo>
                    <a:pt x="1805" y="25879"/>
                  </a:lnTo>
                  <a:lnTo>
                    <a:pt x="1841" y="25736"/>
                  </a:lnTo>
                  <a:lnTo>
                    <a:pt x="1823" y="25593"/>
                  </a:lnTo>
                  <a:lnTo>
                    <a:pt x="1805" y="25522"/>
                  </a:lnTo>
                  <a:lnTo>
                    <a:pt x="1788" y="25468"/>
                  </a:lnTo>
                  <a:lnTo>
                    <a:pt x="1752" y="25397"/>
                  </a:lnTo>
                  <a:lnTo>
                    <a:pt x="1698" y="25343"/>
                  </a:lnTo>
                  <a:lnTo>
                    <a:pt x="1698" y="25343"/>
                  </a:lnTo>
                  <a:lnTo>
                    <a:pt x="1609" y="25290"/>
                  </a:lnTo>
                  <a:lnTo>
                    <a:pt x="1519" y="25254"/>
                  </a:lnTo>
                  <a:lnTo>
                    <a:pt x="1412" y="25254"/>
                  </a:lnTo>
                  <a:lnTo>
                    <a:pt x="1359" y="25272"/>
                  </a:lnTo>
                  <a:lnTo>
                    <a:pt x="1323" y="25290"/>
                  </a:lnTo>
                  <a:lnTo>
                    <a:pt x="1323" y="25290"/>
                  </a:lnTo>
                  <a:lnTo>
                    <a:pt x="1198" y="25379"/>
                  </a:lnTo>
                  <a:lnTo>
                    <a:pt x="1091" y="25504"/>
                  </a:lnTo>
                  <a:lnTo>
                    <a:pt x="1019" y="25629"/>
                  </a:lnTo>
                  <a:lnTo>
                    <a:pt x="965" y="25790"/>
                  </a:lnTo>
                  <a:lnTo>
                    <a:pt x="965" y="25790"/>
                  </a:lnTo>
                  <a:lnTo>
                    <a:pt x="894" y="26147"/>
                  </a:lnTo>
                  <a:lnTo>
                    <a:pt x="894" y="26147"/>
                  </a:lnTo>
                  <a:lnTo>
                    <a:pt x="787" y="26130"/>
                  </a:lnTo>
                  <a:lnTo>
                    <a:pt x="715" y="26094"/>
                  </a:lnTo>
                  <a:lnTo>
                    <a:pt x="662" y="26022"/>
                  </a:lnTo>
                  <a:lnTo>
                    <a:pt x="644" y="25951"/>
                  </a:lnTo>
                  <a:lnTo>
                    <a:pt x="644" y="25951"/>
                  </a:lnTo>
                  <a:lnTo>
                    <a:pt x="554" y="25683"/>
                  </a:lnTo>
                  <a:lnTo>
                    <a:pt x="483" y="25415"/>
                  </a:lnTo>
                  <a:lnTo>
                    <a:pt x="447" y="25129"/>
                  </a:lnTo>
                  <a:lnTo>
                    <a:pt x="429" y="24843"/>
                  </a:lnTo>
                  <a:lnTo>
                    <a:pt x="429" y="24843"/>
                  </a:lnTo>
                  <a:lnTo>
                    <a:pt x="429" y="24432"/>
                  </a:lnTo>
                  <a:lnTo>
                    <a:pt x="394" y="24021"/>
                  </a:lnTo>
                  <a:lnTo>
                    <a:pt x="394" y="24021"/>
                  </a:lnTo>
                  <a:lnTo>
                    <a:pt x="340" y="23592"/>
                  </a:lnTo>
                  <a:lnTo>
                    <a:pt x="286" y="23163"/>
                  </a:lnTo>
                  <a:lnTo>
                    <a:pt x="286" y="23163"/>
                  </a:lnTo>
                  <a:lnTo>
                    <a:pt x="286" y="22645"/>
                  </a:lnTo>
                  <a:lnTo>
                    <a:pt x="268" y="21608"/>
                  </a:lnTo>
                  <a:lnTo>
                    <a:pt x="251" y="20053"/>
                  </a:lnTo>
                  <a:lnTo>
                    <a:pt x="251" y="20053"/>
                  </a:lnTo>
                  <a:lnTo>
                    <a:pt x="233" y="19839"/>
                  </a:lnTo>
                  <a:lnTo>
                    <a:pt x="233" y="19624"/>
                  </a:lnTo>
                  <a:lnTo>
                    <a:pt x="233" y="19624"/>
                  </a:lnTo>
                  <a:lnTo>
                    <a:pt x="233" y="14423"/>
                  </a:lnTo>
                  <a:lnTo>
                    <a:pt x="233" y="14423"/>
                  </a:lnTo>
                  <a:lnTo>
                    <a:pt x="268" y="14406"/>
                  </a:lnTo>
                  <a:lnTo>
                    <a:pt x="286" y="14388"/>
                  </a:lnTo>
                  <a:lnTo>
                    <a:pt x="304" y="14352"/>
                  </a:lnTo>
                  <a:lnTo>
                    <a:pt x="304" y="14316"/>
                  </a:lnTo>
                  <a:lnTo>
                    <a:pt x="304" y="14316"/>
                  </a:lnTo>
                  <a:lnTo>
                    <a:pt x="268" y="14137"/>
                  </a:lnTo>
                  <a:lnTo>
                    <a:pt x="251" y="13941"/>
                  </a:lnTo>
                  <a:lnTo>
                    <a:pt x="233" y="13583"/>
                  </a:lnTo>
                  <a:lnTo>
                    <a:pt x="233" y="13583"/>
                  </a:lnTo>
                  <a:lnTo>
                    <a:pt x="251" y="13208"/>
                  </a:lnTo>
                  <a:lnTo>
                    <a:pt x="268" y="13012"/>
                  </a:lnTo>
                  <a:lnTo>
                    <a:pt x="304" y="12833"/>
                  </a:lnTo>
                  <a:lnTo>
                    <a:pt x="304" y="12833"/>
                  </a:lnTo>
                  <a:lnTo>
                    <a:pt x="304" y="12797"/>
                  </a:lnTo>
                  <a:lnTo>
                    <a:pt x="286" y="12761"/>
                  </a:lnTo>
                  <a:lnTo>
                    <a:pt x="268" y="12743"/>
                  </a:lnTo>
                  <a:lnTo>
                    <a:pt x="233" y="12726"/>
                  </a:lnTo>
                  <a:lnTo>
                    <a:pt x="233" y="12726"/>
                  </a:lnTo>
                  <a:lnTo>
                    <a:pt x="233" y="7525"/>
                  </a:lnTo>
                  <a:lnTo>
                    <a:pt x="233" y="7525"/>
                  </a:lnTo>
                  <a:lnTo>
                    <a:pt x="233" y="7310"/>
                  </a:lnTo>
                  <a:lnTo>
                    <a:pt x="251" y="7096"/>
                  </a:lnTo>
                  <a:lnTo>
                    <a:pt x="251" y="7096"/>
                  </a:lnTo>
                  <a:lnTo>
                    <a:pt x="268" y="5541"/>
                  </a:lnTo>
                  <a:lnTo>
                    <a:pt x="286" y="4522"/>
                  </a:lnTo>
                  <a:lnTo>
                    <a:pt x="286" y="3986"/>
                  </a:lnTo>
                  <a:lnTo>
                    <a:pt x="286" y="3986"/>
                  </a:lnTo>
                  <a:lnTo>
                    <a:pt x="340" y="3557"/>
                  </a:lnTo>
                  <a:lnTo>
                    <a:pt x="394" y="3128"/>
                  </a:lnTo>
                  <a:lnTo>
                    <a:pt x="394" y="3128"/>
                  </a:lnTo>
                  <a:lnTo>
                    <a:pt x="429" y="2717"/>
                  </a:lnTo>
                  <a:lnTo>
                    <a:pt x="429" y="2306"/>
                  </a:lnTo>
                  <a:lnTo>
                    <a:pt x="429" y="2306"/>
                  </a:lnTo>
                  <a:lnTo>
                    <a:pt x="447" y="2020"/>
                  </a:lnTo>
                  <a:lnTo>
                    <a:pt x="483" y="1752"/>
                  </a:lnTo>
                  <a:lnTo>
                    <a:pt x="554" y="1466"/>
                  </a:lnTo>
                  <a:lnTo>
                    <a:pt x="644" y="1198"/>
                  </a:lnTo>
                  <a:lnTo>
                    <a:pt x="644" y="1198"/>
                  </a:lnTo>
                  <a:lnTo>
                    <a:pt x="662" y="1127"/>
                  </a:lnTo>
                  <a:lnTo>
                    <a:pt x="715" y="1055"/>
                  </a:lnTo>
                  <a:lnTo>
                    <a:pt x="787" y="1019"/>
                  </a:lnTo>
                  <a:lnTo>
                    <a:pt x="894" y="1001"/>
                  </a:lnTo>
                  <a:lnTo>
                    <a:pt x="894" y="1001"/>
                  </a:lnTo>
                  <a:lnTo>
                    <a:pt x="965" y="1359"/>
                  </a:lnTo>
                  <a:lnTo>
                    <a:pt x="965" y="1359"/>
                  </a:lnTo>
                  <a:lnTo>
                    <a:pt x="1019" y="1520"/>
                  </a:lnTo>
                  <a:lnTo>
                    <a:pt x="1091" y="1645"/>
                  </a:lnTo>
                  <a:lnTo>
                    <a:pt x="1198" y="1770"/>
                  </a:lnTo>
                  <a:lnTo>
                    <a:pt x="1323" y="1859"/>
                  </a:lnTo>
                  <a:lnTo>
                    <a:pt x="1323" y="1859"/>
                  </a:lnTo>
                  <a:lnTo>
                    <a:pt x="1359" y="1877"/>
                  </a:lnTo>
                  <a:lnTo>
                    <a:pt x="1412" y="1895"/>
                  </a:lnTo>
                  <a:lnTo>
                    <a:pt x="1519" y="1895"/>
                  </a:lnTo>
                  <a:lnTo>
                    <a:pt x="1609" y="1859"/>
                  </a:lnTo>
                  <a:lnTo>
                    <a:pt x="1698" y="1806"/>
                  </a:lnTo>
                  <a:lnTo>
                    <a:pt x="1698" y="1806"/>
                  </a:lnTo>
                  <a:lnTo>
                    <a:pt x="1752" y="1752"/>
                  </a:lnTo>
                  <a:lnTo>
                    <a:pt x="1788" y="1698"/>
                  </a:lnTo>
                  <a:lnTo>
                    <a:pt x="1805" y="1627"/>
                  </a:lnTo>
                  <a:lnTo>
                    <a:pt x="1823" y="1556"/>
                  </a:lnTo>
                  <a:lnTo>
                    <a:pt x="1841" y="1413"/>
                  </a:lnTo>
                  <a:lnTo>
                    <a:pt x="1805" y="1270"/>
                  </a:lnTo>
                  <a:lnTo>
                    <a:pt x="1805" y="1270"/>
                  </a:lnTo>
                  <a:lnTo>
                    <a:pt x="1788" y="1198"/>
                  </a:lnTo>
                  <a:lnTo>
                    <a:pt x="1752" y="1127"/>
                  </a:lnTo>
                  <a:lnTo>
                    <a:pt x="1698" y="1055"/>
                  </a:lnTo>
                  <a:lnTo>
                    <a:pt x="1645" y="1001"/>
                  </a:lnTo>
                  <a:lnTo>
                    <a:pt x="1645" y="1001"/>
                  </a:lnTo>
                  <a:lnTo>
                    <a:pt x="1555" y="930"/>
                  </a:lnTo>
                  <a:lnTo>
                    <a:pt x="1448" y="858"/>
                  </a:lnTo>
                  <a:lnTo>
                    <a:pt x="1341" y="805"/>
                  </a:lnTo>
                  <a:lnTo>
                    <a:pt x="1234" y="787"/>
                  </a:lnTo>
                  <a:lnTo>
                    <a:pt x="1234" y="787"/>
                  </a:lnTo>
                  <a:lnTo>
                    <a:pt x="1234" y="733"/>
                  </a:lnTo>
                  <a:lnTo>
                    <a:pt x="1234" y="680"/>
                  </a:lnTo>
                  <a:lnTo>
                    <a:pt x="1269" y="644"/>
                  </a:lnTo>
                  <a:lnTo>
                    <a:pt x="1305" y="626"/>
                  </a:lnTo>
                  <a:lnTo>
                    <a:pt x="1305" y="626"/>
                  </a:lnTo>
                  <a:lnTo>
                    <a:pt x="1502" y="519"/>
                  </a:lnTo>
                  <a:lnTo>
                    <a:pt x="1716" y="430"/>
                  </a:lnTo>
                  <a:lnTo>
                    <a:pt x="1948" y="376"/>
                  </a:lnTo>
                  <a:lnTo>
                    <a:pt x="2056" y="358"/>
                  </a:lnTo>
                  <a:lnTo>
                    <a:pt x="2181" y="340"/>
                  </a:lnTo>
                  <a:lnTo>
                    <a:pt x="2181" y="340"/>
                  </a:lnTo>
                  <a:lnTo>
                    <a:pt x="2592" y="340"/>
                  </a:lnTo>
                  <a:lnTo>
                    <a:pt x="3003" y="340"/>
                  </a:lnTo>
                  <a:lnTo>
                    <a:pt x="3003" y="340"/>
                  </a:lnTo>
                  <a:lnTo>
                    <a:pt x="3271" y="340"/>
                  </a:lnTo>
                  <a:lnTo>
                    <a:pt x="3539" y="322"/>
                  </a:lnTo>
                  <a:lnTo>
                    <a:pt x="4057" y="269"/>
                  </a:lnTo>
                  <a:lnTo>
                    <a:pt x="4057" y="269"/>
                  </a:lnTo>
                  <a:lnTo>
                    <a:pt x="4236" y="251"/>
                  </a:lnTo>
                  <a:lnTo>
                    <a:pt x="4415" y="251"/>
                  </a:lnTo>
                  <a:lnTo>
                    <a:pt x="4415" y="251"/>
                  </a:lnTo>
                  <a:lnTo>
                    <a:pt x="5630" y="251"/>
                  </a:lnTo>
                  <a:lnTo>
                    <a:pt x="5630" y="251"/>
                  </a:lnTo>
                  <a:lnTo>
                    <a:pt x="6077" y="251"/>
                  </a:lnTo>
                  <a:lnTo>
                    <a:pt x="6524" y="287"/>
                  </a:lnTo>
                  <a:lnTo>
                    <a:pt x="6524" y="287"/>
                  </a:lnTo>
                  <a:lnTo>
                    <a:pt x="7060" y="304"/>
                  </a:lnTo>
                  <a:lnTo>
                    <a:pt x="7793" y="340"/>
                  </a:lnTo>
                  <a:lnTo>
                    <a:pt x="8507" y="358"/>
                  </a:lnTo>
                  <a:lnTo>
                    <a:pt x="9044" y="340"/>
                  </a:lnTo>
                  <a:lnTo>
                    <a:pt x="9044" y="340"/>
                  </a:lnTo>
                  <a:lnTo>
                    <a:pt x="11957" y="340"/>
                  </a:lnTo>
                  <a:lnTo>
                    <a:pt x="13887" y="358"/>
                  </a:lnTo>
                  <a:lnTo>
                    <a:pt x="14548" y="358"/>
                  </a:lnTo>
                  <a:lnTo>
                    <a:pt x="14870" y="394"/>
                  </a:lnTo>
                  <a:lnTo>
                    <a:pt x="14870" y="394"/>
                  </a:lnTo>
                  <a:lnTo>
                    <a:pt x="14977" y="394"/>
                  </a:lnTo>
                  <a:lnTo>
                    <a:pt x="15084" y="394"/>
                  </a:lnTo>
                  <a:lnTo>
                    <a:pt x="15084" y="394"/>
                  </a:lnTo>
                  <a:lnTo>
                    <a:pt x="16246" y="394"/>
                  </a:lnTo>
                  <a:lnTo>
                    <a:pt x="16997" y="412"/>
                  </a:lnTo>
                  <a:lnTo>
                    <a:pt x="17265" y="412"/>
                  </a:lnTo>
                  <a:lnTo>
                    <a:pt x="17408" y="430"/>
                  </a:lnTo>
                  <a:lnTo>
                    <a:pt x="17408" y="430"/>
                  </a:lnTo>
                  <a:lnTo>
                    <a:pt x="18105" y="430"/>
                  </a:lnTo>
                  <a:lnTo>
                    <a:pt x="19552" y="447"/>
                  </a:lnTo>
                  <a:lnTo>
                    <a:pt x="21697" y="447"/>
                  </a:lnTo>
                  <a:lnTo>
                    <a:pt x="21697" y="447"/>
                  </a:lnTo>
                  <a:lnTo>
                    <a:pt x="23216" y="447"/>
                  </a:lnTo>
                  <a:lnTo>
                    <a:pt x="23216" y="447"/>
                  </a:lnTo>
                  <a:lnTo>
                    <a:pt x="24717" y="447"/>
                  </a:lnTo>
                  <a:lnTo>
                    <a:pt x="24717" y="447"/>
                  </a:lnTo>
                  <a:lnTo>
                    <a:pt x="27791" y="447"/>
                  </a:lnTo>
                  <a:lnTo>
                    <a:pt x="29882" y="430"/>
                  </a:lnTo>
                  <a:lnTo>
                    <a:pt x="30865" y="430"/>
                  </a:lnTo>
                  <a:lnTo>
                    <a:pt x="30865" y="430"/>
                  </a:lnTo>
                  <a:lnTo>
                    <a:pt x="31008" y="412"/>
                  </a:lnTo>
                  <a:lnTo>
                    <a:pt x="31276" y="412"/>
                  </a:lnTo>
                  <a:lnTo>
                    <a:pt x="32027" y="394"/>
                  </a:lnTo>
                  <a:lnTo>
                    <a:pt x="33189" y="394"/>
                  </a:lnTo>
                  <a:lnTo>
                    <a:pt x="33189" y="394"/>
                  </a:lnTo>
                  <a:lnTo>
                    <a:pt x="33296" y="394"/>
                  </a:lnTo>
                  <a:lnTo>
                    <a:pt x="33421" y="394"/>
                  </a:lnTo>
                  <a:lnTo>
                    <a:pt x="33421" y="394"/>
                  </a:lnTo>
                  <a:lnTo>
                    <a:pt x="33761" y="358"/>
                  </a:lnTo>
                  <a:lnTo>
                    <a:pt x="34511" y="358"/>
                  </a:lnTo>
                  <a:lnTo>
                    <a:pt x="36692" y="340"/>
                  </a:lnTo>
                  <a:lnTo>
                    <a:pt x="39962" y="340"/>
                  </a:lnTo>
                  <a:lnTo>
                    <a:pt x="39962" y="340"/>
                  </a:lnTo>
                  <a:lnTo>
                    <a:pt x="40320" y="358"/>
                  </a:lnTo>
                  <a:lnTo>
                    <a:pt x="40695" y="340"/>
                  </a:lnTo>
                  <a:lnTo>
                    <a:pt x="41446" y="287"/>
                  </a:lnTo>
                  <a:lnTo>
                    <a:pt x="41446" y="287"/>
                  </a:lnTo>
                  <a:lnTo>
                    <a:pt x="41892" y="251"/>
                  </a:lnTo>
                  <a:lnTo>
                    <a:pt x="42339" y="251"/>
                  </a:lnTo>
                  <a:lnTo>
                    <a:pt x="42339" y="251"/>
                  </a:lnTo>
                  <a:lnTo>
                    <a:pt x="43554" y="251"/>
                  </a:lnTo>
                  <a:lnTo>
                    <a:pt x="43554" y="251"/>
                  </a:lnTo>
                  <a:lnTo>
                    <a:pt x="43733" y="251"/>
                  </a:lnTo>
                  <a:lnTo>
                    <a:pt x="43894" y="269"/>
                  </a:lnTo>
                  <a:lnTo>
                    <a:pt x="43894" y="269"/>
                  </a:lnTo>
                  <a:lnTo>
                    <a:pt x="44430" y="322"/>
                  </a:lnTo>
                  <a:lnTo>
                    <a:pt x="44698" y="340"/>
                  </a:lnTo>
                  <a:lnTo>
                    <a:pt x="44948" y="340"/>
                  </a:lnTo>
                  <a:lnTo>
                    <a:pt x="44948" y="340"/>
                  </a:lnTo>
                  <a:lnTo>
                    <a:pt x="45377" y="340"/>
                  </a:lnTo>
                  <a:lnTo>
                    <a:pt x="45788" y="340"/>
                  </a:lnTo>
                  <a:lnTo>
                    <a:pt x="45788" y="340"/>
                  </a:lnTo>
                  <a:lnTo>
                    <a:pt x="45914" y="358"/>
                  </a:lnTo>
                  <a:lnTo>
                    <a:pt x="46021" y="376"/>
                  </a:lnTo>
                  <a:lnTo>
                    <a:pt x="46235" y="430"/>
                  </a:lnTo>
                  <a:lnTo>
                    <a:pt x="46450" y="519"/>
                  </a:lnTo>
                  <a:lnTo>
                    <a:pt x="46664" y="626"/>
                  </a:lnTo>
                  <a:lnTo>
                    <a:pt x="46664" y="626"/>
                  </a:lnTo>
                  <a:lnTo>
                    <a:pt x="46700" y="644"/>
                  </a:lnTo>
                  <a:lnTo>
                    <a:pt x="46718" y="680"/>
                  </a:lnTo>
                  <a:lnTo>
                    <a:pt x="46736" y="733"/>
                  </a:lnTo>
                  <a:lnTo>
                    <a:pt x="46736" y="787"/>
                  </a:lnTo>
                  <a:lnTo>
                    <a:pt x="46736" y="787"/>
                  </a:lnTo>
                  <a:lnTo>
                    <a:pt x="46611" y="805"/>
                  </a:lnTo>
                  <a:lnTo>
                    <a:pt x="46521" y="858"/>
                  </a:lnTo>
                  <a:lnTo>
                    <a:pt x="46414" y="930"/>
                  </a:lnTo>
                  <a:lnTo>
                    <a:pt x="46325" y="1001"/>
                  </a:lnTo>
                  <a:lnTo>
                    <a:pt x="46325" y="1001"/>
                  </a:lnTo>
                  <a:lnTo>
                    <a:pt x="46253" y="1055"/>
                  </a:lnTo>
                  <a:lnTo>
                    <a:pt x="46217" y="1127"/>
                  </a:lnTo>
                  <a:lnTo>
                    <a:pt x="46182" y="1198"/>
                  </a:lnTo>
                  <a:lnTo>
                    <a:pt x="46146" y="1270"/>
                  </a:lnTo>
                  <a:lnTo>
                    <a:pt x="46146" y="1270"/>
                  </a:lnTo>
                  <a:lnTo>
                    <a:pt x="46128" y="1413"/>
                  </a:lnTo>
                  <a:lnTo>
                    <a:pt x="46146" y="1556"/>
                  </a:lnTo>
                  <a:lnTo>
                    <a:pt x="46146" y="1627"/>
                  </a:lnTo>
                  <a:lnTo>
                    <a:pt x="46182" y="1698"/>
                  </a:lnTo>
                  <a:lnTo>
                    <a:pt x="46217" y="1752"/>
                  </a:lnTo>
                  <a:lnTo>
                    <a:pt x="46271" y="1806"/>
                  </a:lnTo>
                  <a:lnTo>
                    <a:pt x="46271" y="1806"/>
                  </a:lnTo>
                  <a:lnTo>
                    <a:pt x="46360" y="1859"/>
                  </a:lnTo>
                  <a:lnTo>
                    <a:pt x="46450" y="1895"/>
                  </a:lnTo>
                  <a:lnTo>
                    <a:pt x="46557" y="1895"/>
                  </a:lnTo>
                  <a:lnTo>
                    <a:pt x="46611" y="1877"/>
                  </a:lnTo>
                  <a:lnTo>
                    <a:pt x="46646" y="1859"/>
                  </a:lnTo>
                  <a:lnTo>
                    <a:pt x="46646" y="1859"/>
                  </a:lnTo>
                  <a:lnTo>
                    <a:pt x="46771" y="1770"/>
                  </a:lnTo>
                  <a:lnTo>
                    <a:pt x="46879" y="1645"/>
                  </a:lnTo>
                  <a:lnTo>
                    <a:pt x="46950" y="1520"/>
                  </a:lnTo>
                  <a:lnTo>
                    <a:pt x="47004" y="1359"/>
                  </a:lnTo>
                  <a:lnTo>
                    <a:pt x="47004" y="1359"/>
                  </a:lnTo>
                  <a:lnTo>
                    <a:pt x="47075" y="1001"/>
                  </a:lnTo>
                  <a:lnTo>
                    <a:pt x="47075" y="1001"/>
                  </a:lnTo>
                  <a:lnTo>
                    <a:pt x="47165" y="1019"/>
                  </a:lnTo>
                  <a:lnTo>
                    <a:pt x="47236" y="1055"/>
                  </a:lnTo>
                  <a:lnTo>
                    <a:pt x="47290" y="1127"/>
                  </a:lnTo>
                  <a:lnTo>
                    <a:pt x="47325" y="1198"/>
                  </a:lnTo>
                  <a:lnTo>
                    <a:pt x="47325" y="1198"/>
                  </a:lnTo>
                  <a:lnTo>
                    <a:pt x="47415" y="1466"/>
                  </a:lnTo>
                  <a:lnTo>
                    <a:pt x="47468" y="1752"/>
                  </a:lnTo>
                  <a:lnTo>
                    <a:pt x="47522" y="2020"/>
                  </a:lnTo>
                  <a:lnTo>
                    <a:pt x="47540" y="2306"/>
                  </a:lnTo>
                  <a:lnTo>
                    <a:pt x="47540" y="2306"/>
                  </a:lnTo>
                  <a:lnTo>
                    <a:pt x="47540" y="2717"/>
                  </a:lnTo>
                  <a:lnTo>
                    <a:pt x="47576" y="3128"/>
                  </a:lnTo>
                  <a:lnTo>
                    <a:pt x="47576" y="3128"/>
                  </a:lnTo>
                  <a:lnTo>
                    <a:pt x="47611" y="3557"/>
                  </a:lnTo>
                  <a:lnTo>
                    <a:pt x="47683" y="3986"/>
                  </a:lnTo>
                  <a:lnTo>
                    <a:pt x="47683" y="3986"/>
                  </a:lnTo>
                  <a:lnTo>
                    <a:pt x="47683" y="4522"/>
                  </a:lnTo>
                  <a:lnTo>
                    <a:pt x="47701" y="5541"/>
                  </a:lnTo>
                  <a:lnTo>
                    <a:pt x="47701" y="7096"/>
                  </a:lnTo>
                  <a:lnTo>
                    <a:pt x="47701" y="7096"/>
                  </a:lnTo>
                  <a:lnTo>
                    <a:pt x="47737" y="7310"/>
                  </a:lnTo>
                  <a:lnTo>
                    <a:pt x="47737" y="7525"/>
                  </a:lnTo>
                  <a:lnTo>
                    <a:pt x="47737" y="7525"/>
                  </a:lnTo>
                  <a:lnTo>
                    <a:pt x="47737" y="12726"/>
                  </a:lnTo>
                  <a:lnTo>
                    <a:pt x="47737" y="12726"/>
                  </a:lnTo>
                  <a:lnTo>
                    <a:pt x="47701" y="12743"/>
                  </a:lnTo>
                  <a:lnTo>
                    <a:pt x="47683" y="12761"/>
                  </a:lnTo>
                  <a:lnTo>
                    <a:pt x="47665" y="12797"/>
                  </a:lnTo>
                  <a:lnTo>
                    <a:pt x="47665" y="12833"/>
                  </a:lnTo>
                  <a:lnTo>
                    <a:pt x="47665" y="12833"/>
                  </a:lnTo>
                  <a:lnTo>
                    <a:pt x="47701" y="13012"/>
                  </a:lnTo>
                  <a:lnTo>
                    <a:pt x="47719" y="13208"/>
                  </a:lnTo>
                  <a:lnTo>
                    <a:pt x="47737" y="13566"/>
                  </a:lnTo>
                  <a:lnTo>
                    <a:pt x="47737" y="13566"/>
                  </a:lnTo>
                  <a:lnTo>
                    <a:pt x="47719" y="13941"/>
                  </a:lnTo>
                  <a:lnTo>
                    <a:pt x="47701" y="14137"/>
                  </a:lnTo>
                  <a:lnTo>
                    <a:pt x="47665" y="14316"/>
                  </a:lnTo>
                  <a:lnTo>
                    <a:pt x="47665" y="14316"/>
                  </a:lnTo>
                  <a:lnTo>
                    <a:pt x="47665" y="14352"/>
                  </a:lnTo>
                  <a:lnTo>
                    <a:pt x="47683" y="14388"/>
                  </a:lnTo>
                  <a:lnTo>
                    <a:pt x="47701" y="14406"/>
                  </a:lnTo>
                  <a:lnTo>
                    <a:pt x="47737" y="14423"/>
                  </a:lnTo>
                  <a:lnTo>
                    <a:pt x="47737" y="14423"/>
                  </a:lnTo>
                  <a:lnTo>
                    <a:pt x="47737" y="19624"/>
                  </a:lnTo>
                  <a:lnTo>
                    <a:pt x="47737" y="19624"/>
                  </a:lnTo>
                  <a:lnTo>
                    <a:pt x="47737" y="19839"/>
                  </a:lnTo>
                  <a:lnTo>
                    <a:pt x="47701" y="20053"/>
                  </a:lnTo>
                  <a:lnTo>
                    <a:pt x="47701" y="20053"/>
                  </a:lnTo>
                  <a:lnTo>
                    <a:pt x="47701" y="21608"/>
                  </a:lnTo>
                  <a:lnTo>
                    <a:pt x="47683" y="22645"/>
                  </a:lnTo>
                  <a:lnTo>
                    <a:pt x="47683" y="23163"/>
                  </a:lnTo>
                  <a:lnTo>
                    <a:pt x="47683" y="23163"/>
                  </a:lnTo>
                  <a:lnTo>
                    <a:pt x="47611" y="23592"/>
                  </a:lnTo>
                  <a:lnTo>
                    <a:pt x="47576" y="24021"/>
                  </a:lnTo>
                  <a:lnTo>
                    <a:pt x="47576" y="24021"/>
                  </a:lnTo>
                  <a:lnTo>
                    <a:pt x="47540" y="24432"/>
                  </a:lnTo>
                  <a:lnTo>
                    <a:pt x="47540" y="24843"/>
                  </a:lnTo>
                  <a:lnTo>
                    <a:pt x="47540" y="24843"/>
                  </a:lnTo>
                  <a:lnTo>
                    <a:pt x="47522" y="25129"/>
                  </a:lnTo>
                  <a:lnTo>
                    <a:pt x="47468" y="25415"/>
                  </a:lnTo>
                  <a:lnTo>
                    <a:pt x="47415" y="25683"/>
                  </a:lnTo>
                  <a:lnTo>
                    <a:pt x="47325" y="25951"/>
                  </a:lnTo>
                  <a:lnTo>
                    <a:pt x="47325" y="25951"/>
                  </a:lnTo>
                  <a:lnTo>
                    <a:pt x="47290" y="26022"/>
                  </a:lnTo>
                  <a:lnTo>
                    <a:pt x="47236" y="26094"/>
                  </a:lnTo>
                  <a:lnTo>
                    <a:pt x="47165" y="26130"/>
                  </a:lnTo>
                  <a:lnTo>
                    <a:pt x="47075" y="26147"/>
                  </a:lnTo>
                  <a:lnTo>
                    <a:pt x="47075" y="26147"/>
                  </a:lnTo>
                  <a:lnTo>
                    <a:pt x="47004" y="25790"/>
                  </a:lnTo>
                  <a:lnTo>
                    <a:pt x="47004" y="25790"/>
                  </a:lnTo>
                  <a:lnTo>
                    <a:pt x="46950" y="25629"/>
                  </a:lnTo>
                  <a:lnTo>
                    <a:pt x="46879" y="25504"/>
                  </a:lnTo>
                  <a:lnTo>
                    <a:pt x="46771" y="25379"/>
                  </a:lnTo>
                  <a:lnTo>
                    <a:pt x="46646" y="25290"/>
                  </a:lnTo>
                  <a:lnTo>
                    <a:pt x="46646" y="25290"/>
                  </a:lnTo>
                  <a:lnTo>
                    <a:pt x="46611" y="25272"/>
                  </a:lnTo>
                  <a:lnTo>
                    <a:pt x="46557" y="25254"/>
                  </a:lnTo>
                  <a:lnTo>
                    <a:pt x="46450" y="25254"/>
                  </a:lnTo>
                  <a:lnTo>
                    <a:pt x="46360" y="25290"/>
                  </a:lnTo>
                  <a:lnTo>
                    <a:pt x="46271" y="25343"/>
                  </a:lnTo>
                  <a:lnTo>
                    <a:pt x="46271" y="25343"/>
                  </a:lnTo>
                  <a:lnTo>
                    <a:pt x="46217" y="25397"/>
                  </a:lnTo>
                  <a:lnTo>
                    <a:pt x="46182" y="25468"/>
                  </a:lnTo>
                  <a:lnTo>
                    <a:pt x="46146" y="25522"/>
                  </a:lnTo>
                  <a:lnTo>
                    <a:pt x="46146" y="25593"/>
                  </a:lnTo>
                  <a:lnTo>
                    <a:pt x="46128" y="25736"/>
                  </a:lnTo>
                  <a:lnTo>
                    <a:pt x="46146" y="25879"/>
                  </a:lnTo>
                  <a:lnTo>
                    <a:pt x="46146" y="25879"/>
                  </a:lnTo>
                  <a:lnTo>
                    <a:pt x="46182" y="25951"/>
                  </a:lnTo>
                  <a:lnTo>
                    <a:pt x="46217" y="26022"/>
                  </a:lnTo>
                  <a:lnTo>
                    <a:pt x="46253" y="26094"/>
                  </a:lnTo>
                  <a:lnTo>
                    <a:pt x="46325" y="26147"/>
                  </a:lnTo>
                  <a:lnTo>
                    <a:pt x="46325" y="26147"/>
                  </a:lnTo>
                  <a:lnTo>
                    <a:pt x="46414" y="26219"/>
                  </a:lnTo>
                  <a:lnTo>
                    <a:pt x="46521" y="26290"/>
                  </a:lnTo>
                  <a:lnTo>
                    <a:pt x="46611" y="26344"/>
                  </a:lnTo>
                  <a:lnTo>
                    <a:pt x="46736" y="26362"/>
                  </a:lnTo>
                  <a:lnTo>
                    <a:pt x="46736" y="26362"/>
                  </a:lnTo>
                  <a:lnTo>
                    <a:pt x="46736" y="26433"/>
                  </a:lnTo>
                  <a:lnTo>
                    <a:pt x="46718" y="26469"/>
                  </a:lnTo>
                  <a:lnTo>
                    <a:pt x="46700" y="26505"/>
                  </a:lnTo>
                  <a:lnTo>
                    <a:pt x="46664" y="26523"/>
                  </a:lnTo>
                  <a:lnTo>
                    <a:pt x="46664" y="26523"/>
                  </a:lnTo>
                  <a:lnTo>
                    <a:pt x="46450" y="26630"/>
                  </a:lnTo>
                  <a:lnTo>
                    <a:pt x="46235" y="26719"/>
                  </a:lnTo>
                  <a:lnTo>
                    <a:pt x="46021" y="26791"/>
                  </a:lnTo>
                  <a:lnTo>
                    <a:pt x="45914" y="26791"/>
                  </a:lnTo>
                  <a:lnTo>
                    <a:pt x="45788" y="26809"/>
                  </a:lnTo>
                  <a:lnTo>
                    <a:pt x="45788" y="26809"/>
                  </a:lnTo>
                  <a:lnTo>
                    <a:pt x="45377" y="26809"/>
                  </a:lnTo>
                  <a:lnTo>
                    <a:pt x="44948" y="26809"/>
                  </a:lnTo>
                  <a:lnTo>
                    <a:pt x="44948" y="26809"/>
                  </a:lnTo>
                  <a:lnTo>
                    <a:pt x="44698" y="26809"/>
                  </a:lnTo>
                  <a:lnTo>
                    <a:pt x="44430" y="26827"/>
                  </a:lnTo>
                  <a:lnTo>
                    <a:pt x="43894" y="26880"/>
                  </a:lnTo>
                  <a:lnTo>
                    <a:pt x="43894" y="26880"/>
                  </a:lnTo>
                  <a:lnTo>
                    <a:pt x="43733" y="26898"/>
                  </a:lnTo>
                  <a:lnTo>
                    <a:pt x="43554" y="26898"/>
                  </a:lnTo>
                  <a:lnTo>
                    <a:pt x="43554" y="26898"/>
                  </a:lnTo>
                  <a:lnTo>
                    <a:pt x="42339" y="26898"/>
                  </a:lnTo>
                  <a:lnTo>
                    <a:pt x="42339" y="26898"/>
                  </a:lnTo>
                  <a:lnTo>
                    <a:pt x="41892" y="26898"/>
                  </a:lnTo>
                  <a:lnTo>
                    <a:pt x="41446" y="26862"/>
                  </a:lnTo>
                  <a:lnTo>
                    <a:pt x="41446" y="26862"/>
                  </a:lnTo>
                  <a:lnTo>
                    <a:pt x="40695" y="26809"/>
                  </a:lnTo>
                  <a:lnTo>
                    <a:pt x="40320" y="26809"/>
                  </a:lnTo>
                  <a:lnTo>
                    <a:pt x="39962" y="26809"/>
                  </a:lnTo>
                  <a:lnTo>
                    <a:pt x="39962" y="26809"/>
                  </a:lnTo>
                  <a:lnTo>
                    <a:pt x="37871" y="26809"/>
                  </a:lnTo>
                  <a:lnTo>
                    <a:pt x="36513" y="26791"/>
                  </a:lnTo>
                  <a:lnTo>
                    <a:pt x="36030" y="26791"/>
                  </a:lnTo>
                  <a:lnTo>
                    <a:pt x="35798" y="26755"/>
                  </a:lnTo>
                  <a:lnTo>
                    <a:pt x="35798" y="26755"/>
                  </a:lnTo>
                  <a:lnTo>
                    <a:pt x="35673" y="26755"/>
                  </a:lnTo>
                  <a:lnTo>
                    <a:pt x="35566" y="26755"/>
                  </a:lnTo>
                  <a:lnTo>
                    <a:pt x="35566" y="26755"/>
                  </a:lnTo>
                  <a:lnTo>
                    <a:pt x="34404" y="26755"/>
                  </a:lnTo>
                  <a:lnTo>
                    <a:pt x="33653" y="26737"/>
                  </a:lnTo>
                  <a:lnTo>
                    <a:pt x="33385" y="26737"/>
                  </a:lnTo>
                  <a:lnTo>
                    <a:pt x="33242" y="26719"/>
                  </a:lnTo>
                  <a:lnTo>
                    <a:pt x="33242" y="26719"/>
                  </a:lnTo>
                  <a:lnTo>
                    <a:pt x="32813" y="26719"/>
                  </a:lnTo>
                  <a:lnTo>
                    <a:pt x="31920" y="26702"/>
                  </a:lnTo>
                  <a:lnTo>
                    <a:pt x="30597" y="26702"/>
                  </a:lnTo>
                  <a:lnTo>
                    <a:pt x="30597" y="26702"/>
                  </a:lnTo>
                  <a:lnTo>
                    <a:pt x="29042" y="26702"/>
                  </a:lnTo>
                  <a:lnTo>
                    <a:pt x="29042" y="26702"/>
                  </a:lnTo>
                  <a:lnTo>
                    <a:pt x="28935" y="26719"/>
                  </a:lnTo>
                  <a:lnTo>
                    <a:pt x="28810" y="26737"/>
                  </a:lnTo>
                  <a:lnTo>
                    <a:pt x="28810" y="26737"/>
                  </a:lnTo>
                  <a:lnTo>
                    <a:pt x="28774" y="26773"/>
                  </a:lnTo>
                  <a:lnTo>
                    <a:pt x="28739" y="26827"/>
                  </a:lnTo>
                  <a:lnTo>
                    <a:pt x="28739" y="26827"/>
                  </a:lnTo>
                  <a:lnTo>
                    <a:pt x="28739" y="26862"/>
                  </a:lnTo>
                  <a:lnTo>
                    <a:pt x="28756" y="26880"/>
                  </a:lnTo>
                  <a:lnTo>
                    <a:pt x="28792" y="26898"/>
                  </a:lnTo>
                  <a:lnTo>
                    <a:pt x="28810" y="26916"/>
                  </a:lnTo>
                  <a:lnTo>
                    <a:pt x="28810" y="26916"/>
                  </a:lnTo>
                  <a:lnTo>
                    <a:pt x="28971" y="26934"/>
                  </a:lnTo>
                  <a:lnTo>
                    <a:pt x="29150" y="26934"/>
                  </a:lnTo>
                  <a:lnTo>
                    <a:pt x="29150" y="26934"/>
                  </a:lnTo>
                  <a:lnTo>
                    <a:pt x="30454" y="26934"/>
                  </a:lnTo>
                  <a:lnTo>
                    <a:pt x="30454" y="26934"/>
                  </a:lnTo>
                  <a:close/>
                  <a:moveTo>
                    <a:pt x="1269" y="25629"/>
                  </a:moveTo>
                  <a:lnTo>
                    <a:pt x="1269" y="25629"/>
                  </a:lnTo>
                  <a:lnTo>
                    <a:pt x="1377" y="25504"/>
                  </a:lnTo>
                  <a:lnTo>
                    <a:pt x="1377" y="25504"/>
                  </a:lnTo>
                  <a:lnTo>
                    <a:pt x="1448" y="25468"/>
                  </a:lnTo>
                  <a:lnTo>
                    <a:pt x="1502" y="25468"/>
                  </a:lnTo>
                  <a:lnTo>
                    <a:pt x="1555" y="25504"/>
                  </a:lnTo>
                  <a:lnTo>
                    <a:pt x="1591" y="25576"/>
                  </a:lnTo>
                  <a:lnTo>
                    <a:pt x="1591" y="25576"/>
                  </a:lnTo>
                  <a:lnTo>
                    <a:pt x="1609" y="25683"/>
                  </a:lnTo>
                  <a:lnTo>
                    <a:pt x="1609" y="25790"/>
                  </a:lnTo>
                  <a:lnTo>
                    <a:pt x="1609" y="25790"/>
                  </a:lnTo>
                  <a:lnTo>
                    <a:pt x="1591" y="25862"/>
                  </a:lnTo>
                  <a:lnTo>
                    <a:pt x="1555" y="25915"/>
                  </a:lnTo>
                  <a:lnTo>
                    <a:pt x="1502" y="25969"/>
                  </a:lnTo>
                  <a:lnTo>
                    <a:pt x="1448" y="26022"/>
                  </a:lnTo>
                  <a:lnTo>
                    <a:pt x="1394" y="26058"/>
                  </a:lnTo>
                  <a:lnTo>
                    <a:pt x="1323" y="26094"/>
                  </a:lnTo>
                  <a:lnTo>
                    <a:pt x="1251" y="26112"/>
                  </a:lnTo>
                  <a:lnTo>
                    <a:pt x="1162" y="26130"/>
                  </a:lnTo>
                  <a:lnTo>
                    <a:pt x="1162" y="26130"/>
                  </a:lnTo>
                  <a:lnTo>
                    <a:pt x="1162" y="25987"/>
                  </a:lnTo>
                  <a:lnTo>
                    <a:pt x="1180" y="25862"/>
                  </a:lnTo>
                  <a:lnTo>
                    <a:pt x="1216" y="25736"/>
                  </a:lnTo>
                  <a:lnTo>
                    <a:pt x="1269" y="25629"/>
                  </a:lnTo>
                  <a:lnTo>
                    <a:pt x="1269" y="25629"/>
                  </a:lnTo>
                  <a:close/>
                  <a:moveTo>
                    <a:pt x="1609" y="1359"/>
                  </a:moveTo>
                  <a:lnTo>
                    <a:pt x="1609" y="1359"/>
                  </a:lnTo>
                  <a:lnTo>
                    <a:pt x="1609" y="1466"/>
                  </a:lnTo>
                  <a:lnTo>
                    <a:pt x="1591" y="1573"/>
                  </a:lnTo>
                  <a:lnTo>
                    <a:pt x="1591" y="1573"/>
                  </a:lnTo>
                  <a:lnTo>
                    <a:pt x="1555" y="1645"/>
                  </a:lnTo>
                  <a:lnTo>
                    <a:pt x="1502" y="1681"/>
                  </a:lnTo>
                  <a:lnTo>
                    <a:pt x="1448" y="1681"/>
                  </a:lnTo>
                  <a:lnTo>
                    <a:pt x="1377" y="1645"/>
                  </a:lnTo>
                  <a:lnTo>
                    <a:pt x="1377" y="1645"/>
                  </a:lnTo>
                  <a:lnTo>
                    <a:pt x="1269" y="1520"/>
                  </a:lnTo>
                  <a:lnTo>
                    <a:pt x="1269" y="1520"/>
                  </a:lnTo>
                  <a:lnTo>
                    <a:pt x="1216" y="1413"/>
                  </a:lnTo>
                  <a:lnTo>
                    <a:pt x="1180" y="1287"/>
                  </a:lnTo>
                  <a:lnTo>
                    <a:pt x="1162" y="1162"/>
                  </a:lnTo>
                  <a:lnTo>
                    <a:pt x="1162" y="1037"/>
                  </a:lnTo>
                  <a:lnTo>
                    <a:pt x="1162" y="1037"/>
                  </a:lnTo>
                  <a:lnTo>
                    <a:pt x="1251" y="1037"/>
                  </a:lnTo>
                  <a:lnTo>
                    <a:pt x="1323" y="1055"/>
                  </a:lnTo>
                  <a:lnTo>
                    <a:pt x="1394" y="1091"/>
                  </a:lnTo>
                  <a:lnTo>
                    <a:pt x="1448" y="1127"/>
                  </a:lnTo>
                  <a:lnTo>
                    <a:pt x="1502" y="1180"/>
                  </a:lnTo>
                  <a:lnTo>
                    <a:pt x="1555" y="1234"/>
                  </a:lnTo>
                  <a:lnTo>
                    <a:pt x="1591" y="1287"/>
                  </a:lnTo>
                  <a:lnTo>
                    <a:pt x="1609" y="1359"/>
                  </a:lnTo>
                  <a:lnTo>
                    <a:pt x="1609" y="1359"/>
                  </a:lnTo>
                  <a:close/>
                  <a:moveTo>
                    <a:pt x="46682" y="1520"/>
                  </a:moveTo>
                  <a:lnTo>
                    <a:pt x="46682" y="1520"/>
                  </a:lnTo>
                  <a:lnTo>
                    <a:pt x="46593" y="1645"/>
                  </a:lnTo>
                  <a:lnTo>
                    <a:pt x="46593" y="1645"/>
                  </a:lnTo>
                  <a:lnTo>
                    <a:pt x="46521" y="1681"/>
                  </a:lnTo>
                  <a:lnTo>
                    <a:pt x="46450" y="1681"/>
                  </a:lnTo>
                  <a:lnTo>
                    <a:pt x="46396" y="1645"/>
                  </a:lnTo>
                  <a:lnTo>
                    <a:pt x="46360" y="1573"/>
                  </a:lnTo>
                  <a:lnTo>
                    <a:pt x="46360" y="1573"/>
                  </a:lnTo>
                  <a:lnTo>
                    <a:pt x="46342" y="1466"/>
                  </a:lnTo>
                  <a:lnTo>
                    <a:pt x="46360" y="1359"/>
                  </a:lnTo>
                  <a:lnTo>
                    <a:pt x="46360" y="1359"/>
                  </a:lnTo>
                  <a:lnTo>
                    <a:pt x="46378" y="1287"/>
                  </a:lnTo>
                  <a:lnTo>
                    <a:pt x="46414" y="1234"/>
                  </a:lnTo>
                  <a:lnTo>
                    <a:pt x="46450" y="1180"/>
                  </a:lnTo>
                  <a:lnTo>
                    <a:pt x="46503" y="1127"/>
                  </a:lnTo>
                  <a:lnTo>
                    <a:pt x="46575" y="1091"/>
                  </a:lnTo>
                  <a:lnTo>
                    <a:pt x="46646" y="1055"/>
                  </a:lnTo>
                  <a:lnTo>
                    <a:pt x="46718" y="1037"/>
                  </a:lnTo>
                  <a:lnTo>
                    <a:pt x="46807" y="1037"/>
                  </a:lnTo>
                  <a:lnTo>
                    <a:pt x="46807" y="1037"/>
                  </a:lnTo>
                  <a:lnTo>
                    <a:pt x="46807" y="1162"/>
                  </a:lnTo>
                  <a:lnTo>
                    <a:pt x="46789" y="1287"/>
                  </a:lnTo>
                  <a:lnTo>
                    <a:pt x="46754" y="1413"/>
                  </a:lnTo>
                  <a:lnTo>
                    <a:pt x="46682" y="1520"/>
                  </a:lnTo>
                  <a:lnTo>
                    <a:pt x="46682" y="1520"/>
                  </a:lnTo>
                  <a:close/>
                  <a:moveTo>
                    <a:pt x="46360" y="25790"/>
                  </a:moveTo>
                  <a:lnTo>
                    <a:pt x="46360" y="25790"/>
                  </a:lnTo>
                  <a:lnTo>
                    <a:pt x="46342" y="25683"/>
                  </a:lnTo>
                  <a:lnTo>
                    <a:pt x="46360" y="25576"/>
                  </a:lnTo>
                  <a:lnTo>
                    <a:pt x="46360" y="25576"/>
                  </a:lnTo>
                  <a:lnTo>
                    <a:pt x="46396" y="25504"/>
                  </a:lnTo>
                  <a:lnTo>
                    <a:pt x="46450" y="25468"/>
                  </a:lnTo>
                  <a:lnTo>
                    <a:pt x="46521" y="25468"/>
                  </a:lnTo>
                  <a:lnTo>
                    <a:pt x="46593" y="25504"/>
                  </a:lnTo>
                  <a:lnTo>
                    <a:pt x="46593" y="25504"/>
                  </a:lnTo>
                  <a:lnTo>
                    <a:pt x="46682" y="25629"/>
                  </a:lnTo>
                  <a:lnTo>
                    <a:pt x="46682" y="25629"/>
                  </a:lnTo>
                  <a:lnTo>
                    <a:pt x="46754" y="25736"/>
                  </a:lnTo>
                  <a:lnTo>
                    <a:pt x="46789" y="25862"/>
                  </a:lnTo>
                  <a:lnTo>
                    <a:pt x="46807" y="25987"/>
                  </a:lnTo>
                  <a:lnTo>
                    <a:pt x="46807" y="26130"/>
                  </a:lnTo>
                  <a:lnTo>
                    <a:pt x="46807" y="26130"/>
                  </a:lnTo>
                  <a:lnTo>
                    <a:pt x="46718" y="26112"/>
                  </a:lnTo>
                  <a:lnTo>
                    <a:pt x="46646" y="26094"/>
                  </a:lnTo>
                  <a:lnTo>
                    <a:pt x="46575" y="26058"/>
                  </a:lnTo>
                  <a:lnTo>
                    <a:pt x="46503" y="26022"/>
                  </a:lnTo>
                  <a:lnTo>
                    <a:pt x="46450" y="25969"/>
                  </a:lnTo>
                  <a:lnTo>
                    <a:pt x="46414" y="25915"/>
                  </a:lnTo>
                  <a:lnTo>
                    <a:pt x="46378" y="25862"/>
                  </a:lnTo>
                  <a:lnTo>
                    <a:pt x="46360" y="25790"/>
                  </a:lnTo>
                  <a:lnTo>
                    <a:pt x="46360" y="2579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296736" y="265575"/>
              <a:ext cx="8573304" cy="4610214"/>
            </a:xfrm>
            <a:custGeom>
              <a:avLst/>
              <a:gdLst/>
              <a:ahLst/>
              <a:cxnLst/>
              <a:rect l="l" t="t" r="r" b="b"/>
              <a:pathLst>
                <a:path w="49257" h="28364" extrusionOk="0">
                  <a:moveTo>
                    <a:pt x="49238" y="14531"/>
                  </a:moveTo>
                  <a:lnTo>
                    <a:pt x="49238" y="14531"/>
                  </a:lnTo>
                  <a:lnTo>
                    <a:pt x="49220" y="14191"/>
                  </a:lnTo>
                  <a:lnTo>
                    <a:pt x="49220" y="14191"/>
                  </a:lnTo>
                  <a:lnTo>
                    <a:pt x="49238" y="13834"/>
                  </a:lnTo>
                  <a:lnTo>
                    <a:pt x="49238" y="13834"/>
                  </a:lnTo>
                  <a:lnTo>
                    <a:pt x="49238" y="12797"/>
                  </a:lnTo>
                  <a:lnTo>
                    <a:pt x="49238" y="12797"/>
                  </a:lnTo>
                  <a:lnTo>
                    <a:pt x="49256" y="8580"/>
                  </a:lnTo>
                  <a:lnTo>
                    <a:pt x="49256" y="8580"/>
                  </a:lnTo>
                  <a:lnTo>
                    <a:pt x="49238" y="8311"/>
                  </a:lnTo>
                  <a:lnTo>
                    <a:pt x="49220" y="8043"/>
                  </a:lnTo>
                  <a:lnTo>
                    <a:pt x="49220" y="8043"/>
                  </a:lnTo>
                  <a:lnTo>
                    <a:pt x="49185" y="7811"/>
                  </a:lnTo>
                  <a:lnTo>
                    <a:pt x="49167" y="7579"/>
                  </a:lnTo>
                  <a:lnTo>
                    <a:pt x="49167" y="7579"/>
                  </a:lnTo>
                  <a:lnTo>
                    <a:pt x="49167" y="5917"/>
                  </a:lnTo>
                  <a:lnTo>
                    <a:pt x="49149" y="4844"/>
                  </a:lnTo>
                  <a:lnTo>
                    <a:pt x="49131" y="4451"/>
                  </a:lnTo>
                  <a:lnTo>
                    <a:pt x="49113" y="4255"/>
                  </a:lnTo>
                  <a:lnTo>
                    <a:pt x="49113" y="4255"/>
                  </a:lnTo>
                  <a:lnTo>
                    <a:pt x="49113" y="4201"/>
                  </a:lnTo>
                  <a:lnTo>
                    <a:pt x="49113" y="4129"/>
                  </a:lnTo>
                  <a:lnTo>
                    <a:pt x="49113" y="4129"/>
                  </a:lnTo>
                  <a:lnTo>
                    <a:pt x="49113" y="3826"/>
                  </a:lnTo>
                  <a:lnTo>
                    <a:pt x="49095" y="3504"/>
                  </a:lnTo>
                  <a:lnTo>
                    <a:pt x="49006" y="2878"/>
                  </a:lnTo>
                  <a:lnTo>
                    <a:pt x="49006" y="2878"/>
                  </a:lnTo>
                  <a:lnTo>
                    <a:pt x="48917" y="2360"/>
                  </a:lnTo>
                  <a:lnTo>
                    <a:pt x="48809" y="1824"/>
                  </a:lnTo>
                  <a:lnTo>
                    <a:pt x="48809" y="1824"/>
                  </a:lnTo>
                  <a:lnTo>
                    <a:pt x="48702" y="1466"/>
                  </a:lnTo>
                  <a:lnTo>
                    <a:pt x="48595" y="1127"/>
                  </a:lnTo>
                  <a:lnTo>
                    <a:pt x="48595" y="1127"/>
                  </a:lnTo>
                  <a:lnTo>
                    <a:pt x="48488" y="930"/>
                  </a:lnTo>
                  <a:lnTo>
                    <a:pt x="48398" y="716"/>
                  </a:lnTo>
                  <a:lnTo>
                    <a:pt x="48398" y="716"/>
                  </a:lnTo>
                  <a:lnTo>
                    <a:pt x="48345" y="627"/>
                  </a:lnTo>
                  <a:lnTo>
                    <a:pt x="48273" y="555"/>
                  </a:lnTo>
                  <a:lnTo>
                    <a:pt x="48184" y="484"/>
                  </a:lnTo>
                  <a:lnTo>
                    <a:pt x="48095" y="448"/>
                  </a:lnTo>
                  <a:lnTo>
                    <a:pt x="48095" y="448"/>
                  </a:lnTo>
                  <a:lnTo>
                    <a:pt x="47987" y="412"/>
                  </a:lnTo>
                  <a:lnTo>
                    <a:pt x="47898" y="358"/>
                  </a:lnTo>
                  <a:lnTo>
                    <a:pt x="47898" y="358"/>
                  </a:lnTo>
                  <a:lnTo>
                    <a:pt x="47612" y="269"/>
                  </a:lnTo>
                  <a:lnTo>
                    <a:pt x="47469" y="233"/>
                  </a:lnTo>
                  <a:lnTo>
                    <a:pt x="47326" y="215"/>
                  </a:lnTo>
                  <a:lnTo>
                    <a:pt x="47326" y="215"/>
                  </a:lnTo>
                  <a:lnTo>
                    <a:pt x="47094" y="180"/>
                  </a:lnTo>
                  <a:lnTo>
                    <a:pt x="46879" y="144"/>
                  </a:lnTo>
                  <a:lnTo>
                    <a:pt x="46647" y="108"/>
                  </a:lnTo>
                  <a:lnTo>
                    <a:pt x="46432" y="108"/>
                  </a:lnTo>
                  <a:lnTo>
                    <a:pt x="46432" y="108"/>
                  </a:lnTo>
                  <a:lnTo>
                    <a:pt x="46289" y="72"/>
                  </a:lnTo>
                  <a:lnTo>
                    <a:pt x="46147" y="55"/>
                  </a:lnTo>
                  <a:lnTo>
                    <a:pt x="45843" y="55"/>
                  </a:lnTo>
                  <a:lnTo>
                    <a:pt x="45843" y="55"/>
                  </a:lnTo>
                  <a:lnTo>
                    <a:pt x="45092" y="55"/>
                  </a:lnTo>
                  <a:lnTo>
                    <a:pt x="45092" y="55"/>
                  </a:lnTo>
                  <a:lnTo>
                    <a:pt x="44949" y="55"/>
                  </a:lnTo>
                  <a:lnTo>
                    <a:pt x="44824" y="37"/>
                  </a:lnTo>
                  <a:lnTo>
                    <a:pt x="44824" y="37"/>
                  </a:lnTo>
                  <a:lnTo>
                    <a:pt x="44681" y="19"/>
                  </a:lnTo>
                  <a:lnTo>
                    <a:pt x="44538" y="1"/>
                  </a:lnTo>
                  <a:lnTo>
                    <a:pt x="44395" y="19"/>
                  </a:lnTo>
                  <a:lnTo>
                    <a:pt x="44252" y="37"/>
                  </a:lnTo>
                  <a:lnTo>
                    <a:pt x="44252" y="37"/>
                  </a:lnTo>
                  <a:lnTo>
                    <a:pt x="43948" y="72"/>
                  </a:lnTo>
                  <a:lnTo>
                    <a:pt x="43662" y="108"/>
                  </a:lnTo>
                  <a:lnTo>
                    <a:pt x="43358" y="126"/>
                  </a:lnTo>
                  <a:lnTo>
                    <a:pt x="43073" y="144"/>
                  </a:lnTo>
                  <a:lnTo>
                    <a:pt x="43073" y="144"/>
                  </a:lnTo>
                  <a:lnTo>
                    <a:pt x="38890" y="126"/>
                  </a:lnTo>
                  <a:lnTo>
                    <a:pt x="38890" y="126"/>
                  </a:lnTo>
                  <a:lnTo>
                    <a:pt x="38319" y="126"/>
                  </a:lnTo>
                  <a:lnTo>
                    <a:pt x="37943" y="126"/>
                  </a:lnTo>
                  <a:lnTo>
                    <a:pt x="37747" y="144"/>
                  </a:lnTo>
                  <a:lnTo>
                    <a:pt x="37747" y="144"/>
                  </a:lnTo>
                  <a:lnTo>
                    <a:pt x="37550" y="162"/>
                  </a:lnTo>
                  <a:lnTo>
                    <a:pt x="37139" y="162"/>
                  </a:lnTo>
                  <a:lnTo>
                    <a:pt x="35888" y="180"/>
                  </a:lnTo>
                  <a:lnTo>
                    <a:pt x="34047" y="180"/>
                  </a:lnTo>
                  <a:lnTo>
                    <a:pt x="34047" y="180"/>
                  </a:lnTo>
                  <a:lnTo>
                    <a:pt x="23967" y="180"/>
                  </a:lnTo>
                  <a:lnTo>
                    <a:pt x="23967" y="180"/>
                  </a:lnTo>
                  <a:lnTo>
                    <a:pt x="23860" y="180"/>
                  </a:lnTo>
                  <a:lnTo>
                    <a:pt x="23860" y="180"/>
                  </a:lnTo>
                  <a:lnTo>
                    <a:pt x="23735" y="180"/>
                  </a:lnTo>
                  <a:lnTo>
                    <a:pt x="23735" y="180"/>
                  </a:lnTo>
                  <a:lnTo>
                    <a:pt x="15532" y="180"/>
                  </a:lnTo>
                  <a:lnTo>
                    <a:pt x="15532" y="180"/>
                  </a:lnTo>
                  <a:lnTo>
                    <a:pt x="14406" y="180"/>
                  </a:lnTo>
                  <a:lnTo>
                    <a:pt x="13655" y="162"/>
                  </a:lnTo>
                  <a:lnTo>
                    <a:pt x="13387" y="162"/>
                  </a:lnTo>
                  <a:lnTo>
                    <a:pt x="13262" y="144"/>
                  </a:lnTo>
                  <a:lnTo>
                    <a:pt x="13262" y="144"/>
                  </a:lnTo>
                  <a:lnTo>
                    <a:pt x="13226" y="126"/>
                  </a:lnTo>
                  <a:lnTo>
                    <a:pt x="13173" y="126"/>
                  </a:lnTo>
                  <a:lnTo>
                    <a:pt x="13048" y="126"/>
                  </a:lnTo>
                  <a:lnTo>
                    <a:pt x="13048" y="126"/>
                  </a:lnTo>
                  <a:lnTo>
                    <a:pt x="6185" y="144"/>
                  </a:lnTo>
                  <a:lnTo>
                    <a:pt x="6185" y="144"/>
                  </a:lnTo>
                  <a:lnTo>
                    <a:pt x="5881" y="126"/>
                  </a:lnTo>
                  <a:lnTo>
                    <a:pt x="5595" y="108"/>
                  </a:lnTo>
                  <a:lnTo>
                    <a:pt x="5309" y="72"/>
                  </a:lnTo>
                  <a:lnTo>
                    <a:pt x="5005" y="37"/>
                  </a:lnTo>
                  <a:lnTo>
                    <a:pt x="5005" y="37"/>
                  </a:lnTo>
                  <a:lnTo>
                    <a:pt x="4862" y="19"/>
                  </a:lnTo>
                  <a:lnTo>
                    <a:pt x="4719" y="1"/>
                  </a:lnTo>
                  <a:lnTo>
                    <a:pt x="4576" y="19"/>
                  </a:lnTo>
                  <a:lnTo>
                    <a:pt x="4433" y="37"/>
                  </a:lnTo>
                  <a:lnTo>
                    <a:pt x="4433" y="37"/>
                  </a:lnTo>
                  <a:lnTo>
                    <a:pt x="4290" y="55"/>
                  </a:lnTo>
                  <a:lnTo>
                    <a:pt x="4165" y="55"/>
                  </a:lnTo>
                  <a:lnTo>
                    <a:pt x="4165" y="55"/>
                  </a:lnTo>
                  <a:lnTo>
                    <a:pt x="3397" y="55"/>
                  </a:lnTo>
                  <a:lnTo>
                    <a:pt x="3397" y="55"/>
                  </a:lnTo>
                  <a:lnTo>
                    <a:pt x="3111" y="55"/>
                  </a:lnTo>
                  <a:lnTo>
                    <a:pt x="2968" y="72"/>
                  </a:lnTo>
                  <a:lnTo>
                    <a:pt x="2825" y="108"/>
                  </a:lnTo>
                  <a:lnTo>
                    <a:pt x="2825" y="108"/>
                  </a:lnTo>
                  <a:lnTo>
                    <a:pt x="2610" y="108"/>
                  </a:lnTo>
                  <a:lnTo>
                    <a:pt x="2378" y="144"/>
                  </a:lnTo>
                  <a:lnTo>
                    <a:pt x="2163" y="180"/>
                  </a:lnTo>
                  <a:lnTo>
                    <a:pt x="1931" y="215"/>
                  </a:lnTo>
                  <a:lnTo>
                    <a:pt x="1931" y="215"/>
                  </a:lnTo>
                  <a:lnTo>
                    <a:pt x="1788" y="233"/>
                  </a:lnTo>
                  <a:lnTo>
                    <a:pt x="1645" y="269"/>
                  </a:lnTo>
                  <a:lnTo>
                    <a:pt x="1359" y="358"/>
                  </a:lnTo>
                  <a:lnTo>
                    <a:pt x="1359" y="358"/>
                  </a:lnTo>
                  <a:lnTo>
                    <a:pt x="1252" y="412"/>
                  </a:lnTo>
                  <a:lnTo>
                    <a:pt x="1163" y="448"/>
                  </a:lnTo>
                  <a:lnTo>
                    <a:pt x="1163" y="448"/>
                  </a:lnTo>
                  <a:lnTo>
                    <a:pt x="1073" y="484"/>
                  </a:lnTo>
                  <a:lnTo>
                    <a:pt x="984" y="555"/>
                  </a:lnTo>
                  <a:lnTo>
                    <a:pt x="912" y="627"/>
                  </a:lnTo>
                  <a:lnTo>
                    <a:pt x="859" y="716"/>
                  </a:lnTo>
                  <a:lnTo>
                    <a:pt x="859" y="716"/>
                  </a:lnTo>
                  <a:lnTo>
                    <a:pt x="752" y="930"/>
                  </a:lnTo>
                  <a:lnTo>
                    <a:pt x="662" y="1127"/>
                  </a:lnTo>
                  <a:lnTo>
                    <a:pt x="662" y="1127"/>
                  </a:lnTo>
                  <a:lnTo>
                    <a:pt x="537" y="1466"/>
                  </a:lnTo>
                  <a:lnTo>
                    <a:pt x="448" y="1824"/>
                  </a:lnTo>
                  <a:lnTo>
                    <a:pt x="448" y="1824"/>
                  </a:lnTo>
                  <a:lnTo>
                    <a:pt x="341" y="2360"/>
                  </a:lnTo>
                  <a:lnTo>
                    <a:pt x="251" y="2878"/>
                  </a:lnTo>
                  <a:lnTo>
                    <a:pt x="251" y="2878"/>
                  </a:lnTo>
                  <a:lnTo>
                    <a:pt x="162" y="3504"/>
                  </a:lnTo>
                  <a:lnTo>
                    <a:pt x="126" y="3826"/>
                  </a:lnTo>
                  <a:lnTo>
                    <a:pt x="144" y="4129"/>
                  </a:lnTo>
                  <a:lnTo>
                    <a:pt x="144" y="4129"/>
                  </a:lnTo>
                  <a:lnTo>
                    <a:pt x="144" y="4201"/>
                  </a:lnTo>
                  <a:lnTo>
                    <a:pt x="144" y="4255"/>
                  </a:lnTo>
                  <a:lnTo>
                    <a:pt x="144" y="4255"/>
                  </a:lnTo>
                  <a:lnTo>
                    <a:pt x="108" y="4451"/>
                  </a:lnTo>
                  <a:lnTo>
                    <a:pt x="108" y="4844"/>
                  </a:lnTo>
                  <a:lnTo>
                    <a:pt x="90" y="5917"/>
                  </a:lnTo>
                  <a:lnTo>
                    <a:pt x="90" y="7579"/>
                  </a:lnTo>
                  <a:lnTo>
                    <a:pt x="90" y="7579"/>
                  </a:lnTo>
                  <a:lnTo>
                    <a:pt x="72" y="7811"/>
                  </a:lnTo>
                  <a:lnTo>
                    <a:pt x="37" y="8043"/>
                  </a:lnTo>
                  <a:lnTo>
                    <a:pt x="37" y="8043"/>
                  </a:lnTo>
                  <a:lnTo>
                    <a:pt x="1" y="8311"/>
                  </a:lnTo>
                  <a:lnTo>
                    <a:pt x="1" y="8580"/>
                  </a:lnTo>
                  <a:lnTo>
                    <a:pt x="1" y="8580"/>
                  </a:lnTo>
                  <a:lnTo>
                    <a:pt x="19" y="12797"/>
                  </a:lnTo>
                  <a:lnTo>
                    <a:pt x="19" y="12797"/>
                  </a:lnTo>
                  <a:lnTo>
                    <a:pt x="19" y="13834"/>
                  </a:lnTo>
                  <a:lnTo>
                    <a:pt x="19" y="13834"/>
                  </a:lnTo>
                  <a:lnTo>
                    <a:pt x="37" y="14191"/>
                  </a:lnTo>
                  <a:lnTo>
                    <a:pt x="37" y="14191"/>
                  </a:lnTo>
                  <a:lnTo>
                    <a:pt x="19" y="14531"/>
                  </a:lnTo>
                  <a:lnTo>
                    <a:pt x="19" y="14531"/>
                  </a:lnTo>
                  <a:lnTo>
                    <a:pt x="19" y="15568"/>
                  </a:lnTo>
                  <a:lnTo>
                    <a:pt x="19" y="15568"/>
                  </a:lnTo>
                  <a:lnTo>
                    <a:pt x="1" y="19803"/>
                  </a:lnTo>
                  <a:lnTo>
                    <a:pt x="1" y="19803"/>
                  </a:lnTo>
                  <a:lnTo>
                    <a:pt x="1" y="20053"/>
                  </a:lnTo>
                  <a:lnTo>
                    <a:pt x="37" y="20322"/>
                  </a:lnTo>
                  <a:lnTo>
                    <a:pt x="37" y="20322"/>
                  </a:lnTo>
                  <a:lnTo>
                    <a:pt x="72" y="20554"/>
                  </a:lnTo>
                  <a:lnTo>
                    <a:pt x="90" y="20804"/>
                  </a:lnTo>
                  <a:lnTo>
                    <a:pt x="90" y="20804"/>
                  </a:lnTo>
                  <a:lnTo>
                    <a:pt x="90" y="22448"/>
                  </a:lnTo>
                  <a:lnTo>
                    <a:pt x="108" y="23539"/>
                  </a:lnTo>
                  <a:lnTo>
                    <a:pt x="108" y="23914"/>
                  </a:lnTo>
                  <a:lnTo>
                    <a:pt x="144" y="24110"/>
                  </a:lnTo>
                  <a:lnTo>
                    <a:pt x="144" y="24110"/>
                  </a:lnTo>
                  <a:lnTo>
                    <a:pt x="144" y="24164"/>
                  </a:lnTo>
                  <a:lnTo>
                    <a:pt x="144" y="24236"/>
                  </a:lnTo>
                  <a:lnTo>
                    <a:pt x="144" y="24236"/>
                  </a:lnTo>
                  <a:lnTo>
                    <a:pt x="126" y="24557"/>
                  </a:lnTo>
                  <a:lnTo>
                    <a:pt x="162" y="24861"/>
                  </a:lnTo>
                  <a:lnTo>
                    <a:pt x="251" y="25487"/>
                  </a:lnTo>
                  <a:lnTo>
                    <a:pt x="251" y="25487"/>
                  </a:lnTo>
                  <a:lnTo>
                    <a:pt x="341" y="26023"/>
                  </a:lnTo>
                  <a:lnTo>
                    <a:pt x="448" y="26541"/>
                  </a:lnTo>
                  <a:lnTo>
                    <a:pt x="448" y="26541"/>
                  </a:lnTo>
                  <a:lnTo>
                    <a:pt x="537" y="26898"/>
                  </a:lnTo>
                  <a:lnTo>
                    <a:pt x="662" y="27238"/>
                  </a:lnTo>
                  <a:lnTo>
                    <a:pt x="662" y="27238"/>
                  </a:lnTo>
                  <a:lnTo>
                    <a:pt x="752" y="27435"/>
                  </a:lnTo>
                  <a:lnTo>
                    <a:pt x="859" y="27649"/>
                  </a:lnTo>
                  <a:lnTo>
                    <a:pt x="859" y="27649"/>
                  </a:lnTo>
                  <a:lnTo>
                    <a:pt x="912" y="27738"/>
                  </a:lnTo>
                  <a:lnTo>
                    <a:pt x="984" y="27810"/>
                  </a:lnTo>
                  <a:lnTo>
                    <a:pt x="1073" y="27881"/>
                  </a:lnTo>
                  <a:lnTo>
                    <a:pt x="1163" y="27917"/>
                  </a:lnTo>
                  <a:lnTo>
                    <a:pt x="1163" y="27917"/>
                  </a:lnTo>
                  <a:lnTo>
                    <a:pt x="1252" y="27953"/>
                  </a:lnTo>
                  <a:lnTo>
                    <a:pt x="1359" y="28007"/>
                  </a:lnTo>
                  <a:lnTo>
                    <a:pt x="1359" y="28007"/>
                  </a:lnTo>
                  <a:lnTo>
                    <a:pt x="1645" y="28096"/>
                  </a:lnTo>
                  <a:lnTo>
                    <a:pt x="1788" y="28132"/>
                  </a:lnTo>
                  <a:lnTo>
                    <a:pt x="1931" y="28149"/>
                  </a:lnTo>
                  <a:lnTo>
                    <a:pt x="1931" y="28149"/>
                  </a:lnTo>
                  <a:lnTo>
                    <a:pt x="2163" y="28185"/>
                  </a:lnTo>
                  <a:lnTo>
                    <a:pt x="2378" y="28221"/>
                  </a:lnTo>
                  <a:lnTo>
                    <a:pt x="2610" y="28257"/>
                  </a:lnTo>
                  <a:lnTo>
                    <a:pt x="2825" y="28275"/>
                  </a:lnTo>
                  <a:lnTo>
                    <a:pt x="2825" y="28275"/>
                  </a:lnTo>
                  <a:lnTo>
                    <a:pt x="2968" y="28292"/>
                  </a:lnTo>
                  <a:lnTo>
                    <a:pt x="3111" y="28310"/>
                  </a:lnTo>
                  <a:lnTo>
                    <a:pt x="3397" y="28310"/>
                  </a:lnTo>
                  <a:lnTo>
                    <a:pt x="3397" y="28310"/>
                  </a:lnTo>
                  <a:lnTo>
                    <a:pt x="4165" y="28310"/>
                  </a:lnTo>
                  <a:lnTo>
                    <a:pt x="4165" y="28310"/>
                  </a:lnTo>
                  <a:lnTo>
                    <a:pt x="4290" y="28328"/>
                  </a:lnTo>
                  <a:lnTo>
                    <a:pt x="4433" y="28346"/>
                  </a:lnTo>
                  <a:lnTo>
                    <a:pt x="4433" y="28346"/>
                  </a:lnTo>
                  <a:lnTo>
                    <a:pt x="4576" y="28364"/>
                  </a:lnTo>
                  <a:lnTo>
                    <a:pt x="4719" y="28364"/>
                  </a:lnTo>
                  <a:lnTo>
                    <a:pt x="4862" y="28364"/>
                  </a:lnTo>
                  <a:lnTo>
                    <a:pt x="5005" y="28346"/>
                  </a:lnTo>
                  <a:lnTo>
                    <a:pt x="5005" y="28346"/>
                  </a:lnTo>
                  <a:lnTo>
                    <a:pt x="5309" y="28292"/>
                  </a:lnTo>
                  <a:lnTo>
                    <a:pt x="5595" y="28257"/>
                  </a:lnTo>
                  <a:lnTo>
                    <a:pt x="5881" y="28239"/>
                  </a:lnTo>
                  <a:lnTo>
                    <a:pt x="6185" y="28221"/>
                  </a:lnTo>
                  <a:lnTo>
                    <a:pt x="6185" y="28221"/>
                  </a:lnTo>
                  <a:lnTo>
                    <a:pt x="10367" y="28239"/>
                  </a:lnTo>
                  <a:lnTo>
                    <a:pt x="10367" y="28239"/>
                  </a:lnTo>
                  <a:lnTo>
                    <a:pt x="10474" y="28239"/>
                  </a:lnTo>
                  <a:lnTo>
                    <a:pt x="10528" y="28239"/>
                  </a:lnTo>
                  <a:lnTo>
                    <a:pt x="10581" y="28221"/>
                  </a:lnTo>
                  <a:lnTo>
                    <a:pt x="10581" y="28221"/>
                  </a:lnTo>
                  <a:lnTo>
                    <a:pt x="10706" y="28203"/>
                  </a:lnTo>
                  <a:lnTo>
                    <a:pt x="10957" y="28203"/>
                  </a:lnTo>
                  <a:lnTo>
                    <a:pt x="11707" y="28185"/>
                  </a:lnTo>
                  <a:lnTo>
                    <a:pt x="12833" y="28185"/>
                  </a:lnTo>
                  <a:lnTo>
                    <a:pt x="12833" y="28185"/>
                  </a:lnTo>
                  <a:lnTo>
                    <a:pt x="19392" y="28203"/>
                  </a:lnTo>
                  <a:lnTo>
                    <a:pt x="19392" y="28203"/>
                  </a:lnTo>
                  <a:lnTo>
                    <a:pt x="19624" y="28185"/>
                  </a:lnTo>
                  <a:lnTo>
                    <a:pt x="19624" y="28185"/>
                  </a:lnTo>
                  <a:lnTo>
                    <a:pt x="19660" y="28167"/>
                  </a:lnTo>
                  <a:lnTo>
                    <a:pt x="19678" y="28149"/>
                  </a:lnTo>
                  <a:lnTo>
                    <a:pt x="19714" y="28132"/>
                  </a:lnTo>
                  <a:lnTo>
                    <a:pt x="19714" y="28096"/>
                  </a:lnTo>
                  <a:lnTo>
                    <a:pt x="19714" y="28096"/>
                  </a:lnTo>
                  <a:lnTo>
                    <a:pt x="19714" y="28042"/>
                  </a:lnTo>
                  <a:lnTo>
                    <a:pt x="19678" y="28007"/>
                  </a:lnTo>
                  <a:lnTo>
                    <a:pt x="19642" y="27989"/>
                  </a:lnTo>
                  <a:lnTo>
                    <a:pt x="19607" y="27971"/>
                  </a:lnTo>
                  <a:lnTo>
                    <a:pt x="19607" y="27971"/>
                  </a:lnTo>
                  <a:lnTo>
                    <a:pt x="19428" y="27971"/>
                  </a:lnTo>
                  <a:lnTo>
                    <a:pt x="19428" y="27971"/>
                  </a:lnTo>
                  <a:lnTo>
                    <a:pt x="12815" y="27989"/>
                  </a:lnTo>
                  <a:lnTo>
                    <a:pt x="12815" y="27989"/>
                  </a:lnTo>
                  <a:lnTo>
                    <a:pt x="10402" y="28007"/>
                  </a:lnTo>
                  <a:lnTo>
                    <a:pt x="10402" y="28007"/>
                  </a:lnTo>
                  <a:lnTo>
                    <a:pt x="8454" y="28024"/>
                  </a:lnTo>
                  <a:lnTo>
                    <a:pt x="8454" y="28024"/>
                  </a:lnTo>
                  <a:lnTo>
                    <a:pt x="6363" y="28042"/>
                  </a:lnTo>
                  <a:lnTo>
                    <a:pt x="6363" y="28042"/>
                  </a:lnTo>
                  <a:lnTo>
                    <a:pt x="5827" y="28042"/>
                  </a:lnTo>
                  <a:lnTo>
                    <a:pt x="5577" y="28060"/>
                  </a:lnTo>
                  <a:lnTo>
                    <a:pt x="5309" y="28114"/>
                  </a:lnTo>
                  <a:lnTo>
                    <a:pt x="5309" y="28114"/>
                  </a:lnTo>
                  <a:lnTo>
                    <a:pt x="5255" y="28132"/>
                  </a:lnTo>
                  <a:lnTo>
                    <a:pt x="5184" y="28132"/>
                  </a:lnTo>
                  <a:lnTo>
                    <a:pt x="5184" y="28132"/>
                  </a:lnTo>
                  <a:lnTo>
                    <a:pt x="4987" y="28114"/>
                  </a:lnTo>
                  <a:lnTo>
                    <a:pt x="4791" y="28114"/>
                  </a:lnTo>
                  <a:lnTo>
                    <a:pt x="4576" y="28114"/>
                  </a:lnTo>
                  <a:lnTo>
                    <a:pt x="4380" y="28078"/>
                  </a:lnTo>
                  <a:lnTo>
                    <a:pt x="4380" y="28078"/>
                  </a:lnTo>
                  <a:lnTo>
                    <a:pt x="4326" y="28060"/>
                  </a:lnTo>
                  <a:lnTo>
                    <a:pt x="4255" y="28060"/>
                  </a:lnTo>
                  <a:lnTo>
                    <a:pt x="4255" y="28060"/>
                  </a:lnTo>
                  <a:lnTo>
                    <a:pt x="3897" y="28060"/>
                  </a:lnTo>
                  <a:lnTo>
                    <a:pt x="3522" y="28078"/>
                  </a:lnTo>
                  <a:lnTo>
                    <a:pt x="3164" y="28060"/>
                  </a:lnTo>
                  <a:lnTo>
                    <a:pt x="2986" y="28042"/>
                  </a:lnTo>
                  <a:lnTo>
                    <a:pt x="2807" y="28024"/>
                  </a:lnTo>
                  <a:lnTo>
                    <a:pt x="2807" y="28024"/>
                  </a:lnTo>
                  <a:lnTo>
                    <a:pt x="2664" y="28024"/>
                  </a:lnTo>
                  <a:lnTo>
                    <a:pt x="2521" y="28007"/>
                  </a:lnTo>
                  <a:lnTo>
                    <a:pt x="2253" y="27953"/>
                  </a:lnTo>
                  <a:lnTo>
                    <a:pt x="2253" y="27953"/>
                  </a:lnTo>
                  <a:lnTo>
                    <a:pt x="2163" y="27935"/>
                  </a:lnTo>
                  <a:lnTo>
                    <a:pt x="2056" y="27917"/>
                  </a:lnTo>
                  <a:lnTo>
                    <a:pt x="2056" y="27917"/>
                  </a:lnTo>
                  <a:lnTo>
                    <a:pt x="1842" y="27899"/>
                  </a:lnTo>
                  <a:lnTo>
                    <a:pt x="1627" y="27828"/>
                  </a:lnTo>
                  <a:lnTo>
                    <a:pt x="1431" y="27756"/>
                  </a:lnTo>
                  <a:lnTo>
                    <a:pt x="1216" y="27667"/>
                  </a:lnTo>
                  <a:lnTo>
                    <a:pt x="1216" y="27667"/>
                  </a:lnTo>
                  <a:lnTo>
                    <a:pt x="1181" y="27631"/>
                  </a:lnTo>
                  <a:lnTo>
                    <a:pt x="1127" y="27595"/>
                  </a:lnTo>
                  <a:lnTo>
                    <a:pt x="1073" y="27506"/>
                  </a:lnTo>
                  <a:lnTo>
                    <a:pt x="1073" y="27506"/>
                  </a:lnTo>
                  <a:lnTo>
                    <a:pt x="895" y="27131"/>
                  </a:lnTo>
                  <a:lnTo>
                    <a:pt x="823" y="26934"/>
                  </a:lnTo>
                  <a:lnTo>
                    <a:pt x="752" y="26738"/>
                  </a:lnTo>
                  <a:lnTo>
                    <a:pt x="752" y="26738"/>
                  </a:lnTo>
                  <a:lnTo>
                    <a:pt x="662" y="26380"/>
                  </a:lnTo>
                  <a:lnTo>
                    <a:pt x="573" y="26005"/>
                  </a:lnTo>
                  <a:lnTo>
                    <a:pt x="573" y="26005"/>
                  </a:lnTo>
                  <a:lnTo>
                    <a:pt x="501" y="25504"/>
                  </a:lnTo>
                  <a:lnTo>
                    <a:pt x="430" y="25004"/>
                  </a:lnTo>
                  <a:lnTo>
                    <a:pt x="430" y="25004"/>
                  </a:lnTo>
                  <a:lnTo>
                    <a:pt x="394" y="24718"/>
                  </a:lnTo>
                  <a:lnTo>
                    <a:pt x="376" y="24432"/>
                  </a:lnTo>
                  <a:lnTo>
                    <a:pt x="376" y="24432"/>
                  </a:lnTo>
                  <a:lnTo>
                    <a:pt x="358" y="23717"/>
                  </a:lnTo>
                  <a:lnTo>
                    <a:pt x="341" y="22520"/>
                  </a:lnTo>
                  <a:lnTo>
                    <a:pt x="323" y="21304"/>
                  </a:lnTo>
                  <a:lnTo>
                    <a:pt x="305" y="20590"/>
                  </a:lnTo>
                  <a:lnTo>
                    <a:pt x="305" y="20590"/>
                  </a:lnTo>
                  <a:lnTo>
                    <a:pt x="287" y="20411"/>
                  </a:lnTo>
                  <a:lnTo>
                    <a:pt x="287" y="20411"/>
                  </a:lnTo>
                  <a:lnTo>
                    <a:pt x="233" y="20089"/>
                  </a:lnTo>
                  <a:lnTo>
                    <a:pt x="215" y="19767"/>
                  </a:lnTo>
                  <a:lnTo>
                    <a:pt x="215" y="19767"/>
                  </a:lnTo>
                  <a:lnTo>
                    <a:pt x="180" y="14334"/>
                  </a:lnTo>
                  <a:lnTo>
                    <a:pt x="180" y="14334"/>
                  </a:lnTo>
                  <a:lnTo>
                    <a:pt x="180" y="14174"/>
                  </a:lnTo>
                  <a:lnTo>
                    <a:pt x="180" y="14174"/>
                  </a:lnTo>
                  <a:lnTo>
                    <a:pt x="180" y="14031"/>
                  </a:lnTo>
                  <a:lnTo>
                    <a:pt x="180" y="14031"/>
                  </a:lnTo>
                  <a:lnTo>
                    <a:pt x="215" y="8597"/>
                  </a:lnTo>
                  <a:lnTo>
                    <a:pt x="215" y="8597"/>
                  </a:lnTo>
                  <a:lnTo>
                    <a:pt x="233" y="8276"/>
                  </a:lnTo>
                  <a:lnTo>
                    <a:pt x="287" y="7954"/>
                  </a:lnTo>
                  <a:lnTo>
                    <a:pt x="287" y="7954"/>
                  </a:lnTo>
                  <a:lnTo>
                    <a:pt x="305" y="7775"/>
                  </a:lnTo>
                  <a:lnTo>
                    <a:pt x="305" y="7775"/>
                  </a:lnTo>
                  <a:lnTo>
                    <a:pt x="323" y="7060"/>
                  </a:lnTo>
                  <a:lnTo>
                    <a:pt x="341" y="5845"/>
                  </a:lnTo>
                  <a:lnTo>
                    <a:pt x="358" y="4648"/>
                  </a:lnTo>
                  <a:lnTo>
                    <a:pt x="376" y="3933"/>
                  </a:lnTo>
                  <a:lnTo>
                    <a:pt x="376" y="3933"/>
                  </a:lnTo>
                  <a:lnTo>
                    <a:pt x="394" y="3647"/>
                  </a:lnTo>
                  <a:lnTo>
                    <a:pt x="430" y="3361"/>
                  </a:lnTo>
                  <a:lnTo>
                    <a:pt x="430" y="3361"/>
                  </a:lnTo>
                  <a:lnTo>
                    <a:pt x="501" y="2861"/>
                  </a:lnTo>
                  <a:lnTo>
                    <a:pt x="573" y="2360"/>
                  </a:lnTo>
                  <a:lnTo>
                    <a:pt x="573" y="2360"/>
                  </a:lnTo>
                  <a:lnTo>
                    <a:pt x="662" y="2003"/>
                  </a:lnTo>
                  <a:lnTo>
                    <a:pt x="752" y="1627"/>
                  </a:lnTo>
                  <a:lnTo>
                    <a:pt x="752" y="1627"/>
                  </a:lnTo>
                  <a:lnTo>
                    <a:pt x="823" y="1431"/>
                  </a:lnTo>
                  <a:lnTo>
                    <a:pt x="895" y="1234"/>
                  </a:lnTo>
                  <a:lnTo>
                    <a:pt x="1073" y="859"/>
                  </a:lnTo>
                  <a:lnTo>
                    <a:pt x="1073" y="859"/>
                  </a:lnTo>
                  <a:lnTo>
                    <a:pt x="1127" y="769"/>
                  </a:lnTo>
                  <a:lnTo>
                    <a:pt x="1181" y="734"/>
                  </a:lnTo>
                  <a:lnTo>
                    <a:pt x="1216" y="698"/>
                  </a:lnTo>
                  <a:lnTo>
                    <a:pt x="1216" y="698"/>
                  </a:lnTo>
                  <a:lnTo>
                    <a:pt x="1431" y="609"/>
                  </a:lnTo>
                  <a:lnTo>
                    <a:pt x="1627" y="537"/>
                  </a:lnTo>
                  <a:lnTo>
                    <a:pt x="1842" y="466"/>
                  </a:lnTo>
                  <a:lnTo>
                    <a:pt x="2056" y="448"/>
                  </a:lnTo>
                  <a:lnTo>
                    <a:pt x="2056" y="448"/>
                  </a:lnTo>
                  <a:lnTo>
                    <a:pt x="2163" y="430"/>
                  </a:lnTo>
                  <a:lnTo>
                    <a:pt x="2253" y="412"/>
                  </a:lnTo>
                  <a:lnTo>
                    <a:pt x="2253" y="412"/>
                  </a:lnTo>
                  <a:lnTo>
                    <a:pt x="2521" y="358"/>
                  </a:lnTo>
                  <a:lnTo>
                    <a:pt x="2664" y="341"/>
                  </a:lnTo>
                  <a:lnTo>
                    <a:pt x="2807" y="341"/>
                  </a:lnTo>
                  <a:lnTo>
                    <a:pt x="2807" y="341"/>
                  </a:lnTo>
                  <a:lnTo>
                    <a:pt x="2986" y="323"/>
                  </a:lnTo>
                  <a:lnTo>
                    <a:pt x="3164" y="305"/>
                  </a:lnTo>
                  <a:lnTo>
                    <a:pt x="3522" y="287"/>
                  </a:lnTo>
                  <a:lnTo>
                    <a:pt x="3897" y="305"/>
                  </a:lnTo>
                  <a:lnTo>
                    <a:pt x="4255" y="305"/>
                  </a:lnTo>
                  <a:lnTo>
                    <a:pt x="4255" y="305"/>
                  </a:lnTo>
                  <a:lnTo>
                    <a:pt x="4326" y="305"/>
                  </a:lnTo>
                  <a:lnTo>
                    <a:pt x="4380" y="287"/>
                  </a:lnTo>
                  <a:lnTo>
                    <a:pt x="4380" y="287"/>
                  </a:lnTo>
                  <a:lnTo>
                    <a:pt x="4576" y="251"/>
                  </a:lnTo>
                  <a:lnTo>
                    <a:pt x="4791" y="251"/>
                  </a:lnTo>
                  <a:lnTo>
                    <a:pt x="4987" y="251"/>
                  </a:lnTo>
                  <a:lnTo>
                    <a:pt x="5184" y="251"/>
                  </a:lnTo>
                  <a:lnTo>
                    <a:pt x="5184" y="251"/>
                  </a:lnTo>
                  <a:lnTo>
                    <a:pt x="5255" y="251"/>
                  </a:lnTo>
                  <a:lnTo>
                    <a:pt x="5309" y="251"/>
                  </a:lnTo>
                  <a:lnTo>
                    <a:pt x="5309" y="251"/>
                  </a:lnTo>
                  <a:lnTo>
                    <a:pt x="5577" y="305"/>
                  </a:lnTo>
                  <a:lnTo>
                    <a:pt x="5827" y="323"/>
                  </a:lnTo>
                  <a:lnTo>
                    <a:pt x="6363" y="323"/>
                  </a:lnTo>
                  <a:lnTo>
                    <a:pt x="6363" y="323"/>
                  </a:lnTo>
                  <a:lnTo>
                    <a:pt x="9491" y="341"/>
                  </a:lnTo>
                  <a:lnTo>
                    <a:pt x="9491" y="341"/>
                  </a:lnTo>
                  <a:lnTo>
                    <a:pt x="13101" y="358"/>
                  </a:lnTo>
                  <a:lnTo>
                    <a:pt x="13101" y="358"/>
                  </a:lnTo>
                  <a:lnTo>
                    <a:pt x="15514" y="376"/>
                  </a:lnTo>
                  <a:lnTo>
                    <a:pt x="15514" y="376"/>
                  </a:lnTo>
                  <a:lnTo>
                    <a:pt x="23771" y="394"/>
                  </a:lnTo>
                  <a:lnTo>
                    <a:pt x="23771" y="394"/>
                  </a:lnTo>
                  <a:lnTo>
                    <a:pt x="23860" y="394"/>
                  </a:lnTo>
                  <a:lnTo>
                    <a:pt x="23860" y="394"/>
                  </a:lnTo>
                  <a:lnTo>
                    <a:pt x="23932" y="394"/>
                  </a:lnTo>
                  <a:lnTo>
                    <a:pt x="23932" y="394"/>
                  </a:lnTo>
                  <a:lnTo>
                    <a:pt x="34047" y="376"/>
                  </a:lnTo>
                  <a:lnTo>
                    <a:pt x="34047" y="376"/>
                  </a:lnTo>
                  <a:lnTo>
                    <a:pt x="38837" y="358"/>
                  </a:lnTo>
                  <a:lnTo>
                    <a:pt x="38837" y="358"/>
                  </a:lnTo>
                  <a:lnTo>
                    <a:pt x="40803" y="341"/>
                  </a:lnTo>
                  <a:lnTo>
                    <a:pt x="40803" y="341"/>
                  </a:lnTo>
                  <a:lnTo>
                    <a:pt x="42894" y="323"/>
                  </a:lnTo>
                  <a:lnTo>
                    <a:pt x="42894" y="323"/>
                  </a:lnTo>
                  <a:lnTo>
                    <a:pt x="43412" y="323"/>
                  </a:lnTo>
                  <a:lnTo>
                    <a:pt x="43680" y="305"/>
                  </a:lnTo>
                  <a:lnTo>
                    <a:pt x="43948" y="251"/>
                  </a:lnTo>
                  <a:lnTo>
                    <a:pt x="43948" y="251"/>
                  </a:lnTo>
                  <a:lnTo>
                    <a:pt x="44002" y="251"/>
                  </a:lnTo>
                  <a:lnTo>
                    <a:pt x="44073" y="251"/>
                  </a:lnTo>
                  <a:lnTo>
                    <a:pt x="44073" y="251"/>
                  </a:lnTo>
                  <a:lnTo>
                    <a:pt x="44270" y="251"/>
                  </a:lnTo>
                  <a:lnTo>
                    <a:pt x="44467" y="251"/>
                  </a:lnTo>
                  <a:lnTo>
                    <a:pt x="44663" y="251"/>
                  </a:lnTo>
                  <a:lnTo>
                    <a:pt x="44878" y="287"/>
                  </a:lnTo>
                  <a:lnTo>
                    <a:pt x="44878" y="287"/>
                  </a:lnTo>
                  <a:lnTo>
                    <a:pt x="44931" y="305"/>
                  </a:lnTo>
                  <a:lnTo>
                    <a:pt x="45003" y="305"/>
                  </a:lnTo>
                  <a:lnTo>
                    <a:pt x="45003" y="305"/>
                  </a:lnTo>
                  <a:lnTo>
                    <a:pt x="45360" y="305"/>
                  </a:lnTo>
                  <a:lnTo>
                    <a:pt x="45718" y="287"/>
                  </a:lnTo>
                  <a:lnTo>
                    <a:pt x="46093" y="305"/>
                  </a:lnTo>
                  <a:lnTo>
                    <a:pt x="46272" y="323"/>
                  </a:lnTo>
                  <a:lnTo>
                    <a:pt x="46450" y="341"/>
                  </a:lnTo>
                  <a:lnTo>
                    <a:pt x="46450" y="341"/>
                  </a:lnTo>
                  <a:lnTo>
                    <a:pt x="46593" y="341"/>
                  </a:lnTo>
                  <a:lnTo>
                    <a:pt x="46718" y="358"/>
                  </a:lnTo>
                  <a:lnTo>
                    <a:pt x="47004" y="412"/>
                  </a:lnTo>
                  <a:lnTo>
                    <a:pt x="47004" y="412"/>
                  </a:lnTo>
                  <a:lnTo>
                    <a:pt x="47094" y="430"/>
                  </a:lnTo>
                  <a:lnTo>
                    <a:pt x="47201" y="448"/>
                  </a:lnTo>
                  <a:lnTo>
                    <a:pt x="47201" y="448"/>
                  </a:lnTo>
                  <a:lnTo>
                    <a:pt x="47415" y="466"/>
                  </a:lnTo>
                  <a:lnTo>
                    <a:pt x="47630" y="537"/>
                  </a:lnTo>
                  <a:lnTo>
                    <a:pt x="47826" y="609"/>
                  </a:lnTo>
                  <a:lnTo>
                    <a:pt x="48023" y="698"/>
                  </a:lnTo>
                  <a:lnTo>
                    <a:pt x="48023" y="698"/>
                  </a:lnTo>
                  <a:lnTo>
                    <a:pt x="48077" y="734"/>
                  </a:lnTo>
                  <a:lnTo>
                    <a:pt x="48112" y="769"/>
                  </a:lnTo>
                  <a:lnTo>
                    <a:pt x="48184" y="859"/>
                  </a:lnTo>
                  <a:lnTo>
                    <a:pt x="48184" y="859"/>
                  </a:lnTo>
                  <a:lnTo>
                    <a:pt x="48363" y="1234"/>
                  </a:lnTo>
                  <a:lnTo>
                    <a:pt x="48434" y="1431"/>
                  </a:lnTo>
                  <a:lnTo>
                    <a:pt x="48488" y="1627"/>
                  </a:lnTo>
                  <a:lnTo>
                    <a:pt x="48488" y="1627"/>
                  </a:lnTo>
                  <a:lnTo>
                    <a:pt x="48595" y="2003"/>
                  </a:lnTo>
                  <a:lnTo>
                    <a:pt x="48666" y="2360"/>
                  </a:lnTo>
                  <a:lnTo>
                    <a:pt x="48666" y="2360"/>
                  </a:lnTo>
                  <a:lnTo>
                    <a:pt x="48756" y="2861"/>
                  </a:lnTo>
                  <a:lnTo>
                    <a:pt x="48827" y="3361"/>
                  </a:lnTo>
                  <a:lnTo>
                    <a:pt x="48827" y="3361"/>
                  </a:lnTo>
                  <a:lnTo>
                    <a:pt x="48863" y="3647"/>
                  </a:lnTo>
                  <a:lnTo>
                    <a:pt x="48881" y="3933"/>
                  </a:lnTo>
                  <a:lnTo>
                    <a:pt x="48881" y="3933"/>
                  </a:lnTo>
                  <a:lnTo>
                    <a:pt x="48899" y="4648"/>
                  </a:lnTo>
                  <a:lnTo>
                    <a:pt x="48917" y="5845"/>
                  </a:lnTo>
                  <a:lnTo>
                    <a:pt x="48935" y="7060"/>
                  </a:lnTo>
                  <a:lnTo>
                    <a:pt x="48952" y="7775"/>
                  </a:lnTo>
                  <a:lnTo>
                    <a:pt x="48952" y="7775"/>
                  </a:lnTo>
                  <a:lnTo>
                    <a:pt x="48970" y="7954"/>
                  </a:lnTo>
                  <a:lnTo>
                    <a:pt x="48970" y="7954"/>
                  </a:lnTo>
                  <a:lnTo>
                    <a:pt x="49006" y="8276"/>
                  </a:lnTo>
                  <a:lnTo>
                    <a:pt x="49042" y="8597"/>
                  </a:lnTo>
                  <a:lnTo>
                    <a:pt x="49042" y="8597"/>
                  </a:lnTo>
                  <a:lnTo>
                    <a:pt x="49060" y="14031"/>
                  </a:lnTo>
                  <a:lnTo>
                    <a:pt x="49060" y="14031"/>
                  </a:lnTo>
                  <a:lnTo>
                    <a:pt x="49060" y="14191"/>
                  </a:lnTo>
                  <a:lnTo>
                    <a:pt x="49060" y="14191"/>
                  </a:lnTo>
                  <a:lnTo>
                    <a:pt x="49060" y="14334"/>
                  </a:lnTo>
                  <a:lnTo>
                    <a:pt x="49060" y="14334"/>
                  </a:lnTo>
                  <a:lnTo>
                    <a:pt x="49042" y="19767"/>
                  </a:lnTo>
                  <a:lnTo>
                    <a:pt x="49042" y="19767"/>
                  </a:lnTo>
                  <a:lnTo>
                    <a:pt x="49006" y="20089"/>
                  </a:lnTo>
                  <a:lnTo>
                    <a:pt x="48970" y="20411"/>
                  </a:lnTo>
                  <a:lnTo>
                    <a:pt x="48970" y="20411"/>
                  </a:lnTo>
                  <a:lnTo>
                    <a:pt x="48952" y="20590"/>
                  </a:lnTo>
                  <a:lnTo>
                    <a:pt x="48952" y="20590"/>
                  </a:lnTo>
                  <a:lnTo>
                    <a:pt x="48935" y="21304"/>
                  </a:lnTo>
                  <a:lnTo>
                    <a:pt x="48917" y="22520"/>
                  </a:lnTo>
                  <a:lnTo>
                    <a:pt x="48899" y="23717"/>
                  </a:lnTo>
                  <a:lnTo>
                    <a:pt x="48881" y="24432"/>
                  </a:lnTo>
                  <a:lnTo>
                    <a:pt x="48881" y="24432"/>
                  </a:lnTo>
                  <a:lnTo>
                    <a:pt x="48863" y="24718"/>
                  </a:lnTo>
                  <a:lnTo>
                    <a:pt x="48827" y="25004"/>
                  </a:lnTo>
                  <a:lnTo>
                    <a:pt x="48827" y="25004"/>
                  </a:lnTo>
                  <a:lnTo>
                    <a:pt x="48756" y="25504"/>
                  </a:lnTo>
                  <a:lnTo>
                    <a:pt x="48666" y="26005"/>
                  </a:lnTo>
                  <a:lnTo>
                    <a:pt x="48666" y="26005"/>
                  </a:lnTo>
                  <a:lnTo>
                    <a:pt x="48595" y="26380"/>
                  </a:lnTo>
                  <a:lnTo>
                    <a:pt x="48488" y="26738"/>
                  </a:lnTo>
                  <a:lnTo>
                    <a:pt x="48488" y="26738"/>
                  </a:lnTo>
                  <a:lnTo>
                    <a:pt x="48434" y="26934"/>
                  </a:lnTo>
                  <a:lnTo>
                    <a:pt x="48363" y="27131"/>
                  </a:lnTo>
                  <a:lnTo>
                    <a:pt x="48184" y="27506"/>
                  </a:lnTo>
                  <a:lnTo>
                    <a:pt x="48184" y="27506"/>
                  </a:lnTo>
                  <a:lnTo>
                    <a:pt x="48112" y="27595"/>
                  </a:lnTo>
                  <a:lnTo>
                    <a:pt x="48077" y="27631"/>
                  </a:lnTo>
                  <a:lnTo>
                    <a:pt x="48023" y="27667"/>
                  </a:lnTo>
                  <a:lnTo>
                    <a:pt x="48023" y="27667"/>
                  </a:lnTo>
                  <a:lnTo>
                    <a:pt x="47826" y="27756"/>
                  </a:lnTo>
                  <a:lnTo>
                    <a:pt x="47630" y="27828"/>
                  </a:lnTo>
                  <a:lnTo>
                    <a:pt x="47415" y="27899"/>
                  </a:lnTo>
                  <a:lnTo>
                    <a:pt x="47201" y="27917"/>
                  </a:lnTo>
                  <a:lnTo>
                    <a:pt x="47201" y="27917"/>
                  </a:lnTo>
                  <a:lnTo>
                    <a:pt x="47094" y="27935"/>
                  </a:lnTo>
                  <a:lnTo>
                    <a:pt x="47004" y="27953"/>
                  </a:lnTo>
                  <a:lnTo>
                    <a:pt x="47004" y="27953"/>
                  </a:lnTo>
                  <a:lnTo>
                    <a:pt x="46718" y="28007"/>
                  </a:lnTo>
                  <a:lnTo>
                    <a:pt x="46593" y="28024"/>
                  </a:lnTo>
                  <a:lnTo>
                    <a:pt x="46450" y="28024"/>
                  </a:lnTo>
                  <a:lnTo>
                    <a:pt x="46450" y="28024"/>
                  </a:lnTo>
                  <a:lnTo>
                    <a:pt x="46272" y="28042"/>
                  </a:lnTo>
                  <a:lnTo>
                    <a:pt x="46093" y="28060"/>
                  </a:lnTo>
                  <a:lnTo>
                    <a:pt x="45718" y="28078"/>
                  </a:lnTo>
                  <a:lnTo>
                    <a:pt x="45360" y="28060"/>
                  </a:lnTo>
                  <a:lnTo>
                    <a:pt x="45003" y="28060"/>
                  </a:lnTo>
                  <a:lnTo>
                    <a:pt x="45003" y="28060"/>
                  </a:lnTo>
                  <a:lnTo>
                    <a:pt x="44931" y="28060"/>
                  </a:lnTo>
                  <a:lnTo>
                    <a:pt x="44878" y="28078"/>
                  </a:lnTo>
                  <a:lnTo>
                    <a:pt x="44878" y="28078"/>
                  </a:lnTo>
                  <a:lnTo>
                    <a:pt x="44663" y="28114"/>
                  </a:lnTo>
                  <a:lnTo>
                    <a:pt x="44467" y="28114"/>
                  </a:lnTo>
                  <a:lnTo>
                    <a:pt x="44270" y="28114"/>
                  </a:lnTo>
                  <a:lnTo>
                    <a:pt x="44073" y="28132"/>
                  </a:lnTo>
                  <a:lnTo>
                    <a:pt x="44073" y="28132"/>
                  </a:lnTo>
                  <a:lnTo>
                    <a:pt x="44002" y="28132"/>
                  </a:lnTo>
                  <a:lnTo>
                    <a:pt x="43948" y="28114"/>
                  </a:lnTo>
                  <a:lnTo>
                    <a:pt x="43948" y="28114"/>
                  </a:lnTo>
                  <a:lnTo>
                    <a:pt x="43680" y="28060"/>
                  </a:lnTo>
                  <a:lnTo>
                    <a:pt x="43412" y="28042"/>
                  </a:lnTo>
                  <a:lnTo>
                    <a:pt x="42894" y="28042"/>
                  </a:lnTo>
                  <a:lnTo>
                    <a:pt x="42894" y="28042"/>
                  </a:lnTo>
                  <a:lnTo>
                    <a:pt x="40803" y="28024"/>
                  </a:lnTo>
                  <a:lnTo>
                    <a:pt x="40803" y="28024"/>
                  </a:lnTo>
                  <a:lnTo>
                    <a:pt x="38837" y="28007"/>
                  </a:lnTo>
                  <a:lnTo>
                    <a:pt x="38837" y="28007"/>
                  </a:lnTo>
                  <a:lnTo>
                    <a:pt x="36424" y="27989"/>
                  </a:lnTo>
                  <a:lnTo>
                    <a:pt x="36424" y="27989"/>
                  </a:lnTo>
                  <a:lnTo>
                    <a:pt x="29829" y="27971"/>
                  </a:lnTo>
                  <a:lnTo>
                    <a:pt x="29829" y="27971"/>
                  </a:lnTo>
                  <a:lnTo>
                    <a:pt x="29651" y="27971"/>
                  </a:lnTo>
                  <a:lnTo>
                    <a:pt x="29651" y="27971"/>
                  </a:lnTo>
                  <a:lnTo>
                    <a:pt x="29597" y="27989"/>
                  </a:lnTo>
                  <a:lnTo>
                    <a:pt x="29561" y="28007"/>
                  </a:lnTo>
                  <a:lnTo>
                    <a:pt x="29543" y="28042"/>
                  </a:lnTo>
                  <a:lnTo>
                    <a:pt x="29543" y="28096"/>
                  </a:lnTo>
                  <a:lnTo>
                    <a:pt x="29543" y="28096"/>
                  </a:lnTo>
                  <a:lnTo>
                    <a:pt x="29543" y="28132"/>
                  </a:lnTo>
                  <a:lnTo>
                    <a:pt x="29561" y="28149"/>
                  </a:lnTo>
                  <a:lnTo>
                    <a:pt x="29597" y="28167"/>
                  </a:lnTo>
                  <a:lnTo>
                    <a:pt x="29633" y="28185"/>
                  </a:lnTo>
                  <a:lnTo>
                    <a:pt x="29633" y="28185"/>
                  </a:lnTo>
                  <a:lnTo>
                    <a:pt x="29865" y="28203"/>
                  </a:lnTo>
                  <a:lnTo>
                    <a:pt x="29865" y="28203"/>
                  </a:lnTo>
                  <a:lnTo>
                    <a:pt x="36424" y="28185"/>
                  </a:lnTo>
                  <a:lnTo>
                    <a:pt x="36424" y="28185"/>
                  </a:lnTo>
                  <a:lnTo>
                    <a:pt x="37550" y="28185"/>
                  </a:lnTo>
                  <a:lnTo>
                    <a:pt x="38283" y="28203"/>
                  </a:lnTo>
                  <a:lnTo>
                    <a:pt x="38551" y="28203"/>
                  </a:lnTo>
                  <a:lnTo>
                    <a:pt x="38676" y="28221"/>
                  </a:lnTo>
                  <a:lnTo>
                    <a:pt x="38676" y="28221"/>
                  </a:lnTo>
                  <a:lnTo>
                    <a:pt x="38730" y="28239"/>
                  </a:lnTo>
                  <a:lnTo>
                    <a:pt x="38783" y="28239"/>
                  </a:lnTo>
                  <a:lnTo>
                    <a:pt x="38890" y="28239"/>
                  </a:lnTo>
                  <a:lnTo>
                    <a:pt x="38890" y="28239"/>
                  </a:lnTo>
                  <a:lnTo>
                    <a:pt x="43073" y="28221"/>
                  </a:lnTo>
                  <a:lnTo>
                    <a:pt x="43073" y="28221"/>
                  </a:lnTo>
                  <a:lnTo>
                    <a:pt x="43358" y="28239"/>
                  </a:lnTo>
                  <a:lnTo>
                    <a:pt x="43662" y="28257"/>
                  </a:lnTo>
                  <a:lnTo>
                    <a:pt x="43948" y="28292"/>
                  </a:lnTo>
                  <a:lnTo>
                    <a:pt x="44252" y="28346"/>
                  </a:lnTo>
                  <a:lnTo>
                    <a:pt x="44252" y="28346"/>
                  </a:lnTo>
                  <a:lnTo>
                    <a:pt x="44395" y="28364"/>
                  </a:lnTo>
                  <a:lnTo>
                    <a:pt x="44538" y="28364"/>
                  </a:lnTo>
                  <a:lnTo>
                    <a:pt x="44681" y="28364"/>
                  </a:lnTo>
                  <a:lnTo>
                    <a:pt x="44824" y="28346"/>
                  </a:lnTo>
                  <a:lnTo>
                    <a:pt x="44824" y="28346"/>
                  </a:lnTo>
                  <a:lnTo>
                    <a:pt x="44949" y="28328"/>
                  </a:lnTo>
                  <a:lnTo>
                    <a:pt x="45092" y="28310"/>
                  </a:lnTo>
                  <a:lnTo>
                    <a:pt x="45092" y="28310"/>
                  </a:lnTo>
                  <a:lnTo>
                    <a:pt x="45843" y="28310"/>
                  </a:lnTo>
                  <a:lnTo>
                    <a:pt x="45843" y="28310"/>
                  </a:lnTo>
                  <a:lnTo>
                    <a:pt x="46147" y="28310"/>
                  </a:lnTo>
                  <a:lnTo>
                    <a:pt x="46289" y="28292"/>
                  </a:lnTo>
                  <a:lnTo>
                    <a:pt x="46432" y="28275"/>
                  </a:lnTo>
                  <a:lnTo>
                    <a:pt x="46432" y="28275"/>
                  </a:lnTo>
                  <a:lnTo>
                    <a:pt x="46647" y="28257"/>
                  </a:lnTo>
                  <a:lnTo>
                    <a:pt x="46879" y="28221"/>
                  </a:lnTo>
                  <a:lnTo>
                    <a:pt x="47094" y="28185"/>
                  </a:lnTo>
                  <a:lnTo>
                    <a:pt x="47326" y="28149"/>
                  </a:lnTo>
                  <a:lnTo>
                    <a:pt x="47326" y="28149"/>
                  </a:lnTo>
                  <a:lnTo>
                    <a:pt x="47469" y="28132"/>
                  </a:lnTo>
                  <a:lnTo>
                    <a:pt x="47612" y="28096"/>
                  </a:lnTo>
                  <a:lnTo>
                    <a:pt x="47898" y="28007"/>
                  </a:lnTo>
                  <a:lnTo>
                    <a:pt x="47898" y="28007"/>
                  </a:lnTo>
                  <a:lnTo>
                    <a:pt x="47987" y="27953"/>
                  </a:lnTo>
                  <a:lnTo>
                    <a:pt x="48095" y="27917"/>
                  </a:lnTo>
                  <a:lnTo>
                    <a:pt x="48095" y="27917"/>
                  </a:lnTo>
                  <a:lnTo>
                    <a:pt x="48184" y="27881"/>
                  </a:lnTo>
                  <a:lnTo>
                    <a:pt x="48273" y="27810"/>
                  </a:lnTo>
                  <a:lnTo>
                    <a:pt x="48345" y="27738"/>
                  </a:lnTo>
                  <a:lnTo>
                    <a:pt x="48398" y="27649"/>
                  </a:lnTo>
                  <a:lnTo>
                    <a:pt x="48398" y="27649"/>
                  </a:lnTo>
                  <a:lnTo>
                    <a:pt x="48488" y="27435"/>
                  </a:lnTo>
                  <a:lnTo>
                    <a:pt x="48595" y="27238"/>
                  </a:lnTo>
                  <a:lnTo>
                    <a:pt x="48595" y="27238"/>
                  </a:lnTo>
                  <a:lnTo>
                    <a:pt x="48702" y="26898"/>
                  </a:lnTo>
                  <a:lnTo>
                    <a:pt x="48809" y="26541"/>
                  </a:lnTo>
                  <a:lnTo>
                    <a:pt x="48809" y="26541"/>
                  </a:lnTo>
                  <a:lnTo>
                    <a:pt x="48917" y="26023"/>
                  </a:lnTo>
                  <a:lnTo>
                    <a:pt x="49006" y="25487"/>
                  </a:lnTo>
                  <a:lnTo>
                    <a:pt x="49006" y="25487"/>
                  </a:lnTo>
                  <a:lnTo>
                    <a:pt x="49095" y="24861"/>
                  </a:lnTo>
                  <a:lnTo>
                    <a:pt x="49113" y="24557"/>
                  </a:lnTo>
                  <a:lnTo>
                    <a:pt x="49113" y="24236"/>
                  </a:lnTo>
                  <a:lnTo>
                    <a:pt x="49113" y="24236"/>
                  </a:lnTo>
                  <a:lnTo>
                    <a:pt x="49113" y="24164"/>
                  </a:lnTo>
                  <a:lnTo>
                    <a:pt x="49113" y="24110"/>
                  </a:lnTo>
                  <a:lnTo>
                    <a:pt x="49113" y="24110"/>
                  </a:lnTo>
                  <a:lnTo>
                    <a:pt x="49131" y="23914"/>
                  </a:lnTo>
                  <a:lnTo>
                    <a:pt x="49149" y="23539"/>
                  </a:lnTo>
                  <a:lnTo>
                    <a:pt x="49167" y="22448"/>
                  </a:lnTo>
                  <a:lnTo>
                    <a:pt x="49167" y="20804"/>
                  </a:lnTo>
                  <a:lnTo>
                    <a:pt x="49167" y="20804"/>
                  </a:lnTo>
                  <a:lnTo>
                    <a:pt x="49185" y="20554"/>
                  </a:lnTo>
                  <a:lnTo>
                    <a:pt x="49220" y="20322"/>
                  </a:lnTo>
                  <a:lnTo>
                    <a:pt x="49220" y="20322"/>
                  </a:lnTo>
                  <a:lnTo>
                    <a:pt x="49238" y="20053"/>
                  </a:lnTo>
                  <a:lnTo>
                    <a:pt x="49256" y="19803"/>
                  </a:lnTo>
                  <a:lnTo>
                    <a:pt x="49256" y="19803"/>
                  </a:lnTo>
                  <a:lnTo>
                    <a:pt x="49238" y="15568"/>
                  </a:lnTo>
                  <a:lnTo>
                    <a:pt x="49238" y="15568"/>
                  </a:lnTo>
                  <a:lnTo>
                    <a:pt x="49238" y="14531"/>
                  </a:lnTo>
                  <a:lnTo>
                    <a:pt x="49238" y="1453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113931" y="459687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72" y="376"/>
                  </a:moveTo>
                  <a:lnTo>
                    <a:pt x="72" y="376"/>
                  </a:lnTo>
                  <a:lnTo>
                    <a:pt x="143" y="393"/>
                  </a:lnTo>
                  <a:lnTo>
                    <a:pt x="233" y="411"/>
                  </a:lnTo>
                  <a:lnTo>
                    <a:pt x="322" y="411"/>
                  </a:lnTo>
                  <a:lnTo>
                    <a:pt x="411" y="393"/>
                  </a:lnTo>
                  <a:lnTo>
                    <a:pt x="411" y="393"/>
                  </a:lnTo>
                  <a:lnTo>
                    <a:pt x="608" y="340"/>
                  </a:lnTo>
                  <a:lnTo>
                    <a:pt x="822" y="322"/>
                  </a:lnTo>
                  <a:lnTo>
                    <a:pt x="1019" y="286"/>
                  </a:lnTo>
                  <a:lnTo>
                    <a:pt x="1216" y="268"/>
                  </a:lnTo>
                  <a:lnTo>
                    <a:pt x="1216" y="268"/>
                  </a:lnTo>
                  <a:lnTo>
                    <a:pt x="1305" y="250"/>
                  </a:lnTo>
                  <a:lnTo>
                    <a:pt x="1394" y="215"/>
                  </a:lnTo>
                  <a:lnTo>
                    <a:pt x="1394" y="215"/>
                  </a:lnTo>
                  <a:lnTo>
                    <a:pt x="1430" y="179"/>
                  </a:lnTo>
                  <a:lnTo>
                    <a:pt x="1448" y="125"/>
                  </a:lnTo>
                  <a:lnTo>
                    <a:pt x="1448" y="125"/>
                  </a:lnTo>
                  <a:lnTo>
                    <a:pt x="1448" y="90"/>
                  </a:lnTo>
                  <a:lnTo>
                    <a:pt x="1430" y="54"/>
                  </a:lnTo>
                  <a:lnTo>
                    <a:pt x="1412" y="36"/>
                  </a:lnTo>
                  <a:lnTo>
                    <a:pt x="1376" y="18"/>
                  </a:lnTo>
                  <a:lnTo>
                    <a:pt x="1376" y="18"/>
                  </a:lnTo>
                  <a:lnTo>
                    <a:pt x="1216" y="0"/>
                  </a:lnTo>
                  <a:lnTo>
                    <a:pt x="1216" y="0"/>
                  </a:lnTo>
                  <a:lnTo>
                    <a:pt x="1019" y="18"/>
                  </a:lnTo>
                  <a:lnTo>
                    <a:pt x="805" y="36"/>
                  </a:lnTo>
                  <a:lnTo>
                    <a:pt x="608" y="72"/>
                  </a:lnTo>
                  <a:lnTo>
                    <a:pt x="394" y="125"/>
                  </a:lnTo>
                  <a:lnTo>
                    <a:pt x="394" y="125"/>
                  </a:lnTo>
                  <a:lnTo>
                    <a:pt x="251" y="143"/>
                  </a:lnTo>
                  <a:lnTo>
                    <a:pt x="108" y="179"/>
                  </a:lnTo>
                  <a:lnTo>
                    <a:pt x="108" y="179"/>
                  </a:lnTo>
                  <a:lnTo>
                    <a:pt x="54" y="197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0" y="286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72" y="376"/>
                  </a:lnTo>
                  <a:lnTo>
                    <a:pt x="72" y="376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558808" y="4198821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36" y="591"/>
                  </a:moveTo>
                  <a:lnTo>
                    <a:pt x="36" y="591"/>
                  </a:lnTo>
                  <a:lnTo>
                    <a:pt x="125" y="948"/>
                  </a:lnTo>
                  <a:lnTo>
                    <a:pt x="161" y="1305"/>
                  </a:lnTo>
                  <a:lnTo>
                    <a:pt x="161" y="1305"/>
                  </a:lnTo>
                  <a:lnTo>
                    <a:pt x="179" y="1341"/>
                  </a:lnTo>
                  <a:lnTo>
                    <a:pt x="197" y="1395"/>
                  </a:lnTo>
                  <a:lnTo>
                    <a:pt x="215" y="1413"/>
                  </a:lnTo>
                  <a:lnTo>
                    <a:pt x="268" y="1431"/>
                  </a:lnTo>
                  <a:lnTo>
                    <a:pt x="268" y="1431"/>
                  </a:lnTo>
                  <a:lnTo>
                    <a:pt x="304" y="1431"/>
                  </a:lnTo>
                  <a:lnTo>
                    <a:pt x="340" y="1395"/>
                  </a:lnTo>
                  <a:lnTo>
                    <a:pt x="357" y="1359"/>
                  </a:lnTo>
                  <a:lnTo>
                    <a:pt x="375" y="1288"/>
                  </a:lnTo>
                  <a:lnTo>
                    <a:pt x="375" y="1288"/>
                  </a:lnTo>
                  <a:lnTo>
                    <a:pt x="375" y="1127"/>
                  </a:lnTo>
                  <a:lnTo>
                    <a:pt x="357" y="948"/>
                  </a:lnTo>
                  <a:lnTo>
                    <a:pt x="357" y="948"/>
                  </a:lnTo>
                  <a:lnTo>
                    <a:pt x="268" y="555"/>
                  </a:lnTo>
                  <a:lnTo>
                    <a:pt x="179" y="162"/>
                  </a:lnTo>
                  <a:lnTo>
                    <a:pt x="179" y="162"/>
                  </a:lnTo>
                  <a:lnTo>
                    <a:pt x="143" y="72"/>
                  </a:lnTo>
                  <a:lnTo>
                    <a:pt x="143" y="72"/>
                  </a:lnTo>
                  <a:lnTo>
                    <a:pt x="107" y="19"/>
                  </a:lnTo>
                  <a:lnTo>
                    <a:pt x="89" y="1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18" y="37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126"/>
                  </a:lnTo>
                  <a:lnTo>
                    <a:pt x="18" y="162"/>
                  </a:lnTo>
                  <a:lnTo>
                    <a:pt x="18" y="162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305"/>
                  </a:lnTo>
                  <a:lnTo>
                    <a:pt x="18" y="448"/>
                  </a:lnTo>
                  <a:lnTo>
                    <a:pt x="36" y="591"/>
                  </a:lnTo>
                  <a:lnTo>
                    <a:pt x="36" y="59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344028" y="4257010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483" y="912"/>
                  </a:moveTo>
                  <a:lnTo>
                    <a:pt x="483" y="912"/>
                  </a:lnTo>
                  <a:lnTo>
                    <a:pt x="519" y="930"/>
                  </a:lnTo>
                  <a:lnTo>
                    <a:pt x="573" y="930"/>
                  </a:lnTo>
                  <a:lnTo>
                    <a:pt x="573" y="930"/>
                  </a:lnTo>
                  <a:lnTo>
                    <a:pt x="609" y="894"/>
                  </a:lnTo>
                  <a:lnTo>
                    <a:pt x="644" y="840"/>
                  </a:lnTo>
                  <a:lnTo>
                    <a:pt x="644" y="840"/>
                  </a:lnTo>
                  <a:lnTo>
                    <a:pt x="644" y="769"/>
                  </a:lnTo>
                  <a:lnTo>
                    <a:pt x="626" y="679"/>
                  </a:lnTo>
                  <a:lnTo>
                    <a:pt x="626" y="679"/>
                  </a:lnTo>
                  <a:lnTo>
                    <a:pt x="519" y="483"/>
                  </a:lnTo>
                  <a:lnTo>
                    <a:pt x="394" y="304"/>
                  </a:lnTo>
                  <a:lnTo>
                    <a:pt x="251" y="161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1" y="36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37" y="233"/>
                  </a:lnTo>
                  <a:lnTo>
                    <a:pt x="54" y="304"/>
                  </a:lnTo>
                  <a:lnTo>
                    <a:pt x="90" y="358"/>
                  </a:lnTo>
                  <a:lnTo>
                    <a:pt x="90" y="358"/>
                  </a:lnTo>
                  <a:lnTo>
                    <a:pt x="180" y="465"/>
                  </a:lnTo>
                  <a:lnTo>
                    <a:pt x="269" y="572"/>
                  </a:lnTo>
                  <a:lnTo>
                    <a:pt x="412" y="804"/>
                  </a:lnTo>
                  <a:lnTo>
                    <a:pt x="412" y="804"/>
                  </a:lnTo>
                  <a:lnTo>
                    <a:pt x="483" y="912"/>
                  </a:lnTo>
                  <a:lnTo>
                    <a:pt x="483" y="912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210356" y="4416784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429" y="0"/>
                  </a:moveTo>
                  <a:lnTo>
                    <a:pt x="429" y="0"/>
                  </a:lnTo>
                  <a:lnTo>
                    <a:pt x="322" y="0"/>
                  </a:lnTo>
                  <a:lnTo>
                    <a:pt x="215" y="18"/>
                  </a:lnTo>
                  <a:lnTo>
                    <a:pt x="108" y="54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4" y="161"/>
                  </a:lnTo>
                  <a:lnTo>
                    <a:pt x="125" y="197"/>
                  </a:lnTo>
                  <a:lnTo>
                    <a:pt x="251" y="233"/>
                  </a:lnTo>
                  <a:lnTo>
                    <a:pt x="251" y="233"/>
                  </a:lnTo>
                  <a:lnTo>
                    <a:pt x="501" y="268"/>
                  </a:lnTo>
                  <a:lnTo>
                    <a:pt x="608" y="304"/>
                  </a:lnTo>
                  <a:lnTo>
                    <a:pt x="733" y="358"/>
                  </a:lnTo>
                  <a:lnTo>
                    <a:pt x="733" y="358"/>
                  </a:lnTo>
                  <a:lnTo>
                    <a:pt x="787" y="358"/>
                  </a:lnTo>
                  <a:lnTo>
                    <a:pt x="787" y="358"/>
                  </a:lnTo>
                  <a:lnTo>
                    <a:pt x="822" y="358"/>
                  </a:lnTo>
                  <a:lnTo>
                    <a:pt x="858" y="358"/>
                  </a:lnTo>
                  <a:lnTo>
                    <a:pt x="894" y="322"/>
                  </a:lnTo>
                  <a:lnTo>
                    <a:pt x="912" y="286"/>
                  </a:lnTo>
                  <a:lnTo>
                    <a:pt x="912" y="286"/>
                  </a:lnTo>
                  <a:lnTo>
                    <a:pt x="930" y="233"/>
                  </a:lnTo>
                  <a:lnTo>
                    <a:pt x="912" y="197"/>
                  </a:lnTo>
                  <a:lnTo>
                    <a:pt x="894" y="161"/>
                  </a:lnTo>
                  <a:lnTo>
                    <a:pt x="858" y="125"/>
                  </a:lnTo>
                  <a:lnTo>
                    <a:pt x="858" y="125"/>
                  </a:lnTo>
                  <a:lnTo>
                    <a:pt x="662" y="54"/>
                  </a:lnTo>
                  <a:lnTo>
                    <a:pt x="554" y="18"/>
                  </a:lnTo>
                  <a:lnTo>
                    <a:pt x="429" y="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113931" y="477686"/>
              <a:ext cx="252028" cy="66965"/>
            </a:xfrm>
            <a:custGeom>
              <a:avLst/>
              <a:gdLst/>
              <a:ahLst/>
              <a:cxnLst/>
              <a:rect l="l" t="t" r="r" b="b"/>
              <a:pathLst>
                <a:path w="1448" h="412" extrusionOk="0">
                  <a:moveTo>
                    <a:pt x="1394" y="197"/>
                  </a:moveTo>
                  <a:lnTo>
                    <a:pt x="1394" y="197"/>
                  </a:lnTo>
                  <a:lnTo>
                    <a:pt x="1305" y="161"/>
                  </a:lnTo>
                  <a:lnTo>
                    <a:pt x="1216" y="144"/>
                  </a:lnTo>
                  <a:lnTo>
                    <a:pt x="1216" y="144"/>
                  </a:lnTo>
                  <a:lnTo>
                    <a:pt x="1019" y="126"/>
                  </a:lnTo>
                  <a:lnTo>
                    <a:pt x="822" y="108"/>
                  </a:lnTo>
                  <a:lnTo>
                    <a:pt x="608" y="72"/>
                  </a:lnTo>
                  <a:lnTo>
                    <a:pt x="411" y="19"/>
                  </a:lnTo>
                  <a:lnTo>
                    <a:pt x="411" y="19"/>
                  </a:lnTo>
                  <a:lnTo>
                    <a:pt x="322" y="1"/>
                  </a:lnTo>
                  <a:lnTo>
                    <a:pt x="233" y="1"/>
                  </a:lnTo>
                  <a:lnTo>
                    <a:pt x="143" y="19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36" y="72"/>
                  </a:lnTo>
                  <a:lnTo>
                    <a:pt x="18" y="90"/>
                  </a:lnTo>
                  <a:lnTo>
                    <a:pt x="0" y="12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54" y="215"/>
                  </a:lnTo>
                  <a:lnTo>
                    <a:pt x="108" y="251"/>
                  </a:lnTo>
                  <a:lnTo>
                    <a:pt x="108" y="251"/>
                  </a:lnTo>
                  <a:lnTo>
                    <a:pt x="251" y="269"/>
                  </a:lnTo>
                  <a:lnTo>
                    <a:pt x="394" y="304"/>
                  </a:lnTo>
                  <a:lnTo>
                    <a:pt x="394" y="304"/>
                  </a:lnTo>
                  <a:lnTo>
                    <a:pt x="608" y="340"/>
                  </a:lnTo>
                  <a:lnTo>
                    <a:pt x="805" y="376"/>
                  </a:lnTo>
                  <a:lnTo>
                    <a:pt x="1019" y="394"/>
                  </a:lnTo>
                  <a:lnTo>
                    <a:pt x="1216" y="412"/>
                  </a:lnTo>
                  <a:lnTo>
                    <a:pt x="1216" y="412"/>
                  </a:lnTo>
                  <a:lnTo>
                    <a:pt x="1376" y="394"/>
                  </a:lnTo>
                  <a:lnTo>
                    <a:pt x="1376" y="394"/>
                  </a:lnTo>
                  <a:lnTo>
                    <a:pt x="1412" y="376"/>
                  </a:lnTo>
                  <a:lnTo>
                    <a:pt x="1430" y="358"/>
                  </a:lnTo>
                  <a:lnTo>
                    <a:pt x="1448" y="322"/>
                  </a:lnTo>
                  <a:lnTo>
                    <a:pt x="1448" y="287"/>
                  </a:lnTo>
                  <a:lnTo>
                    <a:pt x="1448" y="287"/>
                  </a:lnTo>
                  <a:lnTo>
                    <a:pt x="1430" y="233"/>
                  </a:lnTo>
                  <a:lnTo>
                    <a:pt x="1394" y="197"/>
                  </a:lnTo>
                  <a:lnTo>
                    <a:pt x="1394" y="197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558808" y="710115"/>
              <a:ext cx="65444" cy="232591"/>
            </a:xfrm>
            <a:custGeom>
              <a:avLst/>
              <a:gdLst/>
              <a:ahLst/>
              <a:cxnLst/>
              <a:rect l="l" t="t" r="r" b="b"/>
              <a:pathLst>
                <a:path w="376" h="1431" extrusionOk="0">
                  <a:moveTo>
                    <a:pt x="0" y="1341"/>
                  </a:moveTo>
                  <a:lnTo>
                    <a:pt x="0" y="1341"/>
                  </a:lnTo>
                  <a:lnTo>
                    <a:pt x="18" y="1394"/>
                  </a:lnTo>
                  <a:lnTo>
                    <a:pt x="54" y="1430"/>
                  </a:lnTo>
                  <a:lnTo>
                    <a:pt x="54" y="1430"/>
                  </a:lnTo>
                  <a:lnTo>
                    <a:pt x="89" y="1430"/>
                  </a:lnTo>
                  <a:lnTo>
                    <a:pt x="107" y="1412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79" y="1269"/>
                  </a:lnTo>
                  <a:lnTo>
                    <a:pt x="179" y="1269"/>
                  </a:lnTo>
                  <a:lnTo>
                    <a:pt x="268" y="876"/>
                  </a:lnTo>
                  <a:lnTo>
                    <a:pt x="357" y="483"/>
                  </a:lnTo>
                  <a:lnTo>
                    <a:pt x="357" y="483"/>
                  </a:lnTo>
                  <a:lnTo>
                    <a:pt x="375" y="322"/>
                  </a:lnTo>
                  <a:lnTo>
                    <a:pt x="375" y="143"/>
                  </a:lnTo>
                  <a:lnTo>
                    <a:pt x="375" y="143"/>
                  </a:lnTo>
                  <a:lnTo>
                    <a:pt x="357" y="72"/>
                  </a:lnTo>
                  <a:lnTo>
                    <a:pt x="340" y="36"/>
                  </a:lnTo>
                  <a:lnTo>
                    <a:pt x="304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15" y="18"/>
                  </a:lnTo>
                  <a:lnTo>
                    <a:pt x="197" y="36"/>
                  </a:lnTo>
                  <a:lnTo>
                    <a:pt x="179" y="90"/>
                  </a:lnTo>
                  <a:lnTo>
                    <a:pt x="161" y="126"/>
                  </a:lnTo>
                  <a:lnTo>
                    <a:pt x="161" y="126"/>
                  </a:lnTo>
                  <a:lnTo>
                    <a:pt x="125" y="483"/>
                  </a:lnTo>
                  <a:lnTo>
                    <a:pt x="36" y="840"/>
                  </a:lnTo>
                  <a:lnTo>
                    <a:pt x="36" y="840"/>
                  </a:lnTo>
                  <a:lnTo>
                    <a:pt x="18" y="983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126"/>
                  </a:lnTo>
                  <a:lnTo>
                    <a:pt x="18" y="1269"/>
                  </a:lnTo>
                  <a:lnTo>
                    <a:pt x="18" y="1269"/>
                  </a:lnTo>
                  <a:lnTo>
                    <a:pt x="0" y="1305"/>
                  </a:lnTo>
                  <a:lnTo>
                    <a:pt x="0" y="1341"/>
                  </a:lnTo>
                  <a:lnTo>
                    <a:pt x="0" y="1341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34402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573" y="0"/>
                  </a:moveTo>
                  <a:lnTo>
                    <a:pt x="573" y="0"/>
                  </a:lnTo>
                  <a:lnTo>
                    <a:pt x="519" y="18"/>
                  </a:lnTo>
                  <a:lnTo>
                    <a:pt x="483" y="18"/>
                  </a:lnTo>
                  <a:lnTo>
                    <a:pt x="483" y="18"/>
                  </a:lnTo>
                  <a:lnTo>
                    <a:pt x="412" y="125"/>
                  </a:lnTo>
                  <a:lnTo>
                    <a:pt x="412" y="125"/>
                  </a:lnTo>
                  <a:lnTo>
                    <a:pt x="269" y="358"/>
                  </a:lnTo>
                  <a:lnTo>
                    <a:pt x="180" y="465"/>
                  </a:lnTo>
                  <a:lnTo>
                    <a:pt x="90" y="572"/>
                  </a:lnTo>
                  <a:lnTo>
                    <a:pt x="90" y="572"/>
                  </a:lnTo>
                  <a:lnTo>
                    <a:pt x="54" y="644"/>
                  </a:lnTo>
                  <a:lnTo>
                    <a:pt x="37" y="697"/>
                  </a:lnTo>
                  <a:lnTo>
                    <a:pt x="1" y="858"/>
                  </a:lnTo>
                  <a:lnTo>
                    <a:pt x="1" y="858"/>
                  </a:lnTo>
                  <a:lnTo>
                    <a:pt x="1" y="894"/>
                  </a:lnTo>
                  <a:lnTo>
                    <a:pt x="37" y="930"/>
                  </a:lnTo>
                  <a:lnTo>
                    <a:pt x="37" y="930"/>
                  </a:lnTo>
                  <a:lnTo>
                    <a:pt x="72" y="930"/>
                  </a:lnTo>
                  <a:lnTo>
                    <a:pt x="108" y="912"/>
                  </a:lnTo>
                  <a:lnTo>
                    <a:pt x="108" y="912"/>
                  </a:lnTo>
                  <a:lnTo>
                    <a:pt x="251" y="769"/>
                  </a:lnTo>
                  <a:lnTo>
                    <a:pt x="394" y="626"/>
                  </a:lnTo>
                  <a:lnTo>
                    <a:pt x="519" y="447"/>
                  </a:lnTo>
                  <a:lnTo>
                    <a:pt x="626" y="251"/>
                  </a:lnTo>
                  <a:lnTo>
                    <a:pt x="626" y="251"/>
                  </a:lnTo>
                  <a:lnTo>
                    <a:pt x="644" y="179"/>
                  </a:lnTo>
                  <a:lnTo>
                    <a:pt x="644" y="90"/>
                  </a:lnTo>
                  <a:lnTo>
                    <a:pt x="644" y="90"/>
                  </a:lnTo>
                  <a:lnTo>
                    <a:pt x="609" y="36"/>
                  </a:lnTo>
                  <a:lnTo>
                    <a:pt x="573" y="0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8210356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87" y="0"/>
                  </a:moveTo>
                  <a:lnTo>
                    <a:pt x="787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608" y="54"/>
                  </a:lnTo>
                  <a:lnTo>
                    <a:pt x="501" y="90"/>
                  </a:lnTo>
                  <a:lnTo>
                    <a:pt x="251" y="125"/>
                  </a:lnTo>
                  <a:lnTo>
                    <a:pt x="251" y="125"/>
                  </a:lnTo>
                  <a:lnTo>
                    <a:pt x="125" y="161"/>
                  </a:lnTo>
                  <a:lnTo>
                    <a:pt x="54" y="197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08" y="304"/>
                  </a:lnTo>
                  <a:lnTo>
                    <a:pt x="215" y="340"/>
                  </a:lnTo>
                  <a:lnTo>
                    <a:pt x="322" y="358"/>
                  </a:lnTo>
                  <a:lnTo>
                    <a:pt x="429" y="358"/>
                  </a:lnTo>
                  <a:lnTo>
                    <a:pt x="429" y="358"/>
                  </a:lnTo>
                  <a:lnTo>
                    <a:pt x="554" y="340"/>
                  </a:lnTo>
                  <a:lnTo>
                    <a:pt x="662" y="304"/>
                  </a:lnTo>
                  <a:lnTo>
                    <a:pt x="858" y="233"/>
                  </a:lnTo>
                  <a:lnTo>
                    <a:pt x="858" y="233"/>
                  </a:lnTo>
                  <a:lnTo>
                    <a:pt x="894" y="197"/>
                  </a:lnTo>
                  <a:lnTo>
                    <a:pt x="912" y="161"/>
                  </a:lnTo>
                  <a:lnTo>
                    <a:pt x="930" y="125"/>
                  </a:lnTo>
                  <a:lnTo>
                    <a:pt x="912" y="72"/>
                  </a:lnTo>
                  <a:lnTo>
                    <a:pt x="912" y="72"/>
                  </a:lnTo>
                  <a:lnTo>
                    <a:pt x="894" y="36"/>
                  </a:lnTo>
                  <a:lnTo>
                    <a:pt x="858" y="18"/>
                  </a:lnTo>
                  <a:lnTo>
                    <a:pt x="822" y="0"/>
                  </a:ln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97658" y="477686"/>
              <a:ext cx="255161" cy="66965"/>
            </a:xfrm>
            <a:custGeom>
              <a:avLst/>
              <a:gdLst/>
              <a:ahLst/>
              <a:cxnLst/>
              <a:rect l="l" t="t" r="r" b="b"/>
              <a:pathLst>
                <a:path w="1466" h="412" extrusionOk="0">
                  <a:moveTo>
                    <a:pt x="90" y="394"/>
                  </a:moveTo>
                  <a:lnTo>
                    <a:pt x="90" y="394"/>
                  </a:lnTo>
                  <a:lnTo>
                    <a:pt x="233" y="412"/>
                  </a:lnTo>
                  <a:lnTo>
                    <a:pt x="233" y="412"/>
                  </a:lnTo>
                  <a:lnTo>
                    <a:pt x="447" y="394"/>
                  </a:lnTo>
                  <a:lnTo>
                    <a:pt x="662" y="376"/>
                  </a:lnTo>
                  <a:lnTo>
                    <a:pt x="858" y="340"/>
                  </a:lnTo>
                  <a:lnTo>
                    <a:pt x="1055" y="304"/>
                  </a:lnTo>
                  <a:lnTo>
                    <a:pt x="1055" y="304"/>
                  </a:lnTo>
                  <a:lnTo>
                    <a:pt x="1198" y="269"/>
                  </a:lnTo>
                  <a:lnTo>
                    <a:pt x="1359" y="251"/>
                  </a:lnTo>
                  <a:lnTo>
                    <a:pt x="1359" y="251"/>
                  </a:lnTo>
                  <a:lnTo>
                    <a:pt x="1412" y="215"/>
                  </a:lnTo>
                  <a:lnTo>
                    <a:pt x="1448" y="161"/>
                  </a:lnTo>
                  <a:lnTo>
                    <a:pt x="1448" y="161"/>
                  </a:lnTo>
                  <a:lnTo>
                    <a:pt x="1466" y="126"/>
                  </a:lnTo>
                  <a:lnTo>
                    <a:pt x="1448" y="90"/>
                  </a:lnTo>
                  <a:lnTo>
                    <a:pt x="1430" y="72"/>
                  </a:lnTo>
                  <a:lnTo>
                    <a:pt x="1394" y="36"/>
                  </a:lnTo>
                  <a:lnTo>
                    <a:pt x="1394" y="36"/>
                  </a:lnTo>
                  <a:lnTo>
                    <a:pt x="1305" y="19"/>
                  </a:lnTo>
                  <a:lnTo>
                    <a:pt x="1234" y="1"/>
                  </a:lnTo>
                  <a:lnTo>
                    <a:pt x="1144" y="1"/>
                  </a:lnTo>
                  <a:lnTo>
                    <a:pt x="1055" y="19"/>
                  </a:lnTo>
                  <a:lnTo>
                    <a:pt x="1055" y="19"/>
                  </a:lnTo>
                  <a:lnTo>
                    <a:pt x="858" y="72"/>
                  </a:lnTo>
                  <a:lnTo>
                    <a:pt x="644" y="108"/>
                  </a:lnTo>
                  <a:lnTo>
                    <a:pt x="447" y="126"/>
                  </a:lnTo>
                  <a:lnTo>
                    <a:pt x="233" y="144"/>
                  </a:lnTo>
                  <a:lnTo>
                    <a:pt x="233" y="144"/>
                  </a:lnTo>
                  <a:lnTo>
                    <a:pt x="161" y="161"/>
                  </a:lnTo>
                  <a:lnTo>
                    <a:pt x="72" y="197"/>
                  </a:lnTo>
                  <a:lnTo>
                    <a:pt x="72" y="197"/>
                  </a:lnTo>
                  <a:lnTo>
                    <a:pt x="36" y="233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18" y="322"/>
                  </a:lnTo>
                  <a:lnTo>
                    <a:pt x="36" y="358"/>
                  </a:lnTo>
                  <a:lnTo>
                    <a:pt x="54" y="376"/>
                  </a:lnTo>
                  <a:lnTo>
                    <a:pt x="90" y="394"/>
                  </a:lnTo>
                  <a:lnTo>
                    <a:pt x="90" y="394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42498" y="710115"/>
              <a:ext cx="65618" cy="232591"/>
            </a:xfrm>
            <a:custGeom>
              <a:avLst/>
              <a:gdLst/>
              <a:ahLst/>
              <a:cxnLst/>
              <a:rect l="l" t="t" r="r" b="b"/>
              <a:pathLst>
                <a:path w="377" h="1431" extrusionOk="0">
                  <a:moveTo>
                    <a:pt x="323" y="840"/>
                  </a:moveTo>
                  <a:lnTo>
                    <a:pt x="323" y="840"/>
                  </a:lnTo>
                  <a:lnTo>
                    <a:pt x="251" y="483"/>
                  </a:lnTo>
                  <a:lnTo>
                    <a:pt x="197" y="126"/>
                  </a:lnTo>
                  <a:lnTo>
                    <a:pt x="197" y="126"/>
                  </a:lnTo>
                  <a:lnTo>
                    <a:pt x="197" y="90"/>
                  </a:lnTo>
                  <a:lnTo>
                    <a:pt x="180" y="36"/>
                  </a:lnTo>
                  <a:lnTo>
                    <a:pt x="14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72" y="0"/>
                  </a:lnTo>
                  <a:lnTo>
                    <a:pt x="37" y="36"/>
                  </a:lnTo>
                  <a:lnTo>
                    <a:pt x="19" y="72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1" y="322"/>
                  </a:lnTo>
                  <a:lnTo>
                    <a:pt x="19" y="483"/>
                  </a:lnTo>
                  <a:lnTo>
                    <a:pt x="19" y="483"/>
                  </a:lnTo>
                  <a:lnTo>
                    <a:pt x="90" y="876"/>
                  </a:lnTo>
                  <a:lnTo>
                    <a:pt x="197" y="1269"/>
                  </a:lnTo>
                  <a:lnTo>
                    <a:pt x="197" y="1269"/>
                  </a:lnTo>
                  <a:lnTo>
                    <a:pt x="215" y="1359"/>
                  </a:lnTo>
                  <a:lnTo>
                    <a:pt x="215" y="1359"/>
                  </a:lnTo>
                  <a:lnTo>
                    <a:pt x="251" y="1412"/>
                  </a:lnTo>
                  <a:lnTo>
                    <a:pt x="287" y="1430"/>
                  </a:lnTo>
                  <a:lnTo>
                    <a:pt x="323" y="1430"/>
                  </a:lnTo>
                  <a:lnTo>
                    <a:pt x="323" y="1430"/>
                  </a:lnTo>
                  <a:lnTo>
                    <a:pt x="340" y="1394"/>
                  </a:lnTo>
                  <a:lnTo>
                    <a:pt x="376" y="1341"/>
                  </a:lnTo>
                  <a:lnTo>
                    <a:pt x="376" y="1341"/>
                  </a:lnTo>
                  <a:lnTo>
                    <a:pt x="376" y="1305"/>
                  </a:lnTo>
                  <a:lnTo>
                    <a:pt x="358" y="1269"/>
                  </a:lnTo>
                  <a:lnTo>
                    <a:pt x="358" y="1269"/>
                  </a:lnTo>
                  <a:lnTo>
                    <a:pt x="340" y="1126"/>
                  </a:lnTo>
                  <a:lnTo>
                    <a:pt x="358" y="1126"/>
                  </a:lnTo>
                  <a:lnTo>
                    <a:pt x="358" y="1126"/>
                  </a:lnTo>
                  <a:lnTo>
                    <a:pt x="340" y="983"/>
                  </a:lnTo>
                  <a:lnTo>
                    <a:pt x="323" y="840"/>
                  </a:lnTo>
                  <a:lnTo>
                    <a:pt x="323" y="840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10458" y="733358"/>
              <a:ext cx="112264" cy="151160"/>
            </a:xfrm>
            <a:custGeom>
              <a:avLst/>
              <a:gdLst/>
              <a:ahLst/>
              <a:cxnLst/>
              <a:rect l="l" t="t" r="r" b="b"/>
              <a:pathLst>
                <a:path w="645" h="930" extrusionOk="0">
                  <a:moveTo>
                    <a:pt x="144" y="18"/>
                  </a:moveTo>
                  <a:lnTo>
                    <a:pt x="144" y="18"/>
                  </a:lnTo>
                  <a:lnTo>
                    <a:pt x="126" y="18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19" y="3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1" y="179"/>
                  </a:lnTo>
                  <a:lnTo>
                    <a:pt x="19" y="251"/>
                  </a:lnTo>
                  <a:lnTo>
                    <a:pt x="19" y="251"/>
                  </a:lnTo>
                  <a:lnTo>
                    <a:pt x="126" y="447"/>
                  </a:lnTo>
                  <a:lnTo>
                    <a:pt x="233" y="626"/>
                  </a:lnTo>
                  <a:lnTo>
                    <a:pt x="376" y="769"/>
                  </a:lnTo>
                  <a:lnTo>
                    <a:pt x="537" y="912"/>
                  </a:lnTo>
                  <a:lnTo>
                    <a:pt x="537" y="912"/>
                  </a:lnTo>
                  <a:lnTo>
                    <a:pt x="573" y="930"/>
                  </a:lnTo>
                  <a:lnTo>
                    <a:pt x="609" y="930"/>
                  </a:lnTo>
                  <a:lnTo>
                    <a:pt x="609" y="930"/>
                  </a:lnTo>
                  <a:lnTo>
                    <a:pt x="644" y="894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609" y="697"/>
                  </a:lnTo>
                  <a:lnTo>
                    <a:pt x="591" y="644"/>
                  </a:lnTo>
                  <a:lnTo>
                    <a:pt x="537" y="572"/>
                  </a:lnTo>
                  <a:lnTo>
                    <a:pt x="537" y="572"/>
                  </a:lnTo>
                  <a:lnTo>
                    <a:pt x="448" y="465"/>
                  </a:lnTo>
                  <a:lnTo>
                    <a:pt x="376" y="358"/>
                  </a:lnTo>
                  <a:lnTo>
                    <a:pt x="233" y="125"/>
                  </a:lnTo>
                  <a:lnTo>
                    <a:pt x="233" y="125"/>
                  </a:lnTo>
                  <a:lnTo>
                    <a:pt x="144" y="18"/>
                  </a:lnTo>
                  <a:lnTo>
                    <a:pt x="144" y="18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94525" y="666555"/>
              <a:ext cx="161869" cy="58188"/>
            </a:xfrm>
            <a:custGeom>
              <a:avLst/>
              <a:gdLst/>
              <a:ahLst/>
              <a:cxnLst/>
              <a:rect l="l" t="t" r="r" b="b"/>
              <a:pathLst>
                <a:path w="930" h="358" extrusionOk="0">
                  <a:moveTo>
                    <a:pt x="72" y="233"/>
                  </a:moveTo>
                  <a:lnTo>
                    <a:pt x="72" y="233"/>
                  </a:lnTo>
                  <a:lnTo>
                    <a:pt x="269" y="304"/>
                  </a:lnTo>
                  <a:lnTo>
                    <a:pt x="376" y="340"/>
                  </a:lnTo>
                  <a:lnTo>
                    <a:pt x="501" y="358"/>
                  </a:lnTo>
                  <a:lnTo>
                    <a:pt x="501" y="358"/>
                  </a:lnTo>
                  <a:lnTo>
                    <a:pt x="608" y="358"/>
                  </a:lnTo>
                  <a:lnTo>
                    <a:pt x="715" y="340"/>
                  </a:lnTo>
                  <a:lnTo>
                    <a:pt x="823" y="304"/>
                  </a:lnTo>
                  <a:lnTo>
                    <a:pt x="930" y="251"/>
                  </a:lnTo>
                  <a:lnTo>
                    <a:pt x="930" y="251"/>
                  </a:lnTo>
                  <a:lnTo>
                    <a:pt x="876" y="197"/>
                  </a:lnTo>
                  <a:lnTo>
                    <a:pt x="805" y="161"/>
                  </a:lnTo>
                  <a:lnTo>
                    <a:pt x="680" y="125"/>
                  </a:lnTo>
                  <a:lnTo>
                    <a:pt x="680" y="125"/>
                  </a:lnTo>
                  <a:lnTo>
                    <a:pt x="429" y="90"/>
                  </a:lnTo>
                  <a:lnTo>
                    <a:pt x="304" y="54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08" y="0"/>
                  </a:lnTo>
                  <a:lnTo>
                    <a:pt x="54" y="18"/>
                  </a:lnTo>
                  <a:lnTo>
                    <a:pt x="36" y="36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" y="125"/>
                  </a:lnTo>
                  <a:lnTo>
                    <a:pt x="18" y="161"/>
                  </a:lnTo>
                  <a:lnTo>
                    <a:pt x="36" y="197"/>
                  </a:lnTo>
                  <a:lnTo>
                    <a:pt x="72" y="233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F7E8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1" name="Google Shape;131;p4"/>
          <p:cNvSpPr/>
          <p:nvPr/>
        </p:nvSpPr>
        <p:spPr>
          <a:xfrm>
            <a:off x="4735618" y="1290733"/>
            <a:ext cx="2720767" cy="89395"/>
          </a:xfrm>
          <a:custGeom>
            <a:avLst/>
            <a:gdLst/>
            <a:ahLst/>
            <a:cxnLst/>
            <a:rect l="l" t="t" r="r" b="b"/>
            <a:pathLst>
              <a:path w="81623" h="7078" extrusionOk="0">
                <a:moveTo>
                  <a:pt x="31634" y="0"/>
                </a:moveTo>
                <a:lnTo>
                  <a:pt x="29668" y="18"/>
                </a:lnTo>
                <a:lnTo>
                  <a:pt x="27685" y="36"/>
                </a:lnTo>
                <a:lnTo>
                  <a:pt x="25719" y="90"/>
                </a:lnTo>
                <a:lnTo>
                  <a:pt x="23735" y="161"/>
                </a:lnTo>
                <a:lnTo>
                  <a:pt x="21769" y="250"/>
                </a:lnTo>
                <a:lnTo>
                  <a:pt x="19803" y="340"/>
                </a:lnTo>
                <a:lnTo>
                  <a:pt x="17837" y="483"/>
                </a:lnTo>
                <a:lnTo>
                  <a:pt x="16729" y="554"/>
                </a:lnTo>
                <a:lnTo>
                  <a:pt x="15639" y="661"/>
                </a:lnTo>
                <a:lnTo>
                  <a:pt x="14549" y="769"/>
                </a:lnTo>
                <a:lnTo>
                  <a:pt x="13459" y="876"/>
                </a:lnTo>
                <a:lnTo>
                  <a:pt x="12386" y="1019"/>
                </a:lnTo>
                <a:lnTo>
                  <a:pt x="11296" y="1162"/>
                </a:lnTo>
                <a:lnTo>
                  <a:pt x="10224" y="1341"/>
                </a:lnTo>
                <a:lnTo>
                  <a:pt x="9151" y="1519"/>
                </a:lnTo>
                <a:lnTo>
                  <a:pt x="8079" y="1716"/>
                </a:lnTo>
                <a:lnTo>
                  <a:pt x="7007" y="1930"/>
                </a:lnTo>
                <a:lnTo>
                  <a:pt x="5934" y="2163"/>
                </a:lnTo>
                <a:lnTo>
                  <a:pt x="4880" y="2413"/>
                </a:lnTo>
                <a:lnTo>
                  <a:pt x="3826" y="2681"/>
                </a:lnTo>
                <a:lnTo>
                  <a:pt x="2771" y="2985"/>
                </a:lnTo>
                <a:lnTo>
                  <a:pt x="1717" y="3289"/>
                </a:lnTo>
                <a:lnTo>
                  <a:pt x="662" y="3628"/>
                </a:lnTo>
                <a:lnTo>
                  <a:pt x="573" y="3664"/>
                </a:lnTo>
                <a:lnTo>
                  <a:pt x="501" y="3718"/>
                </a:lnTo>
                <a:lnTo>
                  <a:pt x="412" y="3789"/>
                </a:lnTo>
                <a:lnTo>
                  <a:pt x="340" y="3878"/>
                </a:lnTo>
                <a:lnTo>
                  <a:pt x="287" y="3968"/>
                </a:lnTo>
                <a:lnTo>
                  <a:pt x="233" y="4075"/>
                </a:lnTo>
                <a:lnTo>
                  <a:pt x="144" y="4307"/>
                </a:lnTo>
                <a:lnTo>
                  <a:pt x="72" y="4575"/>
                </a:lnTo>
                <a:lnTo>
                  <a:pt x="37" y="4861"/>
                </a:lnTo>
                <a:lnTo>
                  <a:pt x="1" y="5165"/>
                </a:lnTo>
                <a:lnTo>
                  <a:pt x="19" y="5469"/>
                </a:lnTo>
                <a:lnTo>
                  <a:pt x="37" y="5755"/>
                </a:lnTo>
                <a:lnTo>
                  <a:pt x="90" y="6041"/>
                </a:lnTo>
                <a:lnTo>
                  <a:pt x="162" y="6291"/>
                </a:lnTo>
                <a:lnTo>
                  <a:pt x="233" y="6523"/>
                </a:lnTo>
                <a:lnTo>
                  <a:pt x="340" y="6684"/>
                </a:lnTo>
                <a:lnTo>
                  <a:pt x="394" y="6756"/>
                </a:lnTo>
                <a:lnTo>
                  <a:pt x="466" y="6827"/>
                </a:lnTo>
                <a:lnTo>
                  <a:pt x="519" y="6863"/>
                </a:lnTo>
                <a:lnTo>
                  <a:pt x="591" y="6881"/>
                </a:lnTo>
                <a:lnTo>
                  <a:pt x="680" y="6899"/>
                </a:lnTo>
                <a:lnTo>
                  <a:pt x="752" y="6881"/>
                </a:lnTo>
                <a:lnTo>
                  <a:pt x="1681" y="6631"/>
                </a:lnTo>
                <a:lnTo>
                  <a:pt x="2610" y="6416"/>
                </a:lnTo>
                <a:lnTo>
                  <a:pt x="3540" y="6202"/>
                </a:lnTo>
                <a:lnTo>
                  <a:pt x="4487" y="5987"/>
                </a:lnTo>
                <a:lnTo>
                  <a:pt x="5416" y="5809"/>
                </a:lnTo>
                <a:lnTo>
                  <a:pt x="6363" y="5630"/>
                </a:lnTo>
                <a:lnTo>
                  <a:pt x="7311" y="5469"/>
                </a:lnTo>
                <a:lnTo>
                  <a:pt x="8258" y="5326"/>
                </a:lnTo>
                <a:lnTo>
                  <a:pt x="9205" y="5183"/>
                </a:lnTo>
                <a:lnTo>
                  <a:pt x="10134" y="5058"/>
                </a:lnTo>
                <a:lnTo>
                  <a:pt x="12047" y="4826"/>
                </a:lnTo>
                <a:lnTo>
                  <a:pt x="13941" y="4629"/>
                </a:lnTo>
                <a:lnTo>
                  <a:pt x="15853" y="4486"/>
                </a:lnTo>
                <a:lnTo>
                  <a:pt x="17766" y="4361"/>
                </a:lnTo>
                <a:lnTo>
                  <a:pt x="19660" y="4272"/>
                </a:lnTo>
                <a:lnTo>
                  <a:pt x="21590" y="4200"/>
                </a:lnTo>
                <a:lnTo>
                  <a:pt x="23503" y="4164"/>
                </a:lnTo>
                <a:lnTo>
                  <a:pt x="25415" y="4129"/>
                </a:lnTo>
                <a:lnTo>
                  <a:pt x="27327" y="4111"/>
                </a:lnTo>
                <a:lnTo>
                  <a:pt x="31152" y="4111"/>
                </a:lnTo>
                <a:lnTo>
                  <a:pt x="33136" y="4129"/>
                </a:lnTo>
                <a:lnTo>
                  <a:pt x="35119" y="4146"/>
                </a:lnTo>
                <a:lnTo>
                  <a:pt x="37103" y="4182"/>
                </a:lnTo>
                <a:lnTo>
                  <a:pt x="39087" y="4218"/>
                </a:lnTo>
                <a:lnTo>
                  <a:pt x="41071" y="4272"/>
                </a:lnTo>
                <a:lnTo>
                  <a:pt x="43055" y="4343"/>
                </a:lnTo>
                <a:lnTo>
                  <a:pt x="45038" y="4415"/>
                </a:lnTo>
                <a:lnTo>
                  <a:pt x="47022" y="4504"/>
                </a:lnTo>
                <a:lnTo>
                  <a:pt x="49006" y="4593"/>
                </a:lnTo>
                <a:lnTo>
                  <a:pt x="50972" y="4701"/>
                </a:lnTo>
                <a:lnTo>
                  <a:pt x="52956" y="4826"/>
                </a:lnTo>
                <a:lnTo>
                  <a:pt x="54939" y="4951"/>
                </a:lnTo>
                <a:lnTo>
                  <a:pt x="56905" y="5094"/>
                </a:lnTo>
                <a:lnTo>
                  <a:pt x="58889" y="5255"/>
                </a:lnTo>
                <a:lnTo>
                  <a:pt x="60873" y="5415"/>
                </a:lnTo>
                <a:lnTo>
                  <a:pt x="62839" y="5594"/>
                </a:lnTo>
                <a:lnTo>
                  <a:pt x="67325" y="6005"/>
                </a:lnTo>
                <a:lnTo>
                  <a:pt x="69577" y="6220"/>
                </a:lnTo>
                <a:lnTo>
                  <a:pt x="71811" y="6452"/>
                </a:lnTo>
                <a:lnTo>
                  <a:pt x="72954" y="6577"/>
                </a:lnTo>
                <a:lnTo>
                  <a:pt x="74098" y="6720"/>
                </a:lnTo>
                <a:lnTo>
                  <a:pt x="75260" y="6863"/>
                </a:lnTo>
                <a:lnTo>
                  <a:pt x="76439" y="6970"/>
                </a:lnTo>
                <a:lnTo>
                  <a:pt x="77029" y="7024"/>
                </a:lnTo>
                <a:lnTo>
                  <a:pt x="77601" y="7042"/>
                </a:lnTo>
                <a:lnTo>
                  <a:pt x="78191" y="7078"/>
                </a:lnTo>
                <a:lnTo>
                  <a:pt x="78781" y="7078"/>
                </a:lnTo>
                <a:lnTo>
                  <a:pt x="79353" y="7060"/>
                </a:lnTo>
                <a:lnTo>
                  <a:pt x="79925" y="7024"/>
                </a:lnTo>
                <a:lnTo>
                  <a:pt x="80496" y="6970"/>
                </a:lnTo>
                <a:lnTo>
                  <a:pt x="81050" y="6881"/>
                </a:lnTo>
                <a:lnTo>
                  <a:pt x="81122" y="6863"/>
                </a:lnTo>
                <a:lnTo>
                  <a:pt x="81193" y="6827"/>
                </a:lnTo>
                <a:lnTo>
                  <a:pt x="81247" y="6792"/>
                </a:lnTo>
                <a:lnTo>
                  <a:pt x="81301" y="6738"/>
                </a:lnTo>
                <a:lnTo>
                  <a:pt x="81408" y="6613"/>
                </a:lnTo>
                <a:lnTo>
                  <a:pt x="81479" y="6470"/>
                </a:lnTo>
                <a:lnTo>
                  <a:pt x="81551" y="6291"/>
                </a:lnTo>
                <a:lnTo>
                  <a:pt x="81587" y="6095"/>
                </a:lnTo>
                <a:lnTo>
                  <a:pt x="81622" y="5880"/>
                </a:lnTo>
                <a:lnTo>
                  <a:pt x="81622" y="5666"/>
                </a:lnTo>
                <a:lnTo>
                  <a:pt x="81622" y="5433"/>
                </a:lnTo>
                <a:lnTo>
                  <a:pt x="81604" y="5219"/>
                </a:lnTo>
                <a:lnTo>
                  <a:pt x="81551" y="5004"/>
                </a:lnTo>
                <a:lnTo>
                  <a:pt x="81497" y="4826"/>
                </a:lnTo>
                <a:lnTo>
                  <a:pt x="81444" y="4647"/>
                </a:lnTo>
                <a:lnTo>
                  <a:pt x="81354" y="4504"/>
                </a:lnTo>
                <a:lnTo>
                  <a:pt x="81247" y="4397"/>
                </a:lnTo>
                <a:lnTo>
                  <a:pt x="81140" y="4325"/>
                </a:lnTo>
                <a:lnTo>
                  <a:pt x="80693" y="4129"/>
                </a:lnTo>
                <a:lnTo>
                  <a:pt x="80246" y="3950"/>
                </a:lnTo>
                <a:lnTo>
                  <a:pt x="79782" y="3789"/>
                </a:lnTo>
                <a:lnTo>
                  <a:pt x="79317" y="3646"/>
                </a:lnTo>
                <a:lnTo>
                  <a:pt x="78852" y="3521"/>
                </a:lnTo>
                <a:lnTo>
                  <a:pt x="78388" y="3414"/>
                </a:lnTo>
                <a:lnTo>
                  <a:pt x="77422" y="3199"/>
                </a:lnTo>
                <a:lnTo>
                  <a:pt x="76457" y="3021"/>
                </a:lnTo>
                <a:lnTo>
                  <a:pt x="75492" y="2878"/>
                </a:lnTo>
                <a:lnTo>
                  <a:pt x="73562" y="2609"/>
                </a:lnTo>
                <a:lnTo>
                  <a:pt x="71560" y="2324"/>
                </a:lnTo>
                <a:lnTo>
                  <a:pt x="69559" y="2073"/>
                </a:lnTo>
                <a:lnTo>
                  <a:pt x="67539" y="1841"/>
                </a:lnTo>
                <a:lnTo>
                  <a:pt x="65520" y="1644"/>
                </a:lnTo>
                <a:lnTo>
                  <a:pt x="63518" y="1448"/>
                </a:lnTo>
                <a:lnTo>
                  <a:pt x="61498" y="1269"/>
                </a:lnTo>
                <a:lnTo>
                  <a:pt x="59479" y="1108"/>
                </a:lnTo>
                <a:lnTo>
                  <a:pt x="57477" y="965"/>
                </a:lnTo>
                <a:lnTo>
                  <a:pt x="55458" y="822"/>
                </a:lnTo>
                <a:lnTo>
                  <a:pt x="53438" y="697"/>
                </a:lnTo>
                <a:lnTo>
                  <a:pt x="49399" y="483"/>
                </a:lnTo>
                <a:lnTo>
                  <a:pt x="45467" y="304"/>
                </a:lnTo>
                <a:lnTo>
                  <a:pt x="41518" y="161"/>
                </a:lnTo>
                <a:lnTo>
                  <a:pt x="39534" y="107"/>
                </a:lnTo>
                <a:lnTo>
                  <a:pt x="37568" y="54"/>
                </a:lnTo>
                <a:lnTo>
                  <a:pt x="35584" y="18"/>
                </a:lnTo>
                <a:lnTo>
                  <a:pt x="33618" y="0"/>
                </a:lnTo>
                <a:close/>
              </a:path>
            </a:pathLst>
          </a:custGeom>
          <a:solidFill>
            <a:srgbClr val="F7E8D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title"/>
          </p:nvPr>
        </p:nvSpPr>
        <p:spPr>
          <a:xfrm>
            <a:off x="2693800" y="707133"/>
            <a:ext cx="6804400" cy="39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4"/>
          <p:cNvSpPr txBox="1">
            <a:spLocks noGrp="1"/>
          </p:cNvSpPr>
          <p:nvPr>
            <p:ph type="body" idx="1"/>
          </p:nvPr>
        </p:nvSpPr>
        <p:spPr>
          <a:xfrm>
            <a:off x="950967" y="1496333"/>
            <a:ext cx="10290000" cy="4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600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246086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788501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096306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04454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679467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011285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52DE4-7BD8-49B7-B2B2-7F4CD0F29F58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29/05/2024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7379D-B426-4917-B658-5CB1A523CBC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563487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063B1E0-5ACA-4E07-AD21-35A927BF927F}"/>
              </a:ext>
            </a:extLst>
          </p:cNvPr>
          <p:cNvSpPr txBox="1">
            <a:spLocks/>
          </p:cNvSpPr>
          <p:nvPr userDrawn="1"/>
        </p:nvSpPr>
        <p:spPr>
          <a:xfrm>
            <a:off x="-381000" y="6069012"/>
            <a:ext cx="2971300" cy="787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4" name="图片 7" descr="图片包含 树&#10;&#10;描述已自动生成">
            <a:extLst>
              <a:ext uri="{FF2B5EF4-FFF2-40B4-BE49-F238E27FC236}">
                <a16:creationId xmlns:a16="http://schemas.microsoft.com/office/drawing/2014/main" id="{B5AAFF35-0A33-4615-9914-033396FBCD69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slide" Target="slide18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4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12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slide" Target="slide8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0"/>
          <p:cNvGrpSpPr/>
          <p:nvPr/>
        </p:nvGrpSpPr>
        <p:grpSpPr>
          <a:xfrm>
            <a:off x="1079590" y="870168"/>
            <a:ext cx="9804295" cy="3384148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5354" b="1757"/>
          <a:stretch/>
        </p:blipFill>
        <p:spPr>
          <a:xfrm>
            <a:off x="0" y="3330402"/>
            <a:ext cx="6745737" cy="36826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038" y="2432403"/>
            <a:ext cx="6315935" cy="45594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1245" y="1718671"/>
            <a:ext cx="9449619" cy="2121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8044" y="986675"/>
            <a:ext cx="1737511" cy="10729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627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26971"/>
              </p:ext>
            </p:extLst>
          </p:nvPr>
        </p:nvGraphicFramePr>
        <p:xfrm>
          <a:off x="1085855" y="1781324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68052" y="534829"/>
            <a:ext cx="7128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438 589 – 235 072 = ?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37538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144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786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428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0702" y="165207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0733" y="1652077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83916"/>
              </p:ext>
            </p:extLst>
          </p:nvPr>
        </p:nvGraphicFramePr>
        <p:xfrm>
          <a:off x="1082842" y="3707027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34525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2842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84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4126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97689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77263" y="357778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9854" y="2471248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96950" y="5147440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668376" y="1385684"/>
            <a:ext cx="4923983" cy="43841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593020" y="1652077"/>
            <a:ext cx="521953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Đặt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tính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sao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hàng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thẳng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cột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nhau</a:t>
            </a:r>
            <a:endParaRPr lang="en-US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dấu</a:t>
            </a:r>
            <a:r>
              <a:rPr lang="en-US" sz="4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Kẻ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gạch</a:t>
            </a:r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ngang</a:t>
            </a:r>
            <a:endParaRPr lang="en-US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16127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5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5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45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2355" y="1279373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74038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6794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2436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078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7202" y="11501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47233" y="1150126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19342" y="3205076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71025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492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2134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776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4189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13763" y="30758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6354" y="1969297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33450" y="4645489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71157" y="5096438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165058" y="489784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224072" y="356880"/>
            <a:ext cx="5410200" cy="5294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42424" y="309079"/>
            <a:ext cx="5549576" cy="54322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bằng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vi-VN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73697" y="5543777"/>
            <a:ext cx="55467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438 589 – 235 072 = 203 517</a:t>
            </a:r>
            <a:endParaRPr lang="en-US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44220" y="1112050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45238" y="11313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03261" y="1143563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62784" y="1161157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94318" y="117360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6495" y="115909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20169" y="493477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506948" y="488861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29965" y="490563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6295" y="492126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78293" y="493174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2386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1.25E-6 -3.7037E-7 L -0.00299 0.2928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4.16667E-7 1.85185E-6 L -0.00299 0.29282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1.48148E-6 L -0.00299 0.29282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16667E-7 -4.81481E-6 L -0.003 0.29283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4.375E-6 3.33333E-6 L -0.003 0.29282 " pathEditMode="relative" rAng="0" ptsTypes="AA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3.125E-6 -3.33333E-6 L -0.003 0.29283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"/>
                            </p:stCondLst>
                            <p:childTnLst>
                              <p:par>
                                <p:cTn id="14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uild="allAtOnce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902443"/>
              </p:ext>
            </p:extLst>
          </p:nvPr>
        </p:nvGraphicFramePr>
        <p:xfrm>
          <a:off x="955503" y="1355573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38585" y="636827"/>
            <a:ext cx="58560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648 390 – 382 547 = ?</a:t>
            </a:r>
            <a:endParaRPr lang="en-US" sz="4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86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0109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5751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393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70350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49924" y="122632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64544"/>
              </p:ext>
            </p:extLst>
          </p:nvPr>
        </p:nvGraphicFramePr>
        <p:xfrm>
          <a:off x="952490" y="3281276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004173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807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5449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10917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7794" y="3152029"/>
            <a:ext cx="8082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6911" y="315202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502" y="2045497"/>
            <a:ext cx="5613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66598" y="4721689"/>
            <a:ext cx="523029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1067"/>
              </p:ext>
            </p:extLst>
          </p:nvPr>
        </p:nvGraphicFramePr>
        <p:xfrm>
          <a:off x="904305" y="5172638"/>
          <a:ext cx="5030100" cy="1188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350">
                  <a:extLst>
                    <a:ext uri="{9D8B030D-6E8A-4147-A177-3AD203B41FA5}">
                      <a16:colId xmlns:a16="http://schemas.microsoft.com/office/drawing/2014/main" val="286838808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155759083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67368106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463301757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2945294302"/>
                    </a:ext>
                  </a:extLst>
                </a:gridCol>
                <a:gridCol w="838350">
                  <a:extLst>
                    <a:ext uri="{9D8B030D-6E8A-4147-A177-3AD203B41FA5}">
                      <a16:colId xmlns:a16="http://schemas.microsoft.com/office/drawing/2014/main" val="3263452874"/>
                    </a:ext>
                  </a:extLst>
                </a:gridCol>
              </a:tblGrid>
              <a:tr h="11880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0235978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5098206" y="497404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339563" y="256032"/>
            <a:ext cx="5410200" cy="52947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326739" y="612986"/>
            <a:ext cx="5549576" cy="57708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Trừ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thứ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tự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từ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sang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trái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không trừ được 7, lấy 10 trừ 7 bằng 3, viết 3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trừ 1 bằng 8, 8 trừ 4 bằng 4, viết 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không trừ được 5, lấy 13 trừ 5 bằng 8, viết 8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 trừ 1 bằng 7; 7 trừ 2 bằng 5, viết 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không trừ được 8, lấy 14 trừ 8 bằng 6, viết 6 nhớ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vi-VN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trừ 1 bằng 5; 5 trừ 3 bằng 2, viết 2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09445" y="6198435"/>
            <a:ext cx="622478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648 390 – 382 547 = 265 843</a:t>
            </a:r>
            <a:endParaRPr lang="en-US" sz="3600" b="1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47092" y="120343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4168" y="122624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22079" y="120343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1673" y="1240435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6275" y="117518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06217" y="120259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53317" y="501097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40096" y="4983866"/>
            <a:ext cx="8691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63113" y="4981836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9443" y="4997460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1441" y="5007944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96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Oval 41"/>
          <p:cNvSpPr/>
          <p:nvPr/>
        </p:nvSpPr>
        <p:spPr>
          <a:xfrm>
            <a:off x="4548957" y="2911916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2894860" y="2907844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1154347" y="2907844"/>
            <a:ext cx="482600" cy="482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39525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2.5E-6 -4.81481E-6 L -0.00299 0.2928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2.08333E-7 4.44444E-6 L -0.00299 0.2928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8.33333E-7 -4.81481E-6 L -0.003 0.29283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75E-6 1.11111E-6 L -0.00299 0.29282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95833E-6 1.85185E-6 L -0.00299 0.2928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1.04167E-6 -4.81481E-6 L -0.003 0.29283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50"/>
                            </p:stCondLst>
                            <p:childTnLst>
                              <p:par>
                                <p:cTn id="170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build="allAtOnce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5" grpId="0"/>
      <p:bldP spid="36" grpId="0"/>
      <p:bldP spid="37" grpId="0"/>
      <p:bldP spid="38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43" y="3130509"/>
            <a:ext cx="10320135" cy="2822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361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1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20102" y="143260"/>
            <a:ext cx="10649527" cy="899045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1: </a:t>
            </a:r>
            <a:r>
              <a:rPr lang="vi-VN" sz="4000" dirty="0">
                <a:solidFill>
                  <a:prstClr val="black"/>
                </a:solidFill>
                <a:latin typeface="UTM Avo" panose="02040603050506020204" pitchFamily="18" charset="0"/>
              </a:rPr>
              <a:t>Đặt tính rồi tính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9" name="4"/>
          <p:cNvSpPr/>
          <p:nvPr/>
        </p:nvSpPr>
        <p:spPr>
          <a:xfrm>
            <a:off x="785978" y="1402394"/>
            <a:ext cx="7054368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36 724 – 3 291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5" name="4"/>
          <p:cNvSpPr/>
          <p:nvPr/>
        </p:nvSpPr>
        <p:spPr>
          <a:xfrm>
            <a:off x="2238424" y="3112284"/>
            <a:ext cx="9182099" cy="1052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637 891 – 412 520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6" name="4"/>
          <p:cNvSpPr/>
          <p:nvPr/>
        </p:nvSpPr>
        <p:spPr>
          <a:xfrm>
            <a:off x="720102" y="4711546"/>
            <a:ext cx="8924876" cy="107902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895 332 – 282 429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0733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2546513" y="843594"/>
            <a:ext cx="7054368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36 724 – 3 291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086336"/>
              </p:ext>
            </p:extLst>
          </p:nvPr>
        </p:nvGraphicFramePr>
        <p:xfrm>
          <a:off x="2936957" y="2170779"/>
          <a:ext cx="627348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696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254696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endParaRPr lang="en-US" sz="800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38400" y="3594100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87678" y="4715859"/>
            <a:ext cx="668492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30325"/>
              </p:ext>
            </p:extLst>
          </p:nvPr>
        </p:nvGraphicFramePr>
        <p:xfrm>
          <a:off x="2895600" y="4909614"/>
          <a:ext cx="6311900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380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262380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4194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1987712" y="780650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637 891 – 412 520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436637"/>
              </p:ext>
            </p:extLst>
          </p:nvPr>
        </p:nvGraphicFramePr>
        <p:xfrm>
          <a:off x="2882753" y="1977388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0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87655" y="3419698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933" y="4715859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857276"/>
              </p:ext>
            </p:extLst>
          </p:nvPr>
        </p:nvGraphicFramePr>
        <p:xfrm>
          <a:off x="2907107" y="4871332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7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690033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  <p:sp>
          <p:nvSpPr>
            <p:cNvPr id="4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/>
            </a:p>
          </p:txBody>
        </p:sp>
      </p:grpSp>
      <p:sp>
        <p:nvSpPr>
          <p:cNvPr id="49" name="4"/>
          <p:cNvSpPr/>
          <p:nvPr/>
        </p:nvSpPr>
        <p:spPr>
          <a:xfrm>
            <a:off x="1987712" y="780650"/>
            <a:ext cx="8642187" cy="11114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7200" dirty="0">
                <a:solidFill>
                  <a:srgbClr val="4472C4">
                    <a:lumMod val="50000"/>
                  </a:srgbClr>
                </a:solidFill>
                <a:latin typeface="UTM Avo" panose="02040603050506020204" pitchFamily="18" charset="0"/>
              </a:rPr>
              <a:t>895 332 – 282 429</a:t>
            </a:r>
            <a:endParaRPr lang="en-GB" sz="7200" dirty="0">
              <a:solidFill>
                <a:srgbClr val="4472C4">
                  <a:lumMod val="50000"/>
                </a:srgbClr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5222"/>
              </p:ext>
            </p:extLst>
          </p:nvPr>
        </p:nvGraphicFramePr>
        <p:xfrm>
          <a:off x="2882753" y="1977388"/>
          <a:ext cx="702618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031">
                  <a:extLst>
                    <a:ext uri="{9D8B030D-6E8A-4147-A177-3AD203B41FA5}">
                      <a16:colId xmlns:a16="http://schemas.microsoft.com/office/drawing/2014/main" val="1557089255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4089970364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534873662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3652225901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277731298"/>
                    </a:ext>
                  </a:extLst>
                </a:gridCol>
                <a:gridCol w="1171031">
                  <a:extLst>
                    <a:ext uri="{9D8B030D-6E8A-4147-A177-3AD203B41FA5}">
                      <a16:colId xmlns:a16="http://schemas.microsoft.com/office/drawing/2014/main" val="1851046290"/>
                    </a:ext>
                  </a:extLst>
                </a:gridCol>
              </a:tblGrid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5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83001"/>
                  </a:ext>
                </a:extLst>
              </a:tr>
              <a:tr h="122656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8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4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chemeClr val="tx1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chemeClr val="tx1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55894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187655" y="3419698"/>
            <a:ext cx="4985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933" y="4715859"/>
            <a:ext cx="76341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824435"/>
              </p:ext>
            </p:extLst>
          </p:nvPr>
        </p:nvGraphicFramePr>
        <p:xfrm>
          <a:off x="2907107" y="4871332"/>
          <a:ext cx="700183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72">
                  <a:extLst>
                    <a:ext uri="{9D8B030D-6E8A-4147-A177-3AD203B41FA5}">
                      <a16:colId xmlns:a16="http://schemas.microsoft.com/office/drawing/2014/main" val="468234498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824374505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558463631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3783352600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2482274872"/>
                    </a:ext>
                  </a:extLst>
                </a:gridCol>
                <a:gridCol w="1166972">
                  <a:extLst>
                    <a:ext uri="{9D8B030D-6E8A-4147-A177-3AD203B41FA5}">
                      <a16:colId xmlns:a16="http://schemas.microsoft.com/office/drawing/2014/main" val="772170226"/>
                    </a:ext>
                  </a:extLst>
                </a:gridCol>
              </a:tblGrid>
              <a:tr h="1081677"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6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1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2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9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0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8000" dirty="0">
                          <a:solidFill>
                            <a:srgbClr val="C00000"/>
                          </a:solidFill>
                          <a:latin typeface="#9Slide05 Lobster" panose="02000506000000020003" pitchFamily="2" charset="0"/>
                        </a:rPr>
                        <a:t>3</a:t>
                      </a:r>
                      <a:endParaRPr lang="en-US" sz="8000" dirty="0">
                        <a:solidFill>
                          <a:srgbClr val="C00000"/>
                        </a:solidFill>
                        <a:latin typeface="#9Slide05 Lobster" panose="02000506000000020003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3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16370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Rounded Rectangle 7"/>
          <p:cNvSpPr/>
          <p:nvPr/>
        </p:nvSpPr>
        <p:spPr>
          <a:xfrm>
            <a:off x="5081116" y="121690"/>
            <a:ext cx="1895485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</a:t>
            </a:r>
          </a:p>
        </p:txBody>
      </p:sp>
      <p:sp>
        <p:nvSpPr>
          <p:cNvPr id="38" name="cauhoi"/>
          <p:cNvSpPr txBox="1"/>
          <p:nvPr/>
        </p:nvSpPr>
        <p:spPr>
          <a:xfrm>
            <a:off x="1217521" y="4647139"/>
            <a:ext cx="101834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 bay trong 5 phút,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muỗi đập cánh nhiều hơn ong bao nhiêu lần?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https://img.loigiaihay.com/picture/2023/0330/20_19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21" y="1278008"/>
            <a:ext cx="9757897" cy="320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4373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ounded Rectangle 7"/>
          <p:cNvSpPr/>
          <p:nvPr/>
        </p:nvSpPr>
        <p:spPr>
          <a:xfrm>
            <a:off x="5081116" y="121690"/>
            <a:ext cx="1895485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2:</a:t>
            </a:r>
          </a:p>
        </p:txBody>
      </p:sp>
      <p:sp>
        <p:nvSpPr>
          <p:cNvPr id="47" name="Rounded Rectangle 7"/>
          <p:cNvSpPr/>
          <p:nvPr/>
        </p:nvSpPr>
        <p:spPr>
          <a:xfrm>
            <a:off x="3822701" y="1620290"/>
            <a:ext cx="4093700" cy="940563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vi-VN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giải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9350" y="2872939"/>
            <a:ext cx="1140869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bay trong 5 phút, muỗi đập cánh nhiều hơn ong số lần là:</a:t>
            </a:r>
          </a:p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 180 000 – 60 000 = 120 000 (lần)</a:t>
            </a:r>
          </a:p>
          <a:p>
            <a:r>
              <a:rPr lang="vi-VN" sz="4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                 Đáp số: 120 000 lần</a:t>
            </a:r>
          </a:p>
        </p:txBody>
      </p:sp>
    </p:spTree>
    <p:extLst>
      <p:ext uri="{BB962C8B-B14F-4D97-AF65-F5344CB8AC3E}">
        <p14:creationId xmlns:p14="http://schemas.microsoft.com/office/powerpoint/2010/main" val="295433501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2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31785" y="11093"/>
            <a:ext cx="6890053" cy="1293962"/>
            <a:chOff x="2524625" y="855521"/>
            <a:chExt cx="7633335" cy="1061698"/>
          </a:xfrm>
        </p:grpSpPr>
        <p:sp>
          <p:nvSpPr>
            <p:cNvPr id="6" name="同侧圆角矩形 2"/>
            <p:cNvSpPr/>
            <p:nvPr/>
          </p:nvSpPr>
          <p:spPr>
            <a:xfrm>
              <a:off x="2524625" y="855521"/>
              <a:ext cx="7633335" cy="1061698"/>
            </a:xfrm>
            <a:prstGeom prst="round2SameRect">
              <a:avLst>
                <a:gd name="adj1" fmla="val 3426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7" name="同侧圆角矩形 3"/>
            <p:cNvSpPr/>
            <p:nvPr/>
          </p:nvSpPr>
          <p:spPr>
            <a:xfrm>
              <a:off x="2656704" y="1000863"/>
              <a:ext cx="7369175" cy="771014"/>
            </a:xfrm>
            <a:prstGeom prst="round2SameRect">
              <a:avLst>
                <a:gd name="adj1" fmla="val 34269"/>
                <a:gd name="adj2" fmla="val 0"/>
              </a:avLst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B0604020202020204" charset="-122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79" y="250159"/>
            <a:ext cx="6035601" cy="77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778" r="7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28" t="-2698" r="27728" b="-777"/>
          <a:stretch/>
        </p:blipFill>
        <p:spPr>
          <a:xfrm>
            <a:off x="2105158" y="-43404"/>
            <a:ext cx="988701" cy="1164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t="12862" r="18574" b="18745"/>
          <a:stretch/>
        </p:blipFill>
        <p:spPr>
          <a:xfrm>
            <a:off x="9045100" y="3884"/>
            <a:ext cx="1003902" cy="10888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7627" y="1189845"/>
            <a:ext cx="1045836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Năng lực đặc thù: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Thực hiện được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cách đặt</a:t>
            </a:r>
            <a:r>
              <a:rPr kumimoji="0" lang="vi-VN" sz="2400" b="0" i="0" u="none" strike="noStrike" kern="1200" cap="none" spc="0" normalizeH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tính và tính của phép trừ có nhiều chữ số.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quyết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Suy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nghĩ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trả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trách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nhiệm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Giữ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trật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nghiêm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túc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UTM Avo" panose="02040603050506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F4C5C"/>
              </a:solidFill>
              <a:effectLst/>
              <a:uLnTx/>
              <a:uFillTx/>
              <a:latin typeface="UTM Avo" panose="020406030505060202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41984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2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Rounded Rectangle 7"/>
          <p:cNvSpPr/>
          <p:nvPr/>
        </p:nvSpPr>
        <p:spPr>
          <a:xfrm>
            <a:off x="4598080" y="168939"/>
            <a:ext cx="3200341" cy="961942"/>
          </a:xfrm>
          <a:custGeom>
            <a:avLst/>
            <a:gdLst>
              <a:gd name="connsiteX0" fmla="*/ 0 w 2984739"/>
              <a:gd name="connsiteY0" fmla="*/ 129399 h 776377"/>
              <a:gd name="connsiteX1" fmla="*/ 129399 w 2984739"/>
              <a:gd name="connsiteY1" fmla="*/ 0 h 776377"/>
              <a:gd name="connsiteX2" fmla="*/ 2855340 w 2984739"/>
              <a:gd name="connsiteY2" fmla="*/ 0 h 776377"/>
              <a:gd name="connsiteX3" fmla="*/ 2984739 w 2984739"/>
              <a:gd name="connsiteY3" fmla="*/ 129399 h 776377"/>
              <a:gd name="connsiteX4" fmla="*/ 2984739 w 2984739"/>
              <a:gd name="connsiteY4" fmla="*/ 646978 h 776377"/>
              <a:gd name="connsiteX5" fmla="*/ 2855340 w 2984739"/>
              <a:gd name="connsiteY5" fmla="*/ 776377 h 776377"/>
              <a:gd name="connsiteX6" fmla="*/ 129399 w 2984739"/>
              <a:gd name="connsiteY6" fmla="*/ 776377 h 776377"/>
              <a:gd name="connsiteX7" fmla="*/ 0 w 2984739"/>
              <a:gd name="connsiteY7" fmla="*/ 646978 h 776377"/>
              <a:gd name="connsiteX8" fmla="*/ 0 w 2984739"/>
              <a:gd name="connsiteY8" fmla="*/ 129399 h 776377"/>
              <a:gd name="connsiteX0" fmla="*/ 0 w 2984739"/>
              <a:gd name="connsiteY0" fmla="*/ 200291 h 847269"/>
              <a:gd name="connsiteX1" fmla="*/ 129399 w 2984739"/>
              <a:gd name="connsiteY1" fmla="*/ 70892 h 847269"/>
              <a:gd name="connsiteX2" fmla="*/ 948905 w 2984739"/>
              <a:gd name="connsiteY2" fmla="*/ 0 h 847269"/>
              <a:gd name="connsiteX3" fmla="*/ 2855340 w 2984739"/>
              <a:gd name="connsiteY3" fmla="*/ 70892 h 847269"/>
              <a:gd name="connsiteX4" fmla="*/ 2984739 w 2984739"/>
              <a:gd name="connsiteY4" fmla="*/ 200291 h 847269"/>
              <a:gd name="connsiteX5" fmla="*/ 2984739 w 2984739"/>
              <a:gd name="connsiteY5" fmla="*/ 717870 h 847269"/>
              <a:gd name="connsiteX6" fmla="*/ 2855340 w 2984739"/>
              <a:gd name="connsiteY6" fmla="*/ 847269 h 847269"/>
              <a:gd name="connsiteX7" fmla="*/ 129399 w 2984739"/>
              <a:gd name="connsiteY7" fmla="*/ 847269 h 847269"/>
              <a:gd name="connsiteX8" fmla="*/ 0 w 2984739"/>
              <a:gd name="connsiteY8" fmla="*/ 717870 h 847269"/>
              <a:gd name="connsiteX9" fmla="*/ 0 w 2984739"/>
              <a:gd name="connsiteY9" fmla="*/ 200291 h 847269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855340 w 2984739"/>
              <a:gd name="connsiteY4" fmla="*/ 70970 h 847347"/>
              <a:gd name="connsiteX5" fmla="*/ 2984739 w 2984739"/>
              <a:gd name="connsiteY5" fmla="*/ 200369 h 847347"/>
              <a:gd name="connsiteX6" fmla="*/ 2984739 w 2984739"/>
              <a:gd name="connsiteY6" fmla="*/ 717948 h 847347"/>
              <a:gd name="connsiteX7" fmla="*/ 2855340 w 2984739"/>
              <a:gd name="connsiteY7" fmla="*/ 847347 h 847347"/>
              <a:gd name="connsiteX8" fmla="*/ 129399 w 2984739"/>
              <a:gd name="connsiteY8" fmla="*/ 847347 h 847347"/>
              <a:gd name="connsiteX9" fmla="*/ 0 w 2984739"/>
              <a:gd name="connsiteY9" fmla="*/ 717948 h 847347"/>
              <a:gd name="connsiteX10" fmla="*/ 0 w 2984739"/>
              <a:gd name="connsiteY10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129399 w 2984739"/>
              <a:gd name="connsiteY9" fmla="*/ 847347 h 847347"/>
              <a:gd name="connsiteX10" fmla="*/ 0 w 2984739"/>
              <a:gd name="connsiteY10" fmla="*/ 717948 h 847347"/>
              <a:gd name="connsiteX11" fmla="*/ 0 w 2984739"/>
              <a:gd name="connsiteY11" fmla="*/ 200369 h 847347"/>
              <a:gd name="connsiteX0" fmla="*/ 0 w 2984739"/>
              <a:gd name="connsiteY0" fmla="*/ 200369 h 847347"/>
              <a:gd name="connsiteX1" fmla="*/ 129399 w 2984739"/>
              <a:gd name="connsiteY1" fmla="*/ 70970 h 847347"/>
              <a:gd name="connsiteX2" fmla="*/ 948905 w 2984739"/>
              <a:gd name="connsiteY2" fmla="*/ 78 h 847347"/>
              <a:gd name="connsiteX3" fmla="*/ 1932317 w 2984739"/>
              <a:gd name="connsiteY3" fmla="*/ 103595 h 847347"/>
              <a:gd name="connsiteX4" fmla="*/ 2484407 w 2984739"/>
              <a:gd name="connsiteY4" fmla="*/ 17331 h 847347"/>
              <a:gd name="connsiteX5" fmla="*/ 2855340 w 2984739"/>
              <a:gd name="connsiteY5" fmla="*/ 70970 h 847347"/>
              <a:gd name="connsiteX6" fmla="*/ 2984739 w 2984739"/>
              <a:gd name="connsiteY6" fmla="*/ 200369 h 847347"/>
              <a:gd name="connsiteX7" fmla="*/ 2984739 w 2984739"/>
              <a:gd name="connsiteY7" fmla="*/ 717948 h 847347"/>
              <a:gd name="connsiteX8" fmla="*/ 2855340 w 2984739"/>
              <a:gd name="connsiteY8" fmla="*/ 847347 h 847347"/>
              <a:gd name="connsiteX9" fmla="*/ 948905 w 2984739"/>
              <a:gd name="connsiteY9" fmla="*/ 776455 h 847347"/>
              <a:gd name="connsiteX10" fmla="*/ 129399 w 2984739"/>
              <a:gd name="connsiteY10" fmla="*/ 847347 h 847347"/>
              <a:gd name="connsiteX11" fmla="*/ 0 w 2984739"/>
              <a:gd name="connsiteY11" fmla="*/ 717948 h 847347"/>
              <a:gd name="connsiteX12" fmla="*/ 0 w 2984739"/>
              <a:gd name="connsiteY12" fmla="*/ 200369 h 847347"/>
              <a:gd name="connsiteX0" fmla="*/ 0 w 2984739"/>
              <a:gd name="connsiteY0" fmla="*/ 200369 h 899045"/>
              <a:gd name="connsiteX1" fmla="*/ 129399 w 2984739"/>
              <a:gd name="connsiteY1" fmla="*/ 70970 h 899045"/>
              <a:gd name="connsiteX2" fmla="*/ 948905 w 2984739"/>
              <a:gd name="connsiteY2" fmla="*/ 78 h 899045"/>
              <a:gd name="connsiteX3" fmla="*/ 1932317 w 2984739"/>
              <a:gd name="connsiteY3" fmla="*/ 103595 h 899045"/>
              <a:gd name="connsiteX4" fmla="*/ 2484407 w 2984739"/>
              <a:gd name="connsiteY4" fmla="*/ 17331 h 899045"/>
              <a:gd name="connsiteX5" fmla="*/ 2855340 w 2984739"/>
              <a:gd name="connsiteY5" fmla="*/ 70970 h 899045"/>
              <a:gd name="connsiteX6" fmla="*/ 2984739 w 2984739"/>
              <a:gd name="connsiteY6" fmla="*/ 200369 h 899045"/>
              <a:gd name="connsiteX7" fmla="*/ 2984739 w 2984739"/>
              <a:gd name="connsiteY7" fmla="*/ 717948 h 899045"/>
              <a:gd name="connsiteX8" fmla="*/ 2855340 w 2984739"/>
              <a:gd name="connsiteY8" fmla="*/ 847347 h 899045"/>
              <a:gd name="connsiteX9" fmla="*/ 1846052 w 2984739"/>
              <a:gd name="connsiteY9" fmla="*/ 897225 h 899045"/>
              <a:gd name="connsiteX10" fmla="*/ 948905 w 2984739"/>
              <a:gd name="connsiteY10" fmla="*/ 776455 h 899045"/>
              <a:gd name="connsiteX11" fmla="*/ 129399 w 2984739"/>
              <a:gd name="connsiteY11" fmla="*/ 847347 h 899045"/>
              <a:gd name="connsiteX12" fmla="*/ 0 w 2984739"/>
              <a:gd name="connsiteY12" fmla="*/ 717948 h 899045"/>
              <a:gd name="connsiteX13" fmla="*/ 0 w 2984739"/>
              <a:gd name="connsiteY13" fmla="*/ 200369 h 89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84739" h="899045">
                <a:moveTo>
                  <a:pt x="0" y="200369"/>
                </a:moveTo>
                <a:cubicBezTo>
                  <a:pt x="0" y="128904"/>
                  <a:pt x="57934" y="70970"/>
                  <a:pt x="129399" y="70970"/>
                </a:cubicBezTo>
                <a:cubicBezTo>
                  <a:pt x="402568" y="64592"/>
                  <a:pt x="675736" y="6456"/>
                  <a:pt x="948905" y="78"/>
                </a:cubicBezTo>
                <a:cubicBezTo>
                  <a:pt x="1249391" y="-3111"/>
                  <a:pt x="1614578" y="91780"/>
                  <a:pt x="1932317" y="103595"/>
                </a:cubicBezTo>
                <a:cubicBezTo>
                  <a:pt x="2185359" y="115097"/>
                  <a:pt x="2330570" y="22768"/>
                  <a:pt x="2484407" y="17331"/>
                </a:cubicBezTo>
                <a:cubicBezTo>
                  <a:pt x="2638244" y="11894"/>
                  <a:pt x="2769076" y="49090"/>
                  <a:pt x="2855340" y="70970"/>
                </a:cubicBezTo>
                <a:cubicBezTo>
                  <a:pt x="2926805" y="70970"/>
                  <a:pt x="2984739" y="128904"/>
                  <a:pt x="2984739" y="200369"/>
                </a:cubicBezTo>
                <a:lnTo>
                  <a:pt x="2984739" y="717948"/>
                </a:lnTo>
                <a:cubicBezTo>
                  <a:pt x="2984739" y="789413"/>
                  <a:pt x="2926805" y="847347"/>
                  <a:pt x="2855340" y="847347"/>
                </a:cubicBezTo>
                <a:cubicBezTo>
                  <a:pt x="2662684" y="859974"/>
                  <a:pt x="2163791" y="909040"/>
                  <a:pt x="1846052" y="897225"/>
                </a:cubicBezTo>
                <a:cubicBezTo>
                  <a:pt x="1528313" y="885410"/>
                  <a:pt x="1232138" y="767515"/>
                  <a:pt x="948905" y="776455"/>
                </a:cubicBezTo>
                <a:lnTo>
                  <a:pt x="129399" y="847347"/>
                </a:lnTo>
                <a:cubicBezTo>
                  <a:pt x="57934" y="847347"/>
                  <a:pt x="0" y="789413"/>
                  <a:pt x="0" y="717948"/>
                </a:cubicBezTo>
                <a:lnTo>
                  <a:pt x="0" y="200369"/>
                </a:lnTo>
                <a:close/>
              </a:path>
            </a:pathLst>
          </a:cu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21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3:</a:t>
            </a:r>
          </a:p>
        </p:txBody>
      </p:sp>
      <p:sp>
        <p:nvSpPr>
          <p:cNvPr id="3" name="Rectangle 2"/>
          <p:cNvSpPr/>
          <p:nvPr/>
        </p:nvSpPr>
        <p:spPr>
          <a:xfrm>
            <a:off x="666594" y="1130881"/>
            <a:ext cx="11013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Khoang chứa nhiên liệu của máy bay màu xanh có 240 373 ℓ. Khoang chứa nhiên liệu của máy bay màu hồng có 25 350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ℓ. Hỏi khoang chứa nhiên liệu của máy bay nào có nhiều hơn và nhiều hơn bao nhiêu lít?</a:t>
            </a:r>
          </a:p>
        </p:txBody>
      </p:sp>
      <p:pic>
        <p:nvPicPr>
          <p:cNvPr id="2050" name="Picture 2" descr="https://img.loigiaihay.com/picture/2023/0330/20_2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605" y="4021470"/>
            <a:ext cx="6646183" cy="18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0251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1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45514" y="1012839"/>
            <a:ext cx="8636000" cy="1021556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A5A5A5"/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5400" dirty="0">
                <a:latin typeface="Cambria" panose="02040503050406030204" pitchFamily="18" charset="0"/>
                <a:ea typeface="Cambria" panose="02040503050406030204" pitchFamily="18" charset="0"/>
              </a:rPr>
              <a:t>Ta có: 240 373 &gt; 25 350</a:t>
            </a:r>
            <a:endParaRPr kumimoji="0" lang="en-GB" sz="1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621" y="2392883"/>
            <a:ext cx="1112097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khoang chứa nhiên liệu của máy bay màu xanh nhiều hơn khoang chứa nhiên liệu của máy bay màu đỏ và nhiều hơn số lít là: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 240 373 – 25 350 = 215 023 (lít)</a:t>
            </a:r>
          </a:p>
          <a:p>
            <a:pPr algn="just"/>
            <a:r>
              <a:rPr lang="vi-VN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         Đáp số: 215 023 lít</a:t>
            </a:r>
          </a:p>
        </p:txBody>
      </p:sp>
    </p:spTree>
    <p:extLst>
      <p:ext uri="{BB962C8B-B14F-4D97-AF65-F5344CB8AC3E}">
        <p14:creationId xmlns:p14="http://schemas.microsoft.com/office/powerpoint/2010/main" val="162192704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01543" y="2478335"/>
            <a:ext cx="10270884" cy="3763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045" y="3137737"/>
            <a:ext cx="9306743" cy="26433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09626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014414" y="171450"/>
            <a:ext cx="9929812" cy="8715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vi-V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nhanh: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" y="2286000"/>
            <a:ext cx="10972800" cy="138430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300 000 – 50 000 = ?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2600" y="4404087"/>
            <a:ext cx="4613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250 000</a:t>
            </a:r>
            <a:endParaRPr kumimoji="0" lang="en-GB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6594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7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014414" y="171450"/>
            <a:ext cx="9929812" cy="8715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vi-VN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nhanh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1846" y="1941033"/>
            <a:ext cx="10514947" cy="1504650"/>
          </a:xfrm>
          <a:prstGeom prst="roundRect">
            <a:avLst/>
          </a:pr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458 007 – 58 007 = ?</a:t>
            </a:r>
            <a:endParaRPr kumimoji="0" lang="en-GB" sz="8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280" y="3829735"/>
            <a:ext cx="117729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400 000</a:t>
            </a:r>
            <a:endParaRPr kumimoji="0" lang="en-GB" sz="11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0818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588771" y="535457"/>
            <a:ext cx="9023812" cy="2775780"/>
          </a:xfrm>
          <a:prstGeom prst="roundRect">
            <a:avLst/>
          </a:prstGeom>
          <a:solidFill>
            <a:schemeClr val="bg1"/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Ôn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kiến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thức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bị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sau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78" y="0"/>
            <a:ext cx="4395597" cy="10607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803" y="898093"/>
            <a:ext cx="8607293" cy="58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743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69741" y="55420"/>
            <a:ext cx="9407236" cy="3241964"/>
          </a:xfrm>
          <a:prstGeom prst="roundRect">
            <a:avLst/>
          </a:prstGeom>
          <a:solidFill>
            <a:schemeClr val="bg1">
              <a:alpha val="61000"/>
            </a:schemeClr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0" y="0"/>
            <a:ext cx="9732818" cy="3542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870" y="1994466"/>
            <a:ext cx="8607293" cy="589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524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890230"/>
      </p:ext>
    </p:extLst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49" y="2998792"/>
            <a:ext cx="10110638" cy="2816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87662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9" name="Google Shape;7539;p59"/>
          <p:cNvGrpSpPr/>
          <p:nvPr/>
        </p:nvGrpSpPr>
        <p:grpSpPr>
          <a:xfrm>
            <a:off x="5858122" y="1582727"/>
            <a:ext cx="779428" cy="582667"/>
            <a:chOff x="-522075" y="3957700"/>
            <a:chExt cx="429800" cy="321300"/>
          </a:xfrm>
        </p:grpSpPr>
        <p:sp>
          <p:nvSpPr>
            <p:cNvPr id="7540" name="Google Shape;7540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extrusionOk="0">
                  <a:moveTo>
                    <a:pt x="7468" y="1"/>
                  </a:move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1" name="Google Shape;7541;p59"/>
            <p:cNvSpPr/>
            <p:nvPr/>
          </p:nvSpPr>
          <p:spPr>
            <a:xfrm>
              <a:off x="-492700" y="3957700"/>
              <a:ext cx="362050" cy="228425"/>
            </a:xfrm>
            <a:custGeom>
              <a:avLst/>
              <a:gdLst/>
              <a:ahLst/>
              <a:cxnLst/>
              <a:rect l="l" t="t" r="r" b="b"/>
              <a:pathLst>
                <a:path w="14482" h="9137" fill="none" extrusionOk="0">
                  <a:moveTo>
                    <a:pt x="7791" y="1"/>
                  </a:moveTo>
                  <a:lnTo>
                    <a:pt x="7791" y="1"/>
                  </a:lnTo>
                  <a:lnTo>
                    <a:pt x="7468" y="1"/>
                  </a:lnTo>
                  <a:lnTo>
                    <a:pt x="7165" y="20"/>
                  </a:lnTo>
                  <a:lnTo>
                    <a:pt x="6862" y="58"/>
                  </a:lnTo>
                  <a:lnTo>
                    <a:pt x="6559" y="96"/>
                  </a:lnTo>
                  <a:lnTo>
                    <a:pt x="6255" y="153"/>
                  </a:lnTo>
                  <a:lnTo>
                    <a:pt x="5952" y="228"/>
                  </a:lnTo>
                  <a:lnTo>
                    <a:pt x="5668" y="304"/>
                  </a:lnTo>
                  <a:lnTo>
                    <a:pt x="5365" y="399"/>
                  </a:lnTo>
                  <a:lnTo>
                    <a:pt x="5080" y="513"/>
                  </a:lnTo>
                  <a:lnTo>
                    <a:pt x="4796" y="626"/>
                  </a:lnTo>
                  <a:lnTo>
                    <a:pt x="4531" y="759"/>
                  </a:lnTo>
                  <a:lnTo>
                    <a:pt x="4265" y="892"/>
                  </a:lnTo>
                  <a:lnTo>
                    <a:pt x="4000" y="1043"/>
                  </a:lnTo>
                  <a:lnTo>
                    <a:pt x="3735" y="1195"/>
                  </a:lnTo>
                  <a:lnTo>
                    <a:pt x="3488" y="1366"/>
                  </a:lnTo>
                  <a:lnTo>
                    <a:pt x="3242" y="1555"/>
                  </a:lnTo>
                  <a:lnTo>
                    <a:pt x="3014" y="1745"/>
                  </a:lnTo>
                  <a:lnTo>
                    <a:pt x="2787" y="1953"/>
                  </a:lnTo>
                  <a:lnTo>
                    <a:pt x="2578" y="2162"/>
                  </a:lnTo>
                  <a:lnTo>
                    <a:pt x="2389" y="2370"/>
                  </a:lnTo>
                  <a:lnTo>
                    <a:pt x="2199" y="2598"/>
                  </a:lnTo>
                  <a:lnTo>
                    <a:pt x="2010" y="2844"/>
                  </a:lnTo>
                  <a:lnTo>
                    <a:pt x="1839" y="3090"/>
                  </a:lnTo>
                  <a:lnTo>
                    <a:pt x="1688" y="3337"/>
                  </a:lnTo>
                  <a:lnTo>
                    <a:pt x="1555" y="3602"/>
                  </a:lnTo>
                  <a:lnTo>
                    <a:pt x="1441" y="3886"/>
                  </a:lnTo>
                  <a:lnTo>
                    <a:pt x="1328" y="4171"/>
                  </a:lnTo>
                  <a:lnTo>
                    <a:pt x="1233" y="4455"/>
                  </a:lnTo>
                  <a:lnTo>
                    <a:pt x="1157" y="4739"/>
                  </a:lnTo>
                  <a:lnTo>
                    <a:pt x="1081" y="5043"/>
                  </a:lnTo>
                  <a:lnTo>
                    <a:pt x="1043" y="5365"/>
                  </a:lnTo>
                  <a:lnTo>
                    <a:pt x="1024" y="5687"/>
                  </a:lnTo>
                  <a:lnTo>
                    <a:pt x="1024" y="5687"/>
                  </a:lnTo>
                  <a:lnTo>
                    <a:pt x="911" y="5687"/>
                  </a:lnTo>
                  <a:lnTo>
                    <a:pt x="911" y="5687"/>
                  </a:lnTo>
                  <a:lnTo>
                    <a:pt x="854" y="5706"/>
                  </a:lnTo>
                  <a:lnTo>
                    <a:pt x="816" y="5725"/>
                  </a:lnTo>
                  <a:lnTo>
                    <a:pt x="797" y="5763"/>
                  </a:lnTo>
                  <a:lnTo>
                    <a:pt x="778" y="5801"/>
                  </a:lnTo>
                  <a:lnTo>
                    <a:pt x="778" y="5801"/>
                  </a:lnTo>
                  <a:lnTo>
                    <a:pt x="607" y="5839"/>
                  </a:lnTo>
                  <a:lnTo>
                    <a:pt x="437" y="5914"/>
                  </a:lnTo>
                  <a:lnTo>
                    <a:pt x="304" y="5990"/>
                  </a:lnTo>
                  <a:lnTo>
                    <a:pt x="209" y="6104"/>
                  </a:lnTo>
                  <a:lnTo>
                    <a:pt x="115" y="6237"/>
                  </a:lnTo>
                  <a:lnTo>
                    <a:pt x="58" y="6369"/>
                  </a:lnTo>
                  <a:lnTo>
                    <a:pt x="20" y="6521"/>
                  </a:lnTo>
                  <a:lnTo>
                    <a:pt x="1" y="6692"/>
                  </a:lnTo>
                  <a:lnTo>
                    <a:pt x="20" y="6862"/>
                  </a:lnTo>
                  <a:lnTo>
                    <a:pt x="39" y="7033"/>
                  </a:lnTo>
                  <a:lnTo>
                    <a:pt x="77" y="7184"/>
                  </a:lnTo>
                  <a:lnTo>
                    <a:pt x="152" y="7355"/>
                  </a:lnTo>
                  <a:lnTo>
                    <a:pt x="228" y="7507"/>
                  </a:lnTo>
                  <a:lnTo>
                    <a:pt x="304" y="7658"/>
                  </a:lnTo>
                  <a:lnTo>
                    <a:pt x="418" y="7791"/>
                  </a:lnTo>
                  <a:lnTo>
                    <a:pt x="532" y="7924"/>
                  </a:lnTo>
                  <a:lnTo>
                    <a:pt x="532" y="7924"/>
                  </a:lnTo>
                  <a:lnTo>
                    <a:pt x="664" y="8018"/>
                  </a:lnTo>
                  <a:lnTo>
                    <a:pt x="797" y="8113"/>
                  </a:lnTo>
                  <a:lnTo>
                    <a:pt x="1081" y="8284"/>
                  </a:lnTo>
                  <a:lnTo>
                    <a:pt x="1403" y="8416"/>
                  </a:lnTo>
                  <a:lnTo>
                    <a:pt x="1726" y="8530"/>
                  </a:lnTo>
                  <a:lnTo>
                    <a:pt x="2067" y="8625"/>
                  </a:lnTo>
                  <a:lnTo>
                    <a:pt x="2408" y="8701"/>
                  </a:lnTo>
                  <a:lnTo>
                    <a:pt x="3033" y="8852"/>
                  </a:lnTo>
                  <a:lnTo>
                    <a:pt x="3033" y="8852"/>
                  </a:lnTo>
                  <a:lnTo>
                    <a:pt x="3431" y="8928"/>
                  </a:lnTo>
                  <a:lnTo>
                    <a:pt x="3829" y="8985"/>
                  </a:lnTo>
                  <a:lnTo>
                    <a:pt x="4227" y="9042"/>
                  </a:lnTo>
                  <a:lnTo>
                    <a:pt x="4607" y="9080"/>
                  </a:lnTo>
                  <a:lnTo>
                    <a:pt x="5403" y="9137"/>
                  </a:lnTo>
                  <a:lnTo>
                    <a:pt x="6199" y="9137"/>
                  </a:lnTo>
                  <a:lnTo>
                    <a:pt x="6199" y="9137"/>
                  </a:lnTo>
                  <a:lnTo>
                    <a:pt x="6255" y="9137"/>
                  </a:lnTo>
                  <a:lnTo>
                    <a:pt x="6255" y="9137"/>
                  </a:lnTo>
                  <a:lnTo>
                    <a:pt x="7014" y="9137"/>
                  </a:lnTo>
                  <a:lnTo>
                    <a:pt x="7810" y="9080"/>
                  </a:lnTo>
                  <a:lnTo>
                    <a:pt x="8587" y="9023"/>
                  </a:lnTo>
                  <a:lnTo>
                    <a:pt x="9364" y="8928"/>
                  </a:lnTo>
                  <a:lnTo>
                    <a:pt x="10160" y="8795"/>
                  </a:lnTo>
                  <a:lnTo>
                    <a:pt x="10918" y="8644"/>
                  </a:lnTo>
                  <a:lnTo>
                    <a:pt x="11695" y="8473"/>
                  </a:lnTo>
                  <a:lnTo>
                    <a:pt x="12434" y="8265"/>
                  </a:lnTo>
                  <a:lnTo>
                    <a:pt x="12434" y="8265"/>
                  </a:lnTo>
                  <a:lnTo>
                    <a:pt x="12984" y="8094"/>
                  </a:lnTo>
                  <a:lnTo>
                    <a:pt x="13249" y="7980"/>
                  </a:lnTo>
                  <a:lnTo>
                    <a:pt x="13515" y="7867"/>
                  </a:lnTo>
                  <a:lnTo>
                    <a:pt x="13780" y="7715"/>
                  </a:lnTo>
                  <a:lnTo>
                    <a:pt x="14007" y="7544"/>
                  </a:lnTo>
                  <a:lnTo>
                    <a:pt x="14216" y="7355"/>
                  </a:lnTo>
                  <a:lnTo>
                    <a:pt x="14311" y="7241"/>
                  </a:lnTo>
                  <a:lnTo>
                    <a:pt x="14386" y="7127"/>
                  </a:lnTo>
                  <a:lnTo>
                    <a:pt x="14386" y="7127"/>
                  </a:lnTo>
                  <a:lnTo>
                    <a:pt x="14443" y="6976"/>
                  </a:lnTo>
                  <a:lnTo>
                    <a:pt x="14481" y="6824"/>
                  </a:lnTo>
                  <a:lnTo>
                    <a:pt x="14462" y="6673"/>
                  </a:lnTo>
                  <a:lnTo>
                    <a:pt x="14424" y="6540"/>
                  </a:lnTo>
                  <a:lnTo>
                    <a:pt x="14349" y="6407"/>
                  </a:lnTo>
                  <a:lnTo>
                    <a:pt x="14254" y="6275"/>
                  </a:lnTo>
                  <a:lnTo>
                    <a:pt x="14140" y="6180"/>
                  </a:lnTo>
                  <a:lnTo>
                    <a:pt x="14007" y="6104"/>
                  </a:lnTo>
                  <a:lnTo>
                    <a:pt x="14007" y="6104"/>
                  </a:lnTo>
                  <a:lnTo>
                    <a:pt x="13932" y="6085"/>
                  </a:lnTo>
                  <a:lnTo>
                    <a:pt x="13932" y="6085"/>
                  </a:lnTo>
                  <a:lnTo>
                    <a:pt x="13875" y="6104"/>
                  </a:lnTo>
                  <a:lnTo>
                    <a:pt x="13818" y="6123"/>
                  </a:lnTo>
                  <a:lnTo>
                    <a:pt x="13780" y="6161"/>
                  </a:lnTo>
                  <a:lnTo>
                    <a:pt x="13761" y="6218"/>
                  </a:lnTo>
                  <a:lnTo>
                    <a:pt x="13742" y="6275"/>
                  </a:lnTo>
                  <a:lnTo>
                    <a:pt x="13761" y="6312"/>
                  </a:lnTo>
                  <a:lnTo>
                    <a:pt x="13780" y="6369"/>
                  </a:lnTo>
                  <a:lnTo>
                    <a:pt x="13837" y="6407"/>
                  </a:lnTo>
                  <a:lnTo>
                    <a:pt x="13837" y="6407"/>
                  </a:lnTo>
                  <a:lnTo>
                    <a:pt x="13875" y="6616"/>
                  </a:lnTo>
                  <a:lnTo>
                    <a:pt x="13894" y="6805"/>
                  </a:lnTo>
                  <a:lnTo>
                    <a:pt x="13894" y="6957"/>
                  </a:lnTo>
                  <a:lnTo>
                    <a:pt x="13856" y="7109"/>
                  </a:lnTo>
                  <a:lnTo>
                    <a:pt x="13780" y="7241"/>
                  </a:lnTo>
                  <a:lnTo>
                    <a:pt x="13704" y="7336"/>
                  </a:lnTo>
                  <a:lnTo>
                    <a:pt x="13571" y="7431"/>
                  </a:lnTo>
                  <a:lnTo>
                    <a:pt x="13439" y="7488"/>
                  </a:lnTo>
                  <a:lnTo>
                    <a:pt x="13439" y="7488"/>
                  </a:lnTo>
                  <a:lnTo>
                    <a:pt x="13173" y="7620"/>
                  </a:lnTo>
                  <a:lnTo>
                    <a:pt x="12889" y="7734"/>
                  </a:lnTo>
                  <a:lnTo>
                    <a:pt x="12340" y="7924"/>
                  </a:lnTo>
                  <a:lnTo>
                    <a:pt x="12340" y="7924"/>
                  </a:lnTo>
                  <a:lnTo>
                    <a:pt x="11979" y="8037"/>
                  </a:lnTo>
                  <a:lnTo>
                    <a:pt x="11600" y="8132"/>
                  </a:lnTo>
                  <a:lnTo>
                    <a:pt x="10842" y="8284"/>
                  </a:lnTo>
                  <a:lnTo>
                    <a:pt x="10842" y="8284"/>
                  </a:lnTo>
                  <a:lnTo>
                    <a:pt x="9932" y="8454"/>
                  </a:lnTo>
                  <a:lnTo>
                    <a:pt x="9004" y="8587"/>
                  </a:lnTo>
                  <a:lnTo>
                    <a:pt x="8075" y="8701"/>
                  </a:lnTo>
                  <a:lnTo>
                    <a:pt x="7146" y="8757"/>
                  </a:lnTo>
                  <a:lnTo>
                    <a:pt x="7146" y="8757"/>
                  </a:lnTo>
                  <a:lnTo>
                    <a:pt x="6635" y="8795"/>
                  </a:lnTo>
                  <a:lnTo>
                    <a:pt x="6123" y="8795"/>
                  </a:lnTo>
                  <a:lnTo>
                    <a:pt x="6123" y="8795"/>
                  </a:lnTo>
                  <a:lnTo>
                    <a:pt x="5459" y="8776"/>
                  </a:lnTo>
                  <a:lnTo>
                    <a:pt x="4777" y="8739"/>
                  </a:lnTo>
                  <a:lnTo>
                    <a:pt x="4114" y="8663"/>
                  </a:lnTo>
                  <a:lnTo>
                    <a:pt x="3450" y="8568"/>
                  </a:lnTo>
                  <a:lnTo>
                    <a:pt x="3450" y="8568"/>
                  </a:lnTo>
                  <a:lnTo>
                    <a:pt x="3052" y="8492"/>
                  </a:lnTo>
                  <a:lnTo>
                    <a:pt x="2673" y="8397"/>
                  </a:lnTo>
                  <a:lnTo>
                    <a:pt x="1934" y="8189"/>
                  </a:lnTo>
                  <a:lnTo>
                    <a:pt x="1934" y="8189"/>
                  </a:lnTo>
                  <a:lnTo>
                    <a:pt x="1669" y="8113"/>
                  </a:lnTo>
                  <a:lnTo>
                    <a:pt x="1441" y="8018"/>
                  </a:lnTo>
                  <a:lnTo>
                    <a:pt x="1195" y="7905"/>
                  </a:lnTo>
                  <a:lnTo>
                    <a:pt x="967" y="7791"/>
                  </a:lnTo>
                  <a:lnTo>
                    <a:pt x="967" y="7791"/>
                  </a:lnTo>
                  <a:lnTo>
                    <a:pt x="873" y="7734"/>
                  </a:lnTo>
                  <a:lnTo>
                    <a:pt x="778" y="7639"/>
                  </a:lnTo>
                  <a:lnTo>
                    <a:pt x="683" y="7544"/>
                  </a:lnTo>
                  <a:lnTo>
                    <a:pt x="588" y="7412"/>
                  </a:lnTo>
                  <a:lnTo>
                    <a:pt x="513" y="7298"/>
                  </a:lnTo>
                  <a:lnTo>
                    <a:pt x="437" y="7146"/>
                  </a:lnTo>
                  <a:lnTo>
                    <a:pt x="380" y="7014"/>
                  </a:lnTo>
                  <a:lnTo>
                    <a:pt x="342" y="6862"/>
                  </a:lnTo>
                  <a:lnTo>
                    <a:pt x="323" y="6729"/>
                  </a:lnTo>
                  <a:lnTo>
                    <a:pt x="323" y="6597"/>
                  </a:lnTo>
                  <a:lnTo>
                    <a:pt x="342" y="6483"/>
                  </a:lnTo>
                  <a:lnTo>
                    <a:pt x="399" y="6369"/>
                  </a:lnTo>
                  <a:lnTo>
                    <a:pt x="475" y="6275"/>
                  </a:lnTo>
                  <a:lnTo>
                    <a:pt x="588" y="6199"/>
                  </a:lnTo>
                  <a:lnTo>
                    <a:pt x="740" y="6161"/>
                  </a:lnTo>
                  <a:lnTo>
                    <a:pt x="948" y="6142"/>
                  </a:lnTo>
                  <a:lnTo>
                    <a:pt x="948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967" y="6142"/>
                  </a:lnTo>
                  <a:lnTo>
                    <a:pt x="1024" y="6142"/>
                  </a:lnTo>
                  <a:lnTo>
                    <a:pt x="1062" y="6104"/>
                  </a:lnTo>
                  <a:lnTo>
                    <a:pt x="1100" y="6066"/>
                  </a:lnTo>
                  <a:lnTo>
                    <a:pt x="1119" y="6028"/>
                  </a:lnTo>
                  <a:lnTo>
                    <a:pt x="1119" y="6028"/>
                  </a:lnTo>
                  <a:lnTo>
                    <a:pt x="1290" y="6047"/>
                  </a:lnTo>
                  <a:lnTo>
                    <a:pt x="1460" y="6085"/>
                  </a:lnTo>
                  <a:lnTo>
                    <a:pt x="1631" y="6142"/>
                  </a:lnTo>
                  <a:lnTo>
                    <a:pt x="1801" y="6218"/>
                  </a:lnTo>
                  <a:lnTo>
                    <a:pt x="2143" y="6388"/>
                  </a:lnTo>
                  <a:lnTo>
                    <a:pt x="2446" y="6540"/>
                  </a:lnTo>
                  <a:lnTo>
                    <a:pt x="2446" y="6540"/>
                  </a:lnTo>
                  <a:lnTo>
                    <a:pt x="3128" y="6805"/>
                  </a:lnTo>
                  <a:lnTo>
                    <a:pt x="3829" y="7033"/>
                  </a:lnTo>
                  <a:lnTo>
                    <a:pt x="3829" y="7033"/>
                  </a:lnTo>
                  <a:lnTo>
                    <a:pt x="4190" y="7146"/>
                  </a:lnTo>
                  <a:lnTo>
                    <a:pt x="4550" y="7241"/>
                  </a:lnTo>
                  <a:lnTo>
                    <a:pt x="5289" y="7393"/>
                  </a:lnTo>
                  <a:lnTo>
                    <a:pt x="6028" y="7507"/>
                  </a:lnTo>
                  <a:lnTo>
                    <a:pt x="6767" y="7601"/>
                  </a:lnTo>
                  <a:lnTo>
                    <a:pt x="6767" y="7601"/>
                  </a:lnTo>
                  <a:lnTo>
                    <a:pt x="7374" y="7639"/>
                  </a:lnTo>
                  <a:lnTo>
                    <a:pt x="7999" y="7658"/>
                  </a:lnTo>
                  <a:lnTo>
                    <a:pt x="7999" y="7658"/>
                  </a:lnTo>
                  <a:lnTo>
                    <a:pt x="8587" y="7639"/>
                  </a:lnTo>
                  <a:lnTo>
                    <a:pt x="9174" y="7601"/>
                  </a:lnTo>
                  <a:lnTo>
                    <a:pt x="9762" y="7544"/>
                  </a:lnTo>
                  <a:lnTo>
                    <a:pt x="10349" y="7450"/>
                  </a:lnTo>
                  <a:lnTo>
                    <a:pt x="10937" y="7336"/>
                  </a:lnTo>
                  <a:lnTo>
                    <a:pt x="11506" y="7203"/>
                  </a:lnTo>
                  <a:lnTo>
                    <a:pt x="12074" y="7052"/>
                  </a:lnTo>
                  <a:lnTo>
                    <a:pt x="12643" y="6862"/>
                  </a:lnTo>
                  <a:lnTo>
                    <a:pt x="12643" y="6862"/>
                  </a:lnTo>
                  <a:lnTo>
                    <a:pt x="12700" y="6824"/>
                  </a:lnTo>
                  <a:lnTo>
                    <a:pt x="12738" y="6786"/>
                  </a:lnTo>
                  <a:lnTo>
                    <a:pt x="12756" y="6729"/>
                  </a:lnTo>
                  <a:lnTo>
                    <a:pt x="12756" y="6673"/>
                  </a:lnTo>
                  <a:lnTo>
                    <a:pt x="12738" y="6616"/>
                  </a:lnTo>
                  <a:lnTo>
                    <a:pt x="12700" y="6559"/>
                  </a:lnTo>
                  <a:lnTo>
                    <a:pt x="12662" y="6540"/>
                  </a:lnTo>
                  <a:lnTo>
                    <a:pt x="12605" y="6521"/>
                  </a:lnTo>
                  <a:lnTo>
                    <a:pt x="12605" y="6521"/>
                  </a:lnTo>
                  <a:lnTo>
                    <a:pt x="12548" y="6521"/>
                  </a:lnTo>
                  <a:lnTo>
                    <a:pt x="12548" y="6521"/>
                  </a:lnTo>
                  <a:lnTo>
                    <a:pt x="11979" y="6710"/>
                  </a:lnTo>
                  <a:lnTo>
                    <a:pt x="11411" y="6862"/>
                  </a:lnTo>
                  <a:lnTo>
                    <a:pt x="10842" y="6995"/>
                  </a:lnTo>
                  <a:lnTo>
                    <a:pt x="10255" y="7109"/>
                  </a:lnTo>
                  <a:lnTo>
                    <a:pt x="9667" y="7184"/>
                  </a:lnTo>
                  <a:lnTo>
                    <a:pt x="9098" y="7241"/>
                  </a:lnTo>
                  <a:lnTo>
                    <a:pt x="8511" y="7279"/>
                  </a:lnTo>
                  <a:lnTo>
                    <a:pt x="7923" y="7298"/>
                  </a:lnTo>
                  <a:lnTo>
                    <a:pt x="7923" y="7298"/>
                  </a:lnTo>
                  <a:lnTo>
                    <a:pt x="7203" y="7279"/>
                  </a:lnTo>
                  <a:lnTo>
                    <a:pt x="6483" y="7222"/>
                  </a:lnTo>
                  <a:lnTo>
                    <a:pt x="6483" y="7222"/>
                  </a:lnTo>
                  <a:lnTo>
                    <a:pt x="6085" y="7184"/>
                  </a:lnTo>
                  <a:lnTo>
                    <a:pt x="5687" y="7109"/>
                  </a:lnTo>
                  <a:lnTo>
                    <a:pt x="5289" y="7052"/>
                  </a:lnTo>
                  <a:lnTo>
                    <a:pt x="4910" y="6957"/>
                  </a:lnTo>
                  <a:lnTo>
                    <a:pt x="4133" y="6767"/>
                  </a:lnTo>
                  <a:lnTo>
                    <a:pt x="3356" y="6521"/>
                  </a:lnTo>
                  <a:lnTo>
                    <a:pt x="3356" y="6521"/>
                  </a:lnTo>
                  <a:lnTo>
                    <a:pt x="3128" y="6426"/>
                  </a:lnTo>
                  <a:lnTo>
                    <a:pt x="2882" y="6312"/>
                  </a:lnTo>
                  <a:lnTo>
                    <a:pt x="2389" y="6066"/>
                  </a:lnTo>
                  <a:lnTo>
                    <a:pt x="2124" y="5952"/>
                  </a:lnTo>
                  <a:lnTo>
                    <a:pt x="1877" y="5839"/>
                  </a:lnTo>
                  <a:lnTo>
                    <a:pt x="1631" y="5763"/>
                  </a:lnTo>
                  <a:lnTo>
                    <a:pt x="1365" y="5706"/>
                  </a:lnTo>
                  <a:lnTo>
                    <a:pt x="1365" y="5706"/>
                  </a:lnTo>
                  <a:lnTo>
                    <a:pt x="1384" y="5403"/>
                  </a:lnTo>
                  <a:lnTo>
                    <a:pt x="1422" y="5118"/>
                  </a:lnTo>
                  <a:lnTo>
                    <a:pt x="1479" y="4834"/>
                  </a:lnTo>
                  <a:lnTo>
                    <a:pt x="1555" y="4569"/>
                  </a:lnTo>
                  <a:lnTo>
                    <a:pt x="1631" y="4303"/>
                  </a:lnTo>
                  <a:lnTo>
                    <a:pt x="1726" y="4038"/>
                  </a:lnTo>
                  <a:lnTo>
                    <a:pt x="1839" y="3792"/>
                  </a:lnTo>
                  <a:lnTo>
                    <a:pt x="1972" y="3564"/>
                  </a:lnTo>
                  <a:lnTo>
                    <a:pt x="2105" y="3318"/>
                  </a:lnTo>
                  <a:lnTo>
                    <a:pt x="2237" y="3109"/>
                  </a:lnTo>
                  <a:lnTo>
                    <a:pt x="2408" y="2882"/>
                  </a:lnTo>
                  <a:lnTo>
                    <a:pt x="2578" y="2673"/>
                  </a:lnTo>
                  <a:lnTo>
                    <a:pt x="2749" y="2484"/>
                  </a:lnTo>
                  <a:lnTo>
                    <a:pt x="2939" y="2294"/>
                  </a:lnTo>
                  <a:lnTo>
                    <a:pt x="3128" y="2105"/>
                  </a:lnTo>
                  <a:lnTo>
                    <a:pt x="3337" y="1934"/>
                  </a:lnTo>
                  <a:lnTo>
                    <a:pt x="3545" y="1764"/>
                  </a:lnTo>
                  <a:lnTo>
                    <a:pt x="3773" y="1612"/>
                  </a:lnTo>
                  <a:lnTo>
                    <a:pt x="4227" y="1328"/>
                  </a:lnTo>
                  <a:lnTo>
                    <a:pt x="4720" y="1081"/>
                  </a:lnTo>
                  <a:lnTo>
                    <a:pt x="5232" y="873"/>
                  </a:lnTo>
                  <a:lnTo>
                    <a:pt x="5763" y="683"/>
                  </a:lnTo>
                  <a:lnTo>
                    <a:pt x="6293" y="532"/>
                  </a:lnTo>
                  <a:lnTo>
                    <a:pt x="6843" y="437"/>
                  </a:lnTo>
                  <a:lnTo>
                    <a:pt x="7393" y="361"/>
                  </a:lnTo>
                  <a:lnTo>
                    <a:pt x="7393" y="361"/>
                  </a:lnTo>
                  <a:lnTo>
                    <a:pt x="7658" y="342"/>
                  </a:lnTo>
                  <a:lnTo>
                    <a:pt x="7942" y="342"/>
                  </a:lnTo>
                  <a:lnTo>
                    <a:pt x="7942" y="342"/>
                  </a:lnTo>
                  <a:lnTo>
                    <a:pt x="8208" y="342"/>
                  </a:lnTo>
                  <a:lnTo>
                    <a:pt x="8454" y="361"/>
                  </a:lnTo>
                  <a:lnTo>
                    <a:pt x="8719" y="399"/>
                  </a:lnTo>
                  <a:lnTo>
                    <a:pt x="8966" y="437"/>
                  </a:lnTo>
                  <a:lnTo>
                    <a:pt x="9231" y="494"/>
                  </a:lnTo>
                  <a:lnTo>
                    <a:pt x="9459" y="570"/>
                  </a:lnTo>
                  <a:lnTo>
                    <a:pt x="9705" y="645"/>
                  </a:lnTo>
                  <a:lnTo>
                    <a:pt x="9932" y="740"/>
                  </a:lnTo>
                  <a:lnTo>
                    <a:pt x="10179" y="854"/>
                  </a:lnTo>
                  <a:lnTo>
                    <a:pt x="10387" y="968"/>
                  </a:lnTo>
                  <a:lnTo>
                    <a:pt x="10615" y="1100"/>
                  </a:lnTo>
                  <a:lnTo>
                    <a:pt x="10823" y="1233"/>
                  </a:lnTo>
                  <a:lnTo>
                    <a:pt x="11032" y="1403"/>
                  </a:lnTo>
                  <a:lnTo>
                    <a:pt x="11240" y="1574"/>
                  </a:lnTo>
                  <a:lnTo>
                    <a:pt x="11430" y="1745"/>
                  </a:lnTo>
                  <a:lnTo>
                    <a:pt x="11619" y="1953"/>
                  </a:lnTo>
                  <a:lnTo>
                    <a:pt x="11619" y="1953"/>
                  </a:lnTo>
                  <a:lnTo>
                    <a:pt x="11979" y="2370"/>
                  </a:lnTo>
                  <a:lnTo>
                    <a:pt x="12150" y="2617"/>
                  </a:lnTo>
                  <a:lnTo>
                    <a:pt x="12321" y="2863"/>
                  </a:lnTo>
                  <a:lnTo>
                    <a:pt x="12491" y="3109"/>
                  </a:lnTo>
                  <a:lnTo>
                    <a:pt x="12643" y="3394"/>
                  </a:lnTo>
                  <a:lnTo>
                    <a:pt x="12775" y="3659"/>
                  </a:lnTo>
                  <a:lnTo>
                    <a:pt x="12908" y="3943"/>
                  </a:lnTo>
                  <a:lnTo>
                    <a:pt x="13003" y="4228"/>
                  </a:lnTo>
                  <a:lnTo>
                    <a:pt x="13098" y="4512"/>
                  </a:lnTo>
                  <a:lnTo>
                    <a:pt x="13154" y="4796"/>
                  </a:lnTo>
                  <a:lnTo>
                    <a:pt x="13192" y="5099"/>
                  </a:lnTo>
                  <a:lnTo>
                    <a:pt x="13211" y="5384"/>
                  </a:lnTo>
                  <a:lnTo>
                    <a:pt x="13192" y="5668"/>
                  </a:lnTo>
                  <a:lnTo>
                    <a:pt x="13154" y="5933"/>
                  </a:lnTo>
                  <a:lnTo>
                    <a:pt x="13060" y="6218"/>
                  </a:lnTo>
                  <a:lnTo>
                    <a:pt x="13060" y="6218"/>
                  </a:lnTo>
                  <a:lnTo>
                    <a:pt x="13060" y="6256"/>
                  </a:lnTo>
                  <a:lnTo>
                    <a:pt x="13060" y="6294"/>
                  </a:lnTo>
                  <a:lnTo>
                    <a:pt x="13098" y="6369"/>
                  </a:lnTo>
                  <a:lnTo>
                    <a:pt x="13154" y="6407"/>
                  </a:lnTo>
                  <a:lnTo>
                    <a:pt x="13230" y="6426"/>
                  </a:lnTo>
                  <a:lnTo>
                    <a:pt x="13230" y="6426"/>
                  </a:lnTo>
                  <a:lnTo>
                    <a:pt x="13287" y="6426"/>
                  </a:lnTo>
                  <a:lnTo>
                    <a:pt x="13325" y="6407"/>
                  </a:lnTo>
                  <a:lnTo>
                    <a:pt x="13363" y="6369"/>
                  </a:lnTo>
                  <a:lnTo>
                    <a:pt x="13401" y="6312"/>
                  </a:lnTo>
                  <a:lnTo>
                    <a:pt x="13401" y="6312"/>
                  </a:lnTo>
                  <a:lnTo>
                    <a:pt x="13496" y="6028"/>
                  </a:lnTo>
                  <a:lnTo>
                    <a:pt x="13553" y="5725"/>
                  </a:lnTo>
                  <a:lnTo>
                    <a:pt x="13571" y="5441"/>
                  </a:lnTo>
                  <a:lnTo>
                    <a:pt x="13553" y="5137"/>
                  </a:lnTo>
                  <a:lnTo>
                    <a:pt x="13534" y="4853"/>
                  </a:lnTo>
                  <a:lnTo>
                    <a:pt x="13477" y="4569"/>
                  </a:lnTo>
                  <a:lnTo>
                    <a:pt x="13382" y="4284"/>
                  </a:lnTo>
                  <a:lnTo>
                    <a:pt x="13287" y="4000"/>
                  </a:lnTo>
                  <a:lnTo>
                    <a:pt x="13173" y="3716"/>
                  </a:lnTo>
                  <a:lnTo>
                    <a:pt x="13041" y="3450"/>
                  </a:lnTo>
                  <a:lnTo>
                    <a:pt x="12889" y="3166"/>
                  </a:lnTo>
                  <a:lnTo>
                    <a:pt x="12738" y="2901"/>
                  </a:lnTo>
                  <a:lnTo>
                    <a:pt x="12396" y="2408"/>
                  </a:lnTo>
                  <a:lnTo>
                    <a:pt x="12055" y="1934"/>
                  </a:lnTo>
                  <a:lnTo>
                    <a:pt x="12055" y="1934"/>
                  </a:lnTo>
                  <a:lnTo>
                    <a:pt x="11866" y="1707"/>
                  </a:lnTo>
                  <a:lnTo>
                    <a:pt x="11657" y="1479"/>
                  </a:lnTo>
                  <a:lnTo>
                    <a:pt x="11449" y="1271"/>
                  </a:lnTo>
                  <a:lnTo>
                    <a:pt x="11221" y="1081"/>
                  </a:lnTo>
                  <a:lnTo>
                    <a:pt x="10994" y="911"/>
                  </a:lnTo>
                  <a:lnTo>
                    <a:pt x="10766" y="759"/>
                  </a:lnTo>
                  <a:lnTo>
                    <a:pt x="10520" y="626"/>
                  </a:lnTo>
                  <a:lnTo>
                    <a:pt x="10255" y="494"/>
                  </a:lnTo>
                  <a:lnTo>
                    <a:pt x="9989" y="380"/>
                  </a:lnTo>
                  <a:lnTo>
                    <a:pt x="9724" y="285"/>
                  </a:lnTo>
                  <a:lnTo>
                    <a:pt x="9459" y="209"/>
                  </a:lnTo>
                  <a:lnTo>
                    <a:pt x="9174" y="134"/>
                  </a:lnTo>
                  <a:lnTo>
                    <a:pt x="8890" y="77"/>
                  </a:lnTo>
                  <a:lnTo>
                    <a:pt x="8587" y="39"/>
                  </a:lnTo>
                  <a:lnTo>
                    <a:pt x="8283" y="20"/>
                  </a:lnTo>
                  <a:lnTo>
                    <a:pt x="7980" y="1"/>
                  </a:lnTo>
                  <a:lnTo>
                    <a:pt x="7980" y="1"/>
                  </a:lnTo>
                  <a:lnTo>
                    <a:pt x="779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2" name="Google Shape;7542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extrusionOk="0">
                  <a:moveTo>
                    <a:pt x="16016" y="1"/>
                  </a:move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16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3" name="Google Shape;7543;p59"/>
            <p:cNvSpPr/>
            <p:nvPr/>
          </p:nvSpPr>
          <p:spPr>
            <a:xfrm>
              <a:off x="-522075" y="4131125"/>
              <a:ext cx="429800" cy="96700"/>
            </a:xfrm>
            <a:custGeom>
              <a:avLst/>
              <a:gdLst/>
              <a:ahLst/>
              <a:cxnLst/>
              <a:rect l="l" t="t" r="r" b="b"/>
              <a:pathLst>
                <a:path w="17192" h="3868" fill="none" extrusionOk="0">
                  <a:moveTo>
                    <a:pt x="16016" y="1"/>
                  </a:moveTo>
                  <a:lnTo>
                    <a:pt x="16016" y="1"/>
                  </a:lnTo>
                  <a:lnTo>
                    <a:pt x="15959" y="20"/>
                  </a:lnTo>
                  <a:lnTo>
                    <a:pt x="15903" y="58"/>
                  </a:lnTo>
                  <a:lnTo>
                    <a:pt x="15865" y="96"/>
                  </a:lnTo>
                  <a:lnTo>
                    <a:pt x="15846" y="153"/>
                  </a:lnTo>
                  <a:lnTo>
                    <a:pt x="15846" y="209"/>
                  </a:lnTo>
                  <a:lnTo>
                    <a:pt x="15865" y="266"/>
                  </a:lnTo>
                  <a:lnTo>
                    <a:pt x="15903" y="323"/>
                  </a:lnTo>
                  <a:lnTo>
                    <a:pt x="15978" y="342"/>
                  </a:lnTo>
                  <a:lnTo>
                    <a:pt x="15978" y="342"/>
                  </a:lnTo>
                  <a:lnTo>
                    <a:pt x="16130" y="399"/>
                  </a:lnTo>
                  <a:lnTo>
                    <a:pt x="16282" y="475"/>
                  </a:lnTo>
                  <a:lnTo>
                    <a:pt x="16395" y="570"/>
                  </a:lnTo>
                  <a:lnTo>
                    <a:pt x="16509" y="664"/>
                  </a:lnTo>
                  <a:lnTo>
                    <a:pt x="16604" y="778"/>
                  </a:lnTo>
                  <a:lnTo>
                    <a:pt x="16680" y="892"/>
                  </a:lnTo>
                  <a:lnTo>
                    <a:pt x="16737" y="1005"/>
                  </a:lnTo>
                  <a:lnTo>
                    <a:pt x="16756" y="1138"/>
                  </a:lnTo>
                  <a:lnTo>
                    <a:pt x="16774" y="1252"/>
                  </a:lnTo>
                  <a:lnTo>
                    <a:pt x="16756" y="1366"/>
                  </a:lnTo>
                  <a:lnTo>
                    <a:pt x="16718" y="1498"/>
                  </a:lnTo>
                  <a:lnTo>
                    <a:pt x="16661" y="1593"/>
                  </a:lnTo>
                  <a:lnTo>
                    <a:pt x="16566" y="1688"/>
                  </a:lnTo>
                  <a:lnTo>
                    <a:pt x="16433" y="1783"/>
                  </a:lnTo>
                  <a:lnTo>
                    <a:pt x="16282" y="1858"/>
                  </a:lnTo>
                  <a:lnTo>
                    <a:pt x="16092" y="1896"/>
                  </a:lnTo>
                  <a:lnTo>
                    <a:pt x="16092" y="1896"/>
                  </a:lnTo>
                  <a:lnTo>
                    <a:pt x="15713" y="1991"/>
                  </a:lnTo>
                  <a:lnTo>
                    <a:pt x="15315" y="2105"/>
                  </a:lnTo>
                  <a:lnTo>
                    <a:pt x="14557" y="2351"/>
                  </a:lnTo>
                  <a:lnTo>
                    <a:pt x="14557" y="2351"/>
                  </a:lnTo>
                  <a:lnTo>
                    <a:pt x="14083" y="2522"/>
                  </a:lnTo>
                  <a:lnTo>
                    <a:pt x="13628" y="2730"/>
                  </a:lnTo>
                  <a:lnTo>
                    <a:pt x="13628" y="2730"/>
                  </a:lnTo>
                  <a:lnTo>
                    <a:pt x="13477" y="2787"/>
                  </a:lnTo>
                  <a:lnTo>
                    <a:pt x="13363" y="2825"/>
                  </a:lnTo>
                  <a:lnTo>
                    <a:pt x="13230" y="2844"/>
                  </a:lnTo>
                  <a:lnTo>
                    <a:pt x="13116" y="2844"/>
                  </a:lnTo>
                  <a:lnTo>
                    <a:pt x="13116" y="2844"/>
                  </a:lnTo>
                  <a:lnTo>
                    <a:pt x="12908" y="2825"/>
                  </a:lnTo>
                  <a:lnTo>
                    <a:pt x="12718" y="2787"/>
                  </a:lnTo>
                  <a:lnTo>
                    <a:pt x="12301" y="2673"/>
                  </a:lnTo>
                  <a:lnTo>
                    <a:pt x="12301" y="2673"/>
                  </a:lnTo>
                  <a:lnTo>
                    <a:pt x="12112" y="2635"/>
                  </a:lnTo>
                  <a:lnTo>
                    <a:pt x="11922" y="2635"/>
                  </a:lnTo>
                  <a:lnTo>
                    <a:pt x="11922" y="2635"/>
                  </a:lnTo>
                  <a:lnTo>
                    <a:pt x="11771" y="2635"/>
                  </a:lnTo>
                  <a:lnTo>
                    <a:pt x="11619" y="2654"/>
                  </a:lnTo>
                  <a:lnTo>
                    <a:pt x="11449" y="2692"/>
                  </a:lnTo>
                  <a:lnTo>
                    <a:pt x="11297" y="2730"/>
                  </a:lnTo>
                  <a:lnTo>
                    <a:pt x="11013" y="2863"/>
                  </a:lnTo>
                  <a:lnTo>
                    <a:pt x="10728" y="2996"/>
                  </a:lnTo>
                  <a:lnTo>
                    <a:pt x="10728" y="2996"/>
                  </a:lnTo>
                  <a:lnTo>
                    <a:pt x="10425" y="3166"/>
                  </a:lnTo>
                  <a:lnTo>
                    <a:pt x="10122" y="3280"/>
                  </a:lnTo>
                  <a:lnTo>
                    <a:pt x="9970" y="3318"/>
                  </a:lnTo>
                  <a:lnTo>
                    <a:pt x="9838" y="3356"/>
                  </a:lnTo>
                  <a:lnTo>
                    <a:pt x="9686" y="3375"/>
                  </a:lnTo>
                  <a:lnTo>
                    <a:pt x="9515" y="3375"/>
                  </a:lnTo>
                  <a:lnTo>
                    <a:pt x="9515" y="3375"/>
                  </a:lnTo>
                  <a:lnTo>
                    <a:pt x="9288" y="3375"/>
                  </a:lnTo>
                  <a:lnTo>
                    <a:pt x="9023" y="3337"/>
                  </a:lnTo>
                  <a:lnTo>
                    <a:pt x="9023" y="3337"/>
                  </a:lnTo>
                  <a:lnTo>
                    <a:pt x="8492" y="3242"/>
                  </a:lnTo>
                  <a:lnTo>
                    <a:pt x="8226" y="3204"/>
                  </a:lnTo>
                  <a:lnTo>
                    <a:pt x="7961" y="3185"/>
                  </a:lnTo>
                  <a:lnTo>
                    <a:pt x="7961" y="3185"/>
                  </a:lnTo>
                  <a:lnTo>
                    <a:pt x="7923" y="3185"/>
                  </a:lnTo>
                  <a:lnTo>
                    <a:pt x="7923" y="3185"/>
                  </a:lnTo>
                  <a:lnTo>
                    <a:pt x="7734" y="3204"/>
                  </a:lnTo>
                  <a:lnTo>
                    <a:pt x="7563" y="3242"/>
                  </a:lnTo>
                  <a:lnTo>
                    <a:pt x="7393" y="3299"/>
                  </a:lnTo>
                  <a:lnTo>
                    <a:pt x="7222" y="3356"/>
                  </a:lnTo>
                  <a:lnTo>
                    <a:pt x="7222" y="3356"/>
                  </a:lnTo>
                  <a:lnTo>
                    <a:pt x="6957" y="3450"/>
                  </a:lnTo>
                  <a:lnTo>
                    <a:pt x="6843" y="3469"/>
                  </a:lnTo>
                  <a:lnTo>
                    <a:pt x="6748" y="3488"/>
                  </a:lnTo>
                  <a:lnTo>
                    <a:pt x="6748" y="3488"/>
                  </a:lnTo>
                  <a:lnTo>
                    <a:pt x="6672" y="3469"/>
                  </a:lnTo>
                  <a:lnTo>
                    <a:pt x="6578" y="3450"/>
                  </a:lnTo>
                  <a:lnTo>
                    <a:pt x="6502" y="3432"/>
                  </a:lnTo>
                  <a:lnTo>
                    <a:pt x="6445" y="3375"/>
                  </a:lnTo>
                  <a:lnTo>
                    <a:pt x="6293" y="3261"/>
                  </a:lnTo>
                  <a:lnTo>
                    <a:pt x="6142" y="3128"/>
                  </a:lnTo>
                  <a:lnTo>
                    <a:pt x="6142" y="3128"/>
                  </a:lnTo>
                  <a:lnTo>
                    <a:pt x="5990" y="3052"/>
                  </a:lnTo>
                  <a:lnTo>
                    <a:pt x="5857" y="2996"/>
                  </a:lnTo>
                  <a:lnTo>
                    <a:pt x="5687" y="2958"/>
                  </a:lnTo>
                  <a:lnTo>
                    <a:pt x="5535" y="2958"/>
                  </a:lnTo>
                  <a:lnTo>
                    <a:pt x="5535" y="2958"/>
                  </a:lnTo>
                  <a:lnTo>
                    <a:pt x="5383" y="2958"/>
                  </a:lnTo>
                  <a:lnTo>
                    <a:pt x="5232" y="2977"/>
                  </a:lnTo>
                  <a:lnTo>
                    <a:pt x="4948" y="3033"/>
                  </a:lnTo>
                  <a:lnTo>
                    <a:pt x="4682" y="3109"/>
                  </a:lnTo>
                  <a:lnTo>
                    <a:pt x="4436" y="3185"/>
                  </a:lnTo>
                  <a:lnTo>
                    <a:pt x="4436" y="3185"/>
                  </a:lnTo>
                  <a:lnTo>
                    <a:pt x="4133" y="3261"/>
                  </a:lnTo>
                  <a:lnTo>
                    <a:pt x="4000" y="3280"/>
                  </a:lnTo>
                  <a:lnTo>
                    <a:pt x="3867" y="3280"/>
                  </a:lnTo>
                  <a:lnTo>
                    <a:pt x="3867" y="3280"/>
                  </a:lnTo>
                  <a:lnTo>
                    <a:pt x="3753" y="3280"/>
                  </a:lnTo>
                  <a:lnTo>
                    <a:pt x="3640" y="3261"/>
                  </a:lnTo>
                  <a:lnTo>
                    <a:pt x="3526" y="3223"/>
                  </a:lnTo>
                  <a:lnTo>
                    <a:pt x="3431" y="3185"/>
                  </a:lnTo>
                  <a:lnTo>
                    <a:pt x="3337" y="3109"/>
                  </a:lnTo>
                  <a:lnTo>
                    <a:pt x="3261" y="3015"/>
                  </a:lnTo>
                  <a:lnTo>
                    <a:pt x="3185" y="2920"/>
                  </a:lnTo>
                  <a:lnTo>
                    <a:pt x="3109" y="2787"/>
                  </a:lnTo>
                  <a:lnTo>
                    <a:pt x="3109" y="2787"/>
                  </a:lnTo>
                  <a:lnTo>
                    <a:pt x="3014" y="2635"/>
                  </a:lnTo>
                  <a:lnTo>
                    <a:pt x="2901" y="2522"/>
                  </a:lnTo>
                  <a:lnTo>
                    <a:pt x="2749" y="2408"/>
                  </a:lnTo>
                  <a:lnTo>
                    <a:pt x="2597" y="2313"/>
                  </a:lnTo>
                  <a:lnTo>
                    <a:pt x="2597" y="2313"/>
                  </a:lnTo>
                  <a:lnTo>
                    <a:pt x="2503" y="2256"/>
                  </a:lnTo>
                  <a:lnTo>
                    <a:pt x="2408" y="2218"/>
                  </a:lnTo>
                  <a:lnTo>
                    <a:pt x="2180" y="2143"/>
                  </a:lnTo>
                  <a:lnTo>
                    <a:pt x="1953" y="2105"/>
                  </a:lnTo>
                  <a:lnTo>
                    <a:pt x="1725" y="2067"/>
                  </a:lnTo>
                  <a:lnTo>
                    <a:pt x="1725" y="2067"/>
                  </a:lnTo>
                  <a:lnTo>
                    <a:pt x="1460" y="2048"/>
                  </a:lnTo>
                  <a:lnTo>
                    <a:pt x="1460" y="2048"/>
                  </a:lnTo>
                  <a:lnTo>
                    <a:pt x="1290" y="2010"/>
                  </a:lnTo>
                  <a:lnTo>
                    <a:pt x="1138" y="1972"/>
                  </a:lnTo>
                  <a:lnTo>
                    <a:pt x="1005" y="1915"/>
                  </a:lnTo>
                  <a:lnTo>
                    <a:pt x="873" y="1839"/>
                  </a:lnTo>
                  <a:lnTo>
                    <a:pt x="759" y="1764"/>
                  </a:lnTo>
                  <a:lnTo>
                    <a:pt x="683" y="1669"/>
                  </a:lnTo>
                  <a:lnTo>
                    <a:pt x="607" y="1574"/>
                  </a:lnTo>
                  <a:lnTo>
                    <a:pt x="550" y="1479"/>
                  </a:lnTo>
                  <a:lnTo>
                    <a:pt x="531" y="1366"/>
                  </a:lnTo>
                  <a:lnTo>
                    <a:pt x="531" y="1252"/>
                  </a:lnTo>
                  <a:lnTo>
                    <a:pt x="550" y="1157"/>
                  </a:lnTo>
                  <a:lnTo>
                    <a:pt x="588" y="1043"/>
                  </a:lnTo>
                  <a:lnTo>
                    <a:pt x="683" y="949"/>
                  </a:lnTo>
                  <a:lnTo>
                    <a:pt x="778" y="835"/>
                  </a:lnTo>
                  <a:lnTo>
                    <a:pt x="929" y="740"/>
                  </a:lnTo>
                  <a:lnTo>
                    <a:pt x="1100" y="664"/>
                  </a:lnTo>
                  <a:lnTo>
                    <a:pt x="1100" y="664"/>
                  </a:lnTo>
                  <a:lnTo>
                    <a:pt x="1157" y="645"/>
                  </a:lnTo>
                  <a:lnTo>
                    <a:pt x="1176" y="607"/>
                  </a:lnTo>
                  <a:lnTo>
                    <a:pt x="1214" y="570"/>
                  </a:lnTo>
                  <a:lnTo>
                    <a:pt x="1233" y="513"/>
                  </a:lnTo>
                  <a:lnTo>
                    <a:pt x="1233" y="475"/>
                  </a:lnTo>
                  <a:lnTo>
                    <a:pt x="1214" y="418"/>
                  </a:lnTo>
                  <a:lnTo>
                    <a:pt x="1195" y="380"/>
                  </a:lnTo>
                  <a:lnTo>
                    <a:pt x="1138" y="342"/>
                  </a:lnTo>
                  <a:lnTo>
                    <a:pt x="1138" y="342"/>
                  </a:lnTo>
                  <a:lnTo>
                    <a:pt x="854" y="190"/>
                  </a:lnTo>
                  <a:lnTo>
                    <a:pt x="854" y="190"/>
                  </a:lnTo>
                  <a:lnTo>
                    <a:pt x="816" y="172"/>
                  </a:lnTo>
                  <a:lnTo>
                    <a:pt x="759" y="153"/>
                  </a:lnTo>
                  <a:lnTo>
                    <a:pt x="759" y="153"/>
                  </a:lnTo>
                  <a:lnTo>
                    <a:pt x="721" y="172"/>
                  </a:lnTo>
                  <a:lnTo>
                    <a:pt x="664" y="190"/>
                  </a:lnTo>
                  <a:lnTo>
                    <a:pt x="626" y="228"/>
                  </a:lnTo>
                  <a:lnTo>
                    <a:pt x="607" y="285"/>
                  </a:lnTo>
                  <a:lnTo>
                    <a:pt x="588" y="342"/>
                  </a:lnTo>
                  <a:lnTo>
                    <a:pt x="607" y="399"/>
                  </a:lnTo>
                  <a:lnTo>
                    <a:pt x="626" y="437"/>
                  </a:lnTo>
                  <a:lnTo>
                    <a:pt x="683" y="475"/>
                  </a:lnTo>
                  <a:lnTo>
                    <a:pt x="702" y="494"/>
                  </a:lnTo>
                  <a:lnTo>
                    <a:pt x="702" y="494"/>
                  </a:lnTo>
                  <a:lnTo>
                    <a:pt x="531" y="607"/>
                  </a:lnTo>
                  <a:lnTo>
                    <a:pt x="380" y="740"/>
                  </a:lnTo>
                  <a:lnTo>
                    <a:pt x="247" y="892"/>
                  </a:lnTo>
                  <a:lnTo>
                    <a:pt x="133" y="1043"/>
                  </a:lnTo>
                  <a:lnTo>
                    <a:pt x="58" y="1214"/>
                  </a:lnTo>
                  <a:lnTo>
                    <a:pt x="20" y="1290"/>
                  </a:lnTo>
                  <a:lnTo>
                    <a:pt x="1" y="1385"/>
                  </a:lnTo>
                  <a:lnTo>
                    <a:pt x="1" y="1479"/>
                  </a:lnTo>
                  <a:lnTo>
                    <a:pt x="20" y="1574"/>
                  </a:lnTo>
                  <a:lnTo>
                    <a:pt x="39" y="1669"/>
                  </a:lnTo>
                  <a:lnTo>
                    <a:pt x="77" y="1745"/>
                  </a:lnTo>
                  <a:lnTo>
                    <a:pt x="77" y="1745"/>
                  </a:lnTo>
                  <a:lnTo>
                    <a:pt x="190" y="1934"/>
                  </a:lnTo>
                  <a:lnTo>
                    <a:pt x="323" y="2067"/>
                  </a:lnTo>
                  <a:lnTo>
                    <a:pt x="475" y="2181"/>
                  </a:lnTo>
                  <a:lnTo>
                    <a:pt x="645" y="2256"/>
                  </a:lnTo>
                  <a:lnTo>
                    <a:pt x="816" y="2313"/>
                  </a:lnTo>
                  <a:lnTo>
                    <a:pt x="1005" y="2351"/>
                  </a:lnTo>
                  <a:lnTo>
                    <a:pt x="1403" y="2408"/>
                  </a:lnTo>
                  <a:lnTo>
                    <a:pt x="1801" y="2446"/>
                  </a:lnTo>
                  <a:lnTo>
                    <a:pt x="1991" y="2484"/>
                  </a:lnTo>
                  <a:lnTo>
                    <a:pt x="2180" y="2522"/>
                  </a:lnTo>
                  <a:lnTo>
                    <a:pt x="2351" y="2598"/>
                  </a:lnTo>
                  <a:lnTo>
                    <a:pt x="2522" y="2692"/>
                  </a:lnTo>
                  <a:lnTo>
                    <a:pt x="2673" y="2806"/>
                  </a:lnTo>
                  <a:lnTo>
                    <a:pt x="2806" y="2958"/>
                  </a:lnTo>
                  <a:lnTo>
                    <a:pt x="2806" y="2958"/>
                  </a:lnTo>
                  <a:lnTo>
                    <a:pt x="2957" y="3185"/>
                  </a:lnTo>
                  <a:lnTo>
                    <a:pt x="3071" y="3375"/>
                  </a:lnTo>
                  <a:lnTo>
                    <a:pt x="3147" y="3450"/>
                  </a:lnTo>
                  <a:lnTo>
                    <a:pt x="3223" y="3507"/>
                  </a:lnTo>
                  <a:lnTo>
                    <a:pt x="3337" y="3564"/>
                  </a:lnTo>
                  <a:lnTo>
                    <a:pt x="3469" y="3621"/>
                  </a:lnTo>
                  <a:lnTo>
                    <a:pt x="3469" y="3621"/>
                  </a:lnTo>
                  <a:lnTo>
                    <a:pt x="3621" y="3659"/>
                  </a:lnTo>
                  <a:lnTo>
                    <a:pt x="3772" y="3678"/>
                  </a:lnTo>
                  <a:lnTo>
                    <a:pt x="3772" y="3678"/>
                  </a:lnTo>
                  <a:lnTo>
                    <a:pt x="3905" y="3678"/>
                  </a:lnTo>
                  <a:lnTo>
                    <a:pt x="4038" y="3659"/>
                  </a:lnTo>
                  <a:lnTo>
                    <a:pt x="4284" y="3602"/>
                  </a:lnTo>
                  <a:lnTo>
                    <a:pt x="4777" y="3450"/>
                  </a:lnTo>
                  <a:lnTo>
                    <a:pt x="4777" y="3450"/>
                  </a:lnTo>
                  <a:lnTo>
                    <a:pt x="5099" y="3356"/>
                  </a:lnTo>
                  <a:lnTo>
                    <a:pt x="5270" y="3337"/>
                  </a:lnTo>
                  <a:lnTo>
                    <a:pt x="5440" y="3337"/>
                  </a:lnTo>
                  <a:lnTo>
                    <a:pt x="5440" y="3337"/>
                  </a:lnTo>
                  <a:lnTo>
                    <a:pt x="5573" y="3337"/>
                  </a:lnTo>
                  <a:lnTo>
                    <a:pt x="5687" y="3356"/>
                  </a:lnTo>
                  <a:lnTo>
                    <a:pt x="5819" y="3394"/>
                  </a:lnTo>
                  <a:lnTo>
                    <a:pt x="5952" y="3432"/>
                  </a:lnTo>
                  <a:lnTo>
                    <a:pt x="5952" y="3432"/>
                  </a:lnTo>
                  <a:lnTo>
                    <a:pt x="6009" y="3469"/>
                  </a:lnTo>
                  <a:lnTo>
                    <a:pt x="6066" y="3507"/>
                  </a:lnTo>
                  <a:lnTo>
                    <a:pt x="6161" y="3621"/>
                  </a:lnTo>
                  <a:lnTo>
                    <a:pt x="6274" y="3735"/>
                  </a:lnTo>
                  <a:lnTo>
                    <a:pt x="6331" y="3773"/>
                  </a:lnTo>
                  <a:lnTo>
                    <a:pt x="6388" y="3811"/>
                  </a:lnTo>
                  <a:lnTo>
                    <a:pt x="6388" y="3811"/>
                  </a:lnTo>
                  <a:lnTo>
                    <a:pt x="6540" y="3848"/>
                  </a:lnTo>
                  <a:lnTo>
                    <a:pt x="6710" y="3867"/>
                  </a:lnTo>
                  <a:lnTo>
                    <a:pt x="6710" y="3867"/>
                  </a:lnTo>
                  <a:lnTo>
                    <a:pt x="6862" y="3848"/>
                  </a:lnTo>
                  <a:lnTo>
                    <a:pt x="7013" y="3811"/>
                  </a:lnTo>
                  <a:lnTo>
                    <a:pt x="7317" y="3716"/>
                  </a:lnTo>
                  <a:lnTo>
                    <a:pt x="7639" y="3602"/>
                  </a:lnTo>
                  <a:lnTo>
                    <a:pt x="7791" y="3564"/>
                  </a:lnTo>
                  <a:lnTo>
                    <a:pt x="7961" y="3526"/>
                  </a:lnTo>
                  <a:lnTo>
                    <a:pt x="7961" y="3526"/>
                  </a:lnTo>
                  <a:lnTo>
                    <a:pt x="8113" y="3526"/>
                  </a:lnTo>
                  <a:lnTo>
                    <a:pt x="8113" y="3526"/>
                  </a:lnTo>
                  <a:lnTo>
                    <a:pt x="8321" y="3545"/>
                  </a:lnTo>
                  <a:lnTo>
                    <a:pt x="8511" y="3564"/>
                  </a:lnTo>
                  <a:lnTo>
                    <a:pt x="8928" y="3640"/>
                  </a:lnTo>
                  <a:lnTo>
                    <a:pt x="9326" y="3716"/>
                  </a:lnTo>
                  <a:lnTo>
                    <a:pt x="9534" y="3754"/>
                  </a:lnTo>
                  <a:lnTo>
                    <a:pt x="9724" y="3754"/>
                  </a:lnTo>
                  <a:lnTo>
                    <a:pt x="9724" y="3754"/>
                  </a:lnTo>
                  <a:lnTo>
                    <a:pt x="9781" y="3754"/>
                  </a:lnTo>
                  <a:lnTo>
                    <a:pt x="9781" y="3754"/>
                  </a:lnTo>
                  <a:lnTo>
                    <a:pt x="9932" y="3754"/>
                  </a:lnTo>
                  <a:lnTo>
                    <a:pt x="10084" y="3716"/>
                  </a:lnTo>
                  <a:lnTo>
                    <a:pt x="10236" y="3678"/>
                  </a:lnTo>
                  <a:lnTo>
                    <a:pt x="10368" y="3621"/>
                  </a:lnTo>
                  <a:lnTo>
                    <a:pt x="10653" y="3469"/>
                  </a:lnTo>
                  <a:lnTo>
                    <a:pt x="10918" y="3299"/>
                  </a:lnTo>
                  <a:lnTo>
                    <a:pt x="10918" y="3299"/>
                  </a:lnTo>
                  <a:lnTo>
                    <a:pt x="11145" y="3166"/>
                  </a:lnTo>
                  <a:lnTo>
                    <a:pt x="11354" y="3090"/>
                  </a:lnTo>
                  <a:lnTo>
                    <a:pt x="11581" y="3052"/>
                  </a:lnTo>
                  <a:lnTo>
                    <a:pt x="11790" y="3033"/>
                  </a:lnTo>
                  <a:lnTo>
                    <a:pt x="11790" y="3033"/>
                  </a:lnTo>
                  <a:lnTo>
                    <a:pt x="11922" y="3033"/>
                  </a:lnTo>
                  <a:lnTo>
                    <a:pt x="12074" y="3052"/>
                  </a:lnTo>
                  <a:lnTo>
                    <a:pt x="12377" y="3109"/>
                  </a:lnTo>
                  <a:lnTo>
                    <a:pt x="13022" y="3280"/>
                  </a:lnTo>
                  <a:lnTo>
                    <a:pt x="13022" y="3280"/>
                  </a:lnTo>
                  <a:lnTo>
                    <a:pt x="13135" y="3299"/>
                  </a:lnTo>
                  <a:lnTo>
                    <a:pt x="13135" y="3299"/>
                  </a:lnTo>
                  <a:lnTo>
                    <a:pt x="13287" y="3280"/>
                  </a:lnTo>
                  <a:lnTo>
                    <a:pt x="13439" y="3242"/>
                  </a:lnTo>
                  <a:lnTo>
                    <a:pt x="13609" y="3166"/>
                  </a:lnTo>
                  <a:lnTo>
                    <a:pt x="13799" y="3090"/>
                  </a:lnTo>
                  <a:lnTo>
                    <a:pt x="14102" y="2920"/>
                  </a:lnTo>
                  <a:lnTo>
                    <a:pt x="14348" y="2806"/>
                  </a:lnTo>
                  <a:lnTo>
                    <a:pt x="14348" y="2806"/>
                  </a:lnTo>
                  <a:lnTo>
                    <a:pt x="14879" y="2598"/>
                  </a:lnTo>
                  <a:lnTo>
                    <a:pt x="15410" y="2446"/>
                  </a:lnTo>
                  <a:lnTo>
                    <a:pt x="15959" y="2294"/>
                  </a:lnTo>
                  <a:lnTo>
                    <a:pt x="16509" y="2181"/>
                  </a:lnTo>
                  <a:lnTo>
                    <a:pt x="16509" y="2181"/>
                  </a:lnTo>
                  <a:lnTo>
                    <a:pt x="16699" y="2124"/>
                  </a:lnTo>
                  <a:lnTo>
                    <a:pt x="16812" y="2086"/>
                  </a:lnTo>
                  <a:lnTo>
                    <a:pt x="16907" y="2029"/>
                  </a:lnTo>
                  <a:lnTo>
                    <a:pt x="16983" y="1972"/>
                  </a:lnTo>
                  <a:lnTo>
                    <a:pt x="17059" y="1896"/>
                  </a:lnTo>
                  <a:lnTo>
                    <a:pt x="17116" y="1820"/>
                  </a:lnTo>
                  <a:lnTo>
                    <a:pt x="17154" y="1707"/>
                  </a:lnTo>
                  <a:lnTo>
                    <a:pt x="17154" y="1707"/>
                  </a:lnTo>
                  <a:lnTo>
                    <a:pt x="17191" y="1555"/>
                  </a:lnTo>
                  <a:lnTo>
                    <a:pt x="17191" y="1422"/>
                  </a:lnTo>
                  <a:lnTo>
                    <a:pt x="17191" y="1271"/>
                  </a:lnTo>
                  <a:lnTo>
                    <a:pt x="17173" y="1138"/>
                  </a:lnTo>
                  <a:lnTo>
                    <a:pt x="17135" y="1005"/>
                  </a:lnTo>
                  <a:lnTo>
                    <a:pt x="17097" y="873"/>
                  </a:lnTo>
                  <a:lnTo>
                    <a:pt x="17040" y="759"/>
                  </a:lnTo>
                  <a:lnTo>
                    <a:pt x="16964" y="645"/>
                  </a:lnTo>
                  <a:lnTo>
                    <a:pt x="16888" y="532"/>
                  </a:lnTo>
                  <a:lnTo>
                    <a:pt x="16793" y="437"/>
                  </a:lnTo>
                  <a:lnTo>
                    <a:pt x="16699" y="342"/>
                  </a:lnTo>
                  <a:lnTo>
                    <a:pt x="16585" y="247"/>
                  </a:lnTo>
                  <a:lnTo>
                    <a:pt x="16471" y="172"/>
                  </a:lnTo>
                  <a:lnTo>
                    <a:pt x="16339" y="115"/>
                  </a:lnTo>
                  <a:lnTo>
                    <a:pt x="16206" y="58"/>
                  </a:lnTo>
                  <a:lnTo>
                    <a:pt x="16073" y="20"/>
                  </a:lnTo>
                  <a:lnTo>
                    <a:pt x="16073" y="20"/>
                  </a:lnTo>
                  <a:lnTo>
                    <a:pt x="16016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4" name="Google Shape;7544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extrusionOk="0">
                  <a:moveTo>
                    <a:pt x="171" y="1"/>
                  </a:move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5" name="Google Shape;7545;p59"/>
            <p:cNvSpPr/>
            <p:nvPr/>
          </p:nvSpPr>
          <p:spPr>
            <a:xfrm>
              <a:off x="-475625" y="4193675"/>
              <a:ext cx="327900" cy="85325"/>
            </a:xfrm>
            <a:custGeom>
              <a:avLst/>
              <a:gdLst/>
              <a:ahLst/>
              <a:cxnLst/>
              <a:rect l="l" t="t" r="r" b="b"/>
              <a:pathLst>
                <a:path w="13116" h="3413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76" y="39"/>
                  </a:lnTo>
                  <a:lnTo>
                    <a:pt x="38" y="77"/>
                  </a:lnTo>
                  <a:lnTo>
                    <a:pt x="19" y="133"/>
                  </a:lnTo>
                  <a:lnTo>
                    <a:pt x="19" y="133"/>
                  </a:lnTo>
                  <a:lnTo>
                    <a:pt x="0" y="399"/>
                  </a:lnTo>
                  <a:lnTo>
                    <a:pt x="0" y="645"/>
                  </a:lnTo>
                  <a:lnTo>
                    <a:pt x="19" y="892"/>
                  </a:lnTo>
                  <a:lnTo>
                    <a:pt x="76" y="1119"/>
                  </a:lnTo>
                  <a:lnTo>
                    <a:pt x="152" y="1328"/>
                  </a:lnTo>
                  <a:lnTo>
                    <a:pt x="265" y="1517"/>
                  </a:lnTo>
                  <a:lnTo>
                    <a:pt x="379" y="1707"/>
                  </a:lnTo>
                  <a:lnTo>
                    <a:pt x="512" y="1877"/>
                  </a:lnTo>
                  <a:lnTo>
                    <a:pt x="682" y="2029"/>
                  </a:lnTo>
                  <a:lnTo>
                    <a:pt x="853" y="2180"/>
                  </a:lnTo>
                  <a:lnTo>
                    <a:pt x="1062" y="2313"/>
                  </a:lnTo>
                  <a:lnTo>
                    <a:pt x="1270" y="2427"/>
                  </a:lnTo>
                  <a:lnTo>
                    <a:pt x="1479" y="2560"/>
                  </a:lnTo>
                  <a:lnTo>
                    <a:pt x="1725" y="2654"/>
                  </a:lnTo>
                  <a:lnTo>
                    <a:pt x="1952" y="2749"/>
                  </a:lnTo>
                  <a:lnTo>
                    <a:pt x="2218" y="2844"/>
                  </a:lnTo>
                  <a:lnTo>
                    <a:pt x="2729" y="2995"/>
                  </a:lnTo>
                  <a:lnTo>
                    <a:pt x="3260" y="3109"/>
                  </a:lnTo>
                  <a:lnTo>
                    <a:pt x="3810" y="3204"/>
                  </a:lnTo>
                  <a:lnTo>
                    <a:pt x="4340" y="3280"/>
                  </a:lnTo>
                  <a:lnTo>
                    <a:pt x="4852" y="3337"/>
                  </a:lnTo>
                  <a:lnTo>
                    <a:pt x="5345" y="3375"/>
                  </a:lnTo>
                  <a:lnTo>
                    <a:pt x="6179" y="3412"/>
                  </a:lnTo>
                  <a:lnTo>
                    <a:pt x="6179" y="3412"/>
                  </a:lnTo>
                  <a:lnTo>
                    <a:pt x="6558" y="3412"/>
                  </a:lnTo>
                  <a:lnTo>
                    <a:pt x="6558" y="3412"/>
                  </a:lnTo>
                  <a:lnTo>
                    <a:pt x="7108" y="3393"/>
                  </a:lnTo>
                  <a:lnTo>
                    <a:pt x="7657" y="3356"/>
                  </a:lnTo>
                  <a:lnTo>
                    <a:pt x="8207" y="3299"/>
                  </a:lnTo>
                  <a:lnTo>
                    <a:pt x="8738" y="3223"/>
                  </a:lnTo>
                  <a:lnTo>
                    <a:pt x="9287" y="3109"/>
                  </a:lnTo>
                  <a:lnTo>
                    <a:pt x="9818" y="2976"/>
                  </a:lnTo>
                  <a:lnTo>
                    <a:pt x="10349" y="2825"/>
                  </a:lnTo>
                  <a:lnTo>
                    <a:pt x="10860" y="2654"/>
                  </a:lnTo>
                  <a:lnTo>
                    <a:pt x="10860" y="2654"/>
                  </a:lnTo>
                  <a:lnTo>
                    <a:pt x="11258" y="2503"/>
                  </a:lnTo>
                  <a:lnTo>
                    <a:pt x="11675" y="2332"/>
                  </a:lnTo>
                  <a:lnTo>
                    <a:pt x="12073" y="2124"/>
                  </a:lnTo>
                  <a:lnTo>
                    <a:pt x="12263" y="2010"/>
                  </a:lnTo>
                  <a:lnTo>
                    <a:pt x="12434" y="1877"/>
                  </a:lnTo>
                  <a:lnTo>
                    <a:pt x="12585" y="1745"/>
                  </a:lnTo>
                  <a:lnTo>
                    <a:pt x="12737" y="1593"/>
                  </a:lnTo>
                  <a:lnTo>
                    <a:pt x="12870" y="1422"/>
                  </a:lnTo>
                  <a:lnTo>
                    <a:pt x="12964" y="1252"/>
                  </a:lnTo>
                  <a:lnTo>
                    <a:pt x="13059" y="1062"/>
                  </a:lnTo>
                  <a:lnTo>
                    <a:pt x="13097" y="854"/>
                  </a:lnTo>
                  <a:lnTo>
                    <a:pt x="13116" y="626"/>
                  </a:lnTo>
                  <a:lnTo>
                    <a:pt x="13116" y="399"/>
                  </a:lnTo>
                  <a:lnTo>
                    <a:pt x="13116" y="399"/>
                  </a:lnTo>
                  <a:lnTo>
                    <a:pt x="13078" y="323"/>
                  </a:lnTo>
                  <a:lnTo>
                    <a:pt x="13040" y="266"/>
                  </a:lnTo>
                  <a:lnTo>
                    <a:pt x="12983" y="228"/>
                  </a:lnTo>
                  <a:lnTo>
                    <a:pt x="12907" y="228"/>
                  </a:lnTo>
                  <a:lnTo>
                    <a:pt x="12907" y="228"/>
                  </a:lnTo>
                  <a:lnTo>
                    <a:pt x="12851" y="228"/>
                  </a:lnTo>
                  <a:lnTo>
                    <a:pt x="12794" y="266"/>
                  </a:lnTo>
                  <a:lnTo>
                    <a:pt x="12756" y="323"/>
                  </a:lnTo>
                  <a:lnTo>
                    <a:pt x="12756" y="399"/>
                  </a:lnTo>
                  <a:lnTo>
                    <a:pt x="12756" y="399"/>
                  </a:lnTo>
                  <a:lnTo>
                    <a:pt x="12775" y="513"/>
                  </a:lnTo>
                  <a:lnTo>
                    <a:pt x="12775" y="645"/>
                  </a:lnTo>
                  <a:lnTo>
                    <a:pt x="12756" y="759"/>
                  </a:lnTo>
                  <a:lnTo>
                    <a:pt x="12737" y="873"/>
                  </a:lnTo>
                  <a:lnTo>
                    <a:pt x="12661" y="1081"/>
                  </a:lnTo>
                  <a:lnTo>
                    <a:pt x="12528" y="1271"/>
                  </a:lnTo>
                  <a:lnTo>
                    <a:pt x="12396" y="1460"/>
                  </a:lnTo>
                  <a:lnTo>
                    <a:pt x="12206" y="1612"/>
                  </a:lnTo>
                  <a:lnTo>
                    <a:pt x="12017" y="1763"/>
                  </a:lnTo>
                  <a:lnTo>
                    <a:pt x="11789" y="1896"/>
                  </a:lnTo>
                  <a:lnTo>
                    <a:pt x="11562" y="2010"/>
                  </a:lnTo>
                  <a:lnTo>
                    <a:pt x="11315" y="2124"/>
                  </a:lnTo>
                  <a:lnTo>
                    <a:pt x="10823" y="2313"/>
                  </a:lnTo>
                  <a:lnTo>
                    <a:pt x="10349" y="2465"/>
                  </a:lnTo>
                  <a:lnTo>
                    <a:pt x="9932" y="2597"/>
                  </a:lnTo>
                  <a:lnTo>
                    <a:pt x="9932" y="2597"/>
                  </a:lnTo>
                  <a:lnTo>
                    <a:pt x="9515" y="2711"/>
                  </a:lnTo>
                  <a:lnTo>
                    <a:pt x="9079" y="2806"/>
                  </a:lnTo>
                  <a:lnTo>
                    <a:pt x="8643" y="2882"/>
                  </a:lnTo>
                  <a:lnTo>
                    <a:pt x="8226" y="2939"/>
                  </a:lnTo>
                  <a:lnTo>
                    <a:pt x="7790" y="2995"/>
                  </a:lnTo>
                  <a:lnTo>
                    <a:pt x="7354" y="3033"/>
                  </a:lnTo>
                  <a:lnTo>
                    <a:pt x="6918" y="3052"/>
                  </a:lnTo>
                  <a:lnTo>
                    <a:pt x="6482" y="3052"/>
                  </a:lnTo>
                  <a:lnTo>
                    <a:pt x="6482" y="3052"/>
                  </a:lnTo>
                  <a:lnTo>
                    <a:pt x="6331" y="3052"/>
                  </a:lnTo>
                  <a:lnTo>
                    <a:pt x="6331" y="3052"/>
                  </a:lnTo>
                  <a:lnTo>
                    <a:pt x="5553" y="3033"/>
                  </a:lnTo>
                  <a:lnTo>
                    <a:pt x="5099" y="3014"/>
                  </a:lnTo>
                  <a:lnTo>
                    <a:pt x="4606" y="2976"/>
                  </a:lnTo>
                  <a:lnTo>
                    <a:pt x="4075" y="2901"/>
                  </a:lnTo>
                  <a:lnTo>
                    <a:pt x="3563" y="2825"/>
                  </a:lnTo>
                  <a:lnTo>
                    <a:pt x="3033" y="2711"/>
                  </a:lnTo>
                  <a:lnTo>
                    <a:pt x="2540" y="2578"/>
                  </a:lnTo>
                  <a:lnTo>
                    <a:pt x="2047" y="2427"/>
                  </a:lnTo>
                  <a:lnTo>
                    <a:pt x="1820" y="2332"/>
                  </a:lnTo>
                  <a:lnTo>
                    <a:pt x="1611" y="2218"/>
                  </a:lnTo>
                  <a:lnTo>
                    <a:pt x="1403" y="2124"/>
                  </a:lnTo>
                  <a:lnTo>
                    <a:pt x="1213" y="1991"/>
                  </a:lnTo>
                  <a:lnTo>
                    <a:pt x="1043" y="1877"/>
                  </a:lnTo>
                  <a:lnTo>
                    <a:pt x="872" y="1726"/>
                  </a:lnTo>
                  <a:lnTo>
                    <a:pt x="739" y="1574"/>
                  </a:lnTo>
                  <a:lnTo>
                    <a:pt x="607" y="1422"/>
                  </a:lnTo>
                  <a:lnTo>
                    <a:pt x="512" y="1252"/>
                  </a:lnTo>
                  <a:lnTo>
                    <a:pt x="436" y="1062"/>
                  </a:lnTo>
                  <a:lnTo>
                    <a:pt x="379" y="873"/>
                  </a:lnTo>
                  <a:lnTo>
                    <a:pt x="341" y="664"/>
                  </a:lnTo>
                  <a:lnTo>
                    <a:pt x="341" y="456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0" y="171"/>
                  </a:lnTo>
                  <a:lnTo>
                    <a:pt x="360" y="133"/>
                  </a:lnTo>
                  <a:lnTo>
                    <a:pt x="303" y="58"/>
                  </a:lnTo>
                  <a:lnTo>
                    <a:pt x="247" y="20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6" name="Google Shape;7546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extrusionOk="0">
                  <a:moveTo>
                    <a:pt x="171" y="1"/>
                  </a:move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7" name="Google Shape;7547;p59"/>
            <p:cNvSpPr/>
            <p:nvPr/>
          </p:nvSpPr>
          <p:spPr>
            <a:xfrm>
              <a:off x="-277575" y="3989450"/>
              <a:ext cx="17550" cy="13300"/>
            </a:xfrm>
            <a:custGeom>
              <a:avLst/>
              <a:gdLst/>
              <a:ahLst/>
              <a:cxnLst/>
              <a:rect l="l" t="t" r="r" b="b"/>
              <a:pathLst>
                <a:path w="702" h="532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8" y="58"/>
                  </a:lnTo>
                  <a:lnTo>
                    <a:pt x="20" y="115"/>
                  </a:lnTo>
                  <a:lnTo>
                    <a:pt x="1" y="171"/>
                  </a:lnTo>
                  <a:lnTo>
                    <a:pt x="1" y="171"/>
                  </a:lnTo>
                  <a:lnTo>
                    <a:pt x="20" y="247"/>
                  </a:lnTo>
                  <a:lnTo>
                    <a:pt x="58" y="304"/>
                  </a:lnTo>
                  <a:lnTo>
                    <a:pt x="114" y="342"/>
                  </a:lnTo>
                  <a:lnTo>
                    <a:pt x="190" y="361"/>
                  </a:lnTo>
                  <a:lnTo>
                    <a:pt x="190" y="361"/>
                  </a:lnTo>
                  <a:lnTo>
                    <a:pt x="247" y="361"/>
                  </a:lnTo>
                  <a:lnTo>
                    <a:pt x="304" y="399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75" y="513"/>
                  </a:lnTo>
                  <a:lnTo>
                    <a:pt x="531" y="532"/>
                  </a:lnTo>
                  <a:lnTo>
                    <a:pt x="531" y="532"/>
                  </a:lnTo>
                  <a:lnTo>
                    <a:pt x="569" y="513"/>
                  </a:lnTo>
                  <a:lnTo>
                    <a:pt x="626" y="494"/>
                  </a:lnTo>
                  <a:lnTo>
                    <a:pt x="664" y="456"/>
                  </a:lnTo>
                  <a:lnTo>
                    <a:pt x="683" y="418"/>
                  </a:lnTo>
                  <a:lnTo>
                    <a:pt x="702" y="380"/>
                  </a:lnTo>
                  <a:lnTo>
                    <a:pt x="702" y="323"/>
                  </a:lnTo>
                  <a:lnTo>
                    <a:pt x="683" y="266"/>
                  </a:lnTo>
                  <a:lnTo>
                    <a:pt x="664" y="228"/>
                  </a:lnTo>
                  <a:lnTo>
                    <a:pt x="664" y="228"/>
                  </a:lnTo>
                  <a:lnTo>
                    <a:pt x="550" y="133"/>
                  </a:lnTo>
                  <a:lnTo>
                    <a:pt x="437" y="77"/>
                  </a:lnTo>
                  <a:lnTo>
                    <a:pt x="323" y="20"/>
                  </a:lnTo>
                  <a:lnTo>
                    <a:pt x="190" y="1"/>
                  </a:lnTo>
                  <a:lnTo>
                    <a:pt x="190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8" name="Google Shape;7548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extrusionOk="0">
                  <a:moveTo>
                    <a:pt x="171" y="1"/>
                  </a:move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9" name="Google Shape;7549;p59"/>
            <p:cNvSpPr/>
            <p:nvPr/>
          </p:nvSpPr>
          <p:spPr>
            <a:xfrm>
              <a:off x="-255300" y="4043000"/>
              <a:ext cx="19925" cy="10450"/>
            </a:xfrm>
            <a:custGeom>
              <a:avLst/>
              <a:gdLst/>
              <a:ahLst/>
              <a:cxnLst/>
              <a:rect l="l" t="t" r="r" b="b"/>
              <a:pathLst>
                <a:path w="797" h="418" fill="none" extrusionOk="0">
                  <a:moveTo>
                    <a:pt x="171" y="1"/>
                  </a:moveTo>
                  <a:lnTo>
                    <a:pt x="171" y="1"/>
                  </a:lnTo>
                  <a:lnTo>
                    <a:pt x="114" y="20"/>
                  </a:lnTo>
                  <a:lnTo>
                    <a:pt x="57" y="38"/>
                  </a:lnTo>
                  <a:lnTo>
                    <a:pt x="19" y="76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0" y="190"/>
                  </a:lnTo>
                  <a:lnTo>
                    <a:pt x="19" y="266"/>
                  </a:lnTo>
                  <a:lnTo>
                    <a:pt x="57" y="323"/>
                  </a:lnTo>
                  <a:lnTo>
                    <a:pt x="114" y="342"/>
                  </a:lnTo>
                  <a:lnTo>
                    <a:pt x="114" y="342"/>
                  </a:lnTo>
                  <a:lnTo>
                    <a:pt x="588" y="418"/>
                  </a:lnTo>
                  <a:lnTo>
                    <a:pt x="588" y="418"/>
                  </a:lnTo>
                  <a:lnTo>
                    <a:pt x="626" y="418"/>
                  </a:lnTo>
                  <a:lnTo>
                    <a:pt x="626" y="418"/>
                  </a:lnTo>
                  <a:lnTo>
                    <a:pt x="683" y="418"/>
                  </a:lnTo>
                  <a:lnTo>
                    <a:pt x="740" y="399"/>
                  </a:lnTo>
                  <a:lnTo>
                    <a:pt x="778" y="361"/>
                  </a:lnTo>
                  <a:lnTo>
                    <a:pt x="797" y="304"/>
                  </a:lnTo>
                  <a:lnTo>
                    <a:pt x="797" y="304"/>
                  </a:lnTo>
                  <a:lnTo>
                    <a:pt x="797" y="228"/>
                  </a:lnTo>
                  <a:lnTo>
                    <a:pt x="778" y="171"/>
                  </a:lnTo>
                  <a:lnTo>
                    <a:pt x="740" y="114"/>
                  </a:lnTo>
                  <a:lnTo>
                    <a:pt x="683" y="76"/>
                  </a:lnTo>
                  <a:lnTo>
                    <a:pt x="683" y="76"/>
                  </a:lnTo>
                  <a:lnTo>
                    <a:pt x="209" y="1"/>
                  </a:lnTo>
                  <a:lnTo>
                    <a:pt x="209" y="1"/>
                  </a:lnTo>
                  <a:lnTo>
                    <a:pt x="171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0" name="Google Shape;7550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133" y="1"/>
                  </a:move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1" name="Google Shape;7551;p59"/>
            <p:cNvSpPr/>
            <p:nvPr/>
          </p:nvSpPr>
          <p:spPr>
            <a:xfrm>
              <a:off x="-223550" y="4008400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fill="none" extrusionOk="0">
                  <a:moveTo>
                    <a:pt x="190" y="1"/>
                  </a:moveTo>
                  <a:lnTo>
                    <a:pt x="190" y="1"/>
                  </a:lnTo>
                  <a:lnTo>
                    <a:pt x="133" y="1"/>
                  </a:lnTo>
                  <a:lnTo>
                    <a:pt x="95" y="20"/>
                  </a:lnTo>
                  <a:lnTo>
                    <a:pt x="57" y="58"/>
                  </a:lnTo>
                  <a:lnTo>
                    <a:pt x="19" y="96"/>
                  </a:lnTo>
                  <a:lnTo>
                    <a:pt x="0" y="153"/>
                  </a:lnTo>
                  <a:lnTo>
                    <a:pt x="0" y="190"/>
                  </a:lnTo>
                  <a:lnTo>
                    <a:pt x="19" y="247"/>
                  </a:lnTo>
                  <a:lnTo>
                    <a:pt x="57" y="304"/>
                  </a:lnTo>
                  <a:lnTo>
                    <a:pt x="57" y="304"/>
                  </a:lnTo>
                  <a:lnTo>
                    <a:pt x="171" y="418"/>
                  </a:lnTo>
                  <a:lnTo>
                    <a:pt x="171" y="418"/>
                  </a:lnTo>
                  <a:lnTo>
                    <a:pt x="228" y="456"/>
                  </a:lnTo>
                  <a:lnTo>
                    <a:pt x="285" y="456"/>
                  </a:lnTo>
                  <a:lnTo>
                    <a:pt x="285" y="456"/>
                  </a:lnTo>
                  <a:lnTo>
                    <a:pt x="342" y="456"/>
                  </a:lnTo>
                  <a:lnTo>
                    <a:pt x="379" y="437"/>
                  </a:lnTo>
                  <a:lnTo>
                    <a:pt x="417" y="399"/>
                  </a:lnTo>
                  <a:lnTo>
                    <a:pt x="455" y="361"/>
                  </a:lnTo>
                  <a:lnTo>
                    <a:pt x="455" y="323"/>
                  </a:lnTo>
                  <a:lnTo>
                    <a:pt x="474" y="266"/>
                  </a:lnTo>
                  <a:lnTo>
                    <a:pt x="455" y="209"/>
                  </a:lnTo>
                  <a:lnTo>
                    <a:pt x="417" y="172"/>
                  </a:lnTo>
                  <a:lnTo>
                    <a:pt x="417" y="172"/>
                  </a:lnTo>
                  <a:lnTo>
                    <a:pt x="304" y="58"/>
                  </a:lnTo>
                  <a:lnTo>
                    <a:pt x="304" y="58"/>
                  </a:lnTo>
                  <a:lnTo>
                    <a:pt x="247" y="1"/>
                  </a:lnTo>
                  <a:lnTo>
                    <a:pt x="190" y="1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52" name="Google Shape;7552;p59"/>
          <p:cNvGrpSpPr/>
          <p:nvPr/>
        </p:nvGrpSpPr>
        <p:grpSpPr>
          <a:xfrm>
            <a:off x="1398890" y="1172168"/>
            <a:ext cx="633308" cy="867064"/>
            <a:chOff x="1060100" y="3348113"/>
            <a:chExt cx="349225" cy="478125"/>
          </a:xfrm>
        </p:grpSpPr>
        <p:sp>
          <p:nvSpPr>
            <p:cNvPr id="7553" name="Google Shape;7553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extrusionOk="0">
                  <a:moveTo>
                    <a:pt x="7657" y="417"/>
                  </a:moveTo>
                  <a:lnTo>
                    <a:pt x="8188" y="834"/>
                  </a:lnTo>
                  <a:lnTo>
                    <a:pt x="8017" y="1005"/>
                  </a:lnTo>
                  <a:lnTo>
                    <a:pt x="7809" y="1176"/>
                  </a:lnTo>
                  <a:lnTo>
                    <a:pt x="7771" y="1213"/>
                  </a:lnTo>
                  <a:lnTo>
                    <a:pt x="7714" y="1232"/>
                  </a:lnTo>
                  <a:lnTo>
                    <a:pt x="7581" y="1251"/>
                  </a:lnTo>
                  <a:lnTo>
                    <a:pt x="7411" y="1232"/>
                  </a:lnTo>
                  <a:lnTo>
                    <a:pt x="7259" y="1195"/>
                  </a:lnTo>
                  <a:lnTo>
                    <a:pt x="6937" y="1100"/>
                  </a:lnTo>
                  <a:lnTo>
                    <a:pt x="7657" y="417"/>
                  </a:lnTo>
                  <a:close/>
                  <a:moveTo>
                    <a:pt x="10500" y="342"/>
                  </a:moveTo>
                  <a:lnTo>
                    <a:pt x="10614" y="361"/>
                  </a:lnTo>
                  <a:lnTo>
                    <a:pt x="10747" y="380"/>
                  </a:lnTo>
                  <a:lnTo>
                    <a:pt x="10823" y="398"/>
                  </a:lnTo>
                  <a:lnTo>
                    <a:pt x="10898" y="436"/>
                  </a:lnTo>
                  <a:lnTo>
                    <a:pt x="10955" y="474"/>
                  </a:lnTo>
                  <a:lnTo>
                    <a:pt x="10993" y="512"/>
                  </a:lnTo>
                  <a:lnTo>
                    <a:pt x="11069" y="626"/>
                  </a:lnTo>
                  <a:lnTo>
                    <a:pt x="11107" y="759"/>
                  </a:lnTo>
                  <a:lnTo>
                    <a:pt x="11126" y="910"/>
                  </a:lnTo>
                  <a:lnTo>
                    <a:pt x="11126" y="1043"/>
                  </a:lnTo>
                  <a:lnTo>
                    <a:pt x="11145" y="1346"/>
                  </a:lnTo>
                  <a:lnTo>
                    <a:pt x="11221" y="1725"/>
                  </a:lnTo>
                  <a:lnTo>
                    <a:pt x="11221" y="1725"/>
                  </a:lnTo>
                  <a:lnTo>
                    <a:pt x="11069" y="1630"/>
                  </a:lnTo>
                  <a:lnTo>
                    <a:pt x="10917" y="1536"/>
                  </a:lnTo>
                  <a:lnTo>
                    <a:pt x="10747" y="1441"/>
                  </a:lnTo>
                  <a:lnTo>
                    <a:pt x="10652" y="1422"/>
                  </a:lnTo>
                  <a:lnTo>
                    <a:pt x="10576" y="1403"/>
                  </a:lnTo>
                  <a:lnTo>
                    <a:pt x="10424" y="342"/>
                  </a:lnTo>
                  <a:close/>
                  <a:moveTo>
                    <a:pt x="10121" y="493"/>
                  </a:moveTo>
                  <a:lnTo>
                    <a:pt x="10254" y="1479"/>
                  </a:lnTo>
                  <a:lnTo>
                    <a:pt x="10102" y="1555"/>
                  </a:lnTo>
                  <a:lnTo>
                    <a:pt x="9932" y="1649"/>
                  </a:lnTo>
                  <a:lnTo>
                    <a:pt x="9628" y="1858"/>
                  </a:lnTo>
                  <a:lnTo>
                    <a:pt x="9553" y="1706"/>
                  </a:lnTo>
                  <a:lnTo>
                    <a:pt x="9496" y="1536"/>
                  </a:lnTo>
                  <a:lnTo>
                    <a:pt x="9515" y="1517"/>
                  </a:lnTo>
                  <a:lnTo>
                    <a:pt x="9534" y="1460"/>
                  </a:lnTo>
                  <a:lnTo>
                    <a:pt x="9553" y="1422"/>
                  </a:lnTo>
                  <a:lnTo>
                    <a:pt x="9553" y="1365"/>
                  </a:lnTo>
                  <a:lnTo>
                    <a:pt x="9534" y="1327"/>
                  </a:lnTo>
                  <a:lnTo>
                    <a:pt x="9496" y="1289"/>
                  </a:lnTo>
                  <a:lnTo>
                    <a:pt x="9458" y="1270"/>
                  </a:lnTo>
                  <a:lnTo>
                    <a:pt x="9401" y="1251"/>
                  </a:lnTo>
                  <a:lnTo>
                    <a:pt x="9401" y="1157"/>
                  </a:lnTo>
                  <a:lnTo>
                    <a:pt x="9401" y="1062"/>
                  </a:lnTo>
                  <a:lnTo>
                    <a:pt x="9420" y="986"/>
                  </a:lnTo>
                  <a:lnTo>
                    <a:pt x="9458" y="910"/>
                  </a:lnTo>
                  <a:lnTo>
                    <a:pt x="9515" y="834"/>
                  </a:lnTo>
                  <a:lnTo>
                    <a:pt x="9591" y="778"/>
                  </a:lnTo>
                  <a:lnTo>
                    <a:pt x="9685" y="721"/>
                  </a:lnTo>
                  <a:lnTo>
                    <a:pt x="9799" y="683"/>
                  </a:lnTo>
                  <a:lnTo>
                    <a:pt x="9894" y="645"/>
                  </a:lnTo>
                  <a:lnTo>
                    <a:pt x="10008" y="588"/>
                  </a:lnTo>
                  <a:lnTo>
                    <a:pt x="10121" y="493"/>
                  </a:lnTo>
                  <a:close/>
                  <a:moveTo>
                    <a:pt x="4966" y="1574"/>
                  </a:moveTo>
                  <a:lnTo>
                    <a:pt x="5099" y="1593"/>
                  </a:lnTo>
                  <a:lnTo>
                    <a:pt x="5364" y="1649"/>
                  </a:lnTo>
                  <a:lnTo>
                    <a:pt x="4852" y="2464"/>
                  </a:lnTo>
                  <a:lnTo>
                    <a:pt x="4682" y="2370"/>
                  </a:lnTo>
                  <a:lnTo>
                    <a:pt x="4511" y="2275"/>
                  </a:lnTo>
                  <a:lnTo>
                    <a:pt x="4321" y="2218"/>
                  </a:lnTo>
                  <a:lnTo>
                    <a:pt x="4132" y="2142"/>
                  </a:lnTo>
                  <a:lnTo>
                    <a:pt x="4189" y="2010"/>
                  </a:lnTo>
                  <a:lnTo>
                    <a:pt x="4246" y="1896"/>
                  </a:lnTo>
                  <a:lnTo>
                    <a:pt x="4359" y="1763"/>
                  </a:lnTo>
                  <a:lnTo>
                    <a:pt x="4492" y="1668"/>
                  </a:lnTo>
                  <a:lnTo>
                    <a:pt x="4568" y="1612"/>
                  </a:lnTo>
                  <a:lnTo>
                    <a:pt x="4663" y="1593"/>
                  </a:lnTo>
                  <a:lnTo>
                    <a:pt x="4738" y="1574"/>
                  </a:lnTo>
                  <a:close/>
                  <a:moveTo>
                    <a:pt x="10576" y="1782"/>
                  </a:moveTo>
                  <a:lnTo>
                    <a:pt x="10652" y="1801"/>
                  </a:lnTo>
                  <a:lnTo>
                    <a:pt x="10728" y="1820"/>
                  </a:lnTo>
                  <a:lnTo>
                    <a:pt x="11145" y="2066"/>
                  </a:lnTo>
                  <a:lnTo>
                    <a:pt x="11164" y="2085"/>
                  </a:lnTo>
                  <a:lnTo>
                    <a:pt x="11164" y="2123"/>
                  </a:lnTo>
                  <a:lnTo>
                    <a:pt x="11126" y="2180"/>
                  </a:lnTo>
                  <a:lnTo>
                    <a:pt x="11050" y="2275"/>
                  </a:lnTo>
                  <a:lnTo>
                    <a:pt x="10974" y="2351"/>
                  </a:lnTo>
                  <a:lnTo>
                    <a:pt x="10785" y="2521"/>
                  </a:lnTo>
                  <a:lnTo>
                    <a:pt x="10690" y="2597"/>
                  </a:lnTo>
                  <a:lnTo>
                    <a:pt x="10671" y="2616"/>
                  </a:lnTo>
                  <a:lnTo>
                    <a:pt x="10273" y="2389"/>
                  </a:lnTo>
                  <a:lnTo>
                    <a:pt x="10026" y="2256"/>
                  </a:lnTo>
                  <a:lnTo>
                    <a:pt x="9894" y="2199"/>
                  </a:lnTo>
                  <a:lnTo>
                    <a:pt x="9761" y="2161"/>
                  </a:lnTo>
                  <a:lnTo>
                    <a:pt x="10026" y="1972"/>
                  </a:lnTo>
                  <a:lnTo>
                    <a:pt x="10178" y="1877"/>
                  </a:lnTo>
                  <a:lnTo>
                    <a:pt x="10330" y="1820"/>
                  </a:lnTo>
                  <a:lnTo>
                    <a:pt x="10368" y="1839"/>
                  </a:lnTo>
                  <a:lnTo>
                    <a:pt x="10424" y="1858"/>
                  </a:lnTo>
                  <a:lnTo>
                    <a:pt x="10519" y="1839"/>
                  </a:lnTo>
                  <a:lnTo>
                    <a:pt x="10576" y="1782"/>
                  </a:lnTo>
                  <a:close/>
                  <a:moveTo>
                    <a:pt x="6842" y="1422"/>
                  </a:moveTo>
                  <a:lnTo>
                    <a:pt x="7164" y="1517"/>
                  </a:lnTo>
                  <a:lnTo>
                    <a:pt x="7316" y="1555"/>
                  </a:lnTo>
                  <a:lnTo>
                    <a:pt x="7468" y="1574"/>
                  </a:lnTo>
                  <a:lnTo>
                    <a:pt x="7619" y="2332"/>
                  </a:lnTo>
                  <a:lnTo>
                    <a:pt x="7714" y="2749"/>
                  </a:lnTo>
                  <a:lnTo>
                    <a:pt x="7752" y="2843"/>
                  </a:lnTo>
                  <a:lnTo>
                    <a:pt x="7506" y="2862"/>
                  </a:lnTo>
                  <a:lnTo>
                    <a:pt x="7430" y="2881"/>
                  </a:lnTo>
                  <a:lnTo>
                    <a:pt x="7392" y="2938"/>
                  </a:lnTo>
                  <a:lnTo>
                    <a:pt x="7316" y="2938"/>
                  </a:lnTo>
                  <a:lnTo>
                    <a:pt x="7335" y="2900"/>
                  </a:lnTo>
                  <a:lnTo>
                    <a:pt x="7335" y="2843"/>
                  </a:lnTo>
                  <a:lnTo>
                    <a:pt x="7316" y="2654"/>
                  </a:lnTo>
                  <a:lnTo>
                    <a:pt x="7259" y="2483"/>
                  </a:lnTo>
                  <a:lnTo>
                    <a:pt x="7183" y="2294"/>
                  </a:lnTo>
                  <a:lnTo>
                    <a:pt x="7108" y="2123"/>
                  </a:lnTo>
                  <a:lnTo>
                    <a:pt x="7013" y="1953"/>
                  </a:lnTo>
                  <a:lnTo>
                    <a:pt x="6937" y="1763"/>
                  </a:lnTo>
                  <a:lnTo>
                    <a:pt x="6880" y="1593"/>
                  </a:lnTo>
                  <a:lnTo>
                    <a:pt x="6842" y="1422"/>
                  </a:lnTo>
                  <a:close/>
                  <a:moveTo>
                    <a:pt x="6558" y="2066"/>
                  </a:moveTo>
                  <a:lnTo>
                    <a:pt x="6766" y="2085"/>
                  </a:lnTo>
                  <a:lnTo>
                    <a:pt x="6842" y="2275"/>
                  </a:lnTo>
                  <a:lnTo>
                    <a:pt x="6918" y="2464"/>
                  </a:lnTo>
                  <a:lnTo>
                    <a:pt x="6975" y="2654"/>
                  </a:lnTo>
                  <a:lnTo>
                    <a:pt x="7013" y="2843"/>
                  </a:lnTo>
                  <a:lnTo>
                    <a:pt x="7013" y="2900"/>
                  </a:lnTo>
                  <a:lnTo>
                    <a:pt x="7032" y="2938"/>
                  </a:lnTo>
                  <a:lnTo>
                    <a:pt x="7070" y="2976"/>
                  </a:lnTo>
                  <a:lnTo>
                    <a:pt x="7108" y="2995"/>
                  </a:lnTo>
                  <a:lnTo>
                    <a:pt x="6501" y="3128"/>
                  </a:lnTo>
                  <a:lnTo>
                    <a:pt x="6368" y="2616"/>
                  </a:lnTo>
                  <a:lnTo>
                    <a:pt x="6236" y="2104"/>
                  </a:lnTo>
                  <a:lnTo>
                    <a:pt x="6406" y="2085"/>
                  </a:lnTo>
                  <a:lnTo>
                    <a:pt x="6558" y="2066"/>
                  </a:lnTo>
                  <a:close/>
                  <a:moveTo>
                    <a:pt x="8321" y="1176"/>
                  </a:moveTo>
                  <a:lnTo>
                    <a:pt x="8643" y="2218"/>
                  </a:lnTo>
                  <a:lnTo>
                    <a:pt x="8927" y="3260"/>
                  </a:lnTo>
                  <a:lnTo>
                    <a:pt x="8851" y="3147"/>
                  </a:lnTo>
                  <a:lnTo>
                    <a:pt x="8776" y="3033"/>
                  </a:lnTo>
                  <a:lnTo>
                    <a:pt x="8719" y="2976"/>
                  </a:lnTo>
                  <a:lnTo>
                    <a:pt x="8643" y="2938"/>
                  </a:lnTo>
                  <a:lnTo>
                    <a:pt x="8472" y="2862"/>
                  </a:lnTo>
                  <a:lnTo>
                    <a:pt x="8302" y="2843"/>
                  </a:lnTo>
                  <a:lnTo>
                    <a:pt x="8112" y="2825"/>
                  </a:lnTo>
                  <a:lnTo>
                    <a:pt x="8093" y="2825"/>
                  </a:lnTo>
                  <a:lnTo>
                    <a:pt x="8093" y="2806"/>
                  </a:lnTo>
                  <a:lnTo>
                    <a:pt x="8036" y="2673"/>
                  </a:lnTo>
                  <a:lnTo>
                    <a:pt x="7979" y="2502"/>
                  </a:lnTo>
                  <a:lnTo>
                    <a:pt x="7904" y="2180"/>
                  </a:lnTo>
                  <a:lnTo>
                    <a:pt x="7790" y="1536"/>
                  </a:lnTo>
                  <a:lnTo>
                    <a:pt x="7942" y="1460"/>
                  </a:lnTo>
                  <a:lnTo>
                    <a:pt x="8074" y="1384"/>
                  </a:lnTo>
                  <a:lnTo>
                    <a:pt x="8207" y="1270"/>
                  </a:lnTo>
                  <a:lnTo>
                    <a:pt x="8321" y="1176"/>
                  </a:lnTo>
                  <a:close/>
                  <a:moveTo>
                    <a:pt x="9155" y="1574"/>
                  </a:moveTo>
                  <a:lnTo>
                    <a:pt x="9249" y="1839"/>
                  </a:lnTo>
                  <a:lnTo>
                    <a:pt x="9382" y="2085"/>
                  </a:lnTo>
                  <a:lnTo>
                    <a:pt x="9420" y="2142"/>
                  </a:lnTo>
                  <a:lnTo>
                    <a:pt x="9458" y="2161"/>
                  </a:lnTo>
                  <a:lnTo>
                    <a:pt x="9401" y="2199"/>
                  </a:lnTo>
                  <a:lnTo>
                    <a:pt x="9363" y="2256"/>
                  </a:lnTo>
                  <a:lnTo>
                    <a:pt x="9325" y="2351"/>
                  </a:lnTo>
                  <a:lnTo>
                    <a:pt x="9287" y="2483"/>
                  </a:lnTo>
                  <a:lnTo>
                    <a:pt x="9287" y="2616"/>
                  </a:lnTo>
                  <a:lnTo>
                    <a:pt x="9306" y="2768"/>
                  </a:lnTo>
                  <a:lnTo>
                    <a:pt x="9325" y="3071"/>
                  </a:lnTo>
                  <a:lnTo>
                    <a:pt x="9344" y="3317"/>
                  </a:lnTo>
                  <a:lnTo>
                    <a:pt x="9363" y="3658"/>
                  </a:lnTo>
                  <a:lnTo>
                    <a:pt x="9363" y="3658"/>
                  </a:lnTo>
                  <a:lnTo>
                    <a:pt x="9098" y="2616"/>
                  </a:lnTo>
                  <a:lnTo>
                    <a:pt x="8794" y="1574"/>
                  </a:lnTo>
                  <a:close/>
                  <a:moveTo>
                    <a:pt x="12320" y="1915"/>
                  </a:moveTo>
                  <a:lnTo>
                    <a:pt x="12490" y="1972"/>
                  </a:lnTo>
                  <a:lnTo>
                    <a:pt x="12642" y="2028"/>
                  </a:lnTo>
                  <a:lnTo>
                    <a:pt x="12794" y="2123"/>
                  </a:lnTo>
                  <a:lnTo>
                    <a:pt x="12718" y="2256"/>
                  </a:lnTo>
                  <a:lnTo>
                    <a:pt x="12642" y="2389"/>
                  </a:lnTo>
                  <a:lnTo>
                    <a:pt x="12528" y="2692"/>
                  </a:lnTo>
                  <a:lnTo>
                    <a:pt x="12377" y="3071"/>
                  </a:lnTo>
                  <a:lnTo>
                    <a:pt x="12206" y="3431"/>
                  </a:lnTo>
                  <a:lnTo>
                    <a:pt x="12017" y="3810"/>
                  </a:lnTo>
                  <a:lnTo>
                    <a:pt x="11827" y="4170"/>
                  </a:lnTo>
                  <a:lnTo>
                    <a:pt x="11808" y="3848"/>
                  </a:lnTo>
                  <a:lnTo>
                    <a:pt x="11808" y="3526"/>
                  </a:lnTo>
                  <a:lnTo>
                    <a:pt x="11789" y="3185"/>
                  </a:lnTo>
                  <a:lnTo>
                    <a:pt x="11770" y="2843"/>
                  </a:lnTo>
                  <a:lnTo>
                    <a:pt x="11808" y="2843"/>
                  </a:lnTo>
                  <a:lnTo>
                    <a:pt x="11846" y="2825"/>
                  </a:lnTo>
                  <a:lnTo>
                    <a:pt x="11865" y="2787"/>
                  </a:lnTo>
                  <a:lnTo>
                    <a:pt x="11903" y="2768"/>
                  </a:lnTo>
                  <a:lnTo>
                    <a:pt x="11922" y="2730"/>
                  </a:lnTo>
                  <a:lnTo>
                    <a:pt x="12017" y="2313"/>
                  </a:lnTo>
                  <a:lnTo>
                    <a:pt x="12149" y="1915"/>
                  </a:lnTo>
                  <a:close/>
                  <a:moveTo>
                    <a:pt x="5686" y="1725"/>
                  </a:moveTo>
                  <a:lnTo>
                    <a:pt x="5838" y="1744"/>
                  </a:lnTo>
                  <a:lnTo>
                    <a:pt x="5989" y="2483"/>
                  </a:lnTo>
                  <a:lnTo>
                    <a:pt x="6179" y="3204"/>
                  </a:lnTo>
                  <a:lnTo>
                    <a:pt x="6122" y="3242"/>
                  </a:lnTo>
                  <a:lnTo>
                    <a:pt x="6103" y="3279"/>
                  </a:lnTo>
                  <a:lnTo>
                    <a:pt x="6084" y="3336"/>
                  </a:lnTo>
                  <a:lnTo>
                    <a:pt x="6084" y="3393"/>
                  </a:lnTo>
                  <a:lnTo>
                    <a:pt x="6122" y="3640"/>
                  </a:lnTo>
                  <a:lnTo>
                    <a:pt x="6198" y="3886"/>
                  </a:lnTo>
                  <a:lnTo>
                    <a:pt x="6350" y="4341"/>
                  </a:lnTo>
                  <a:lnTo>
                    <a:pt x="5762" y="4227"/>
                  </a:lnTo>
                  <a:lnTo>
                    <a:pt x="5705" y="4227"/>
                  </a:lnTo>
                  <a:lnTo>
                    <a:pt x="5061" y="2749"/>
                  </a:lnTo>
                  <a:lnTo>
                    <a:pt x="5667" y="1782"/>
                  </a:lnTo>
                  <a:lnTo>
                    <a:pt x="5686" y="1725"/>
                  </a:lnTo>
                  <a:close/>
                  <a:moveTo>
                    <a:pt x="9060" y="3848"/>
                  </a:moveTo>
                  <a:lnTo>
                    <a:pt x="9230" y="4530"/>
                  </a:lnTo>
                  <a:lnTo>
                    <a:pt x="9136" y="4265"/>
                  </a:lnTo>
                  <a:lnTo>
                    <a:pt x="9098" y="4057"/>
                  </a:lnTo>
                  <a:lnTo>
                    <a:pt x="9060" y="3848"/>
                  </a:lnTo>
                  <a:close/>
                  <a:moveTo>
                    <a:pt x="2199" y="4682"/>
                  </a:moveTo>
                  <a:lnTo>
                    <a:pt x="2331" y="5307"/>
                  </a:lnTo>
                  <a:lnTo>
                    <a:pt x="2293" y="5307"/>
                  </a:lnTo>
                  <a:lnTo>
                    <a:pt x="2104" y="5383"/>
                  </a:lnTo>
                  <a:lnTo>
                    <a:pt x="2047" y="5232"/>
                  </a:lnTo>
                  <a:lnTo>
                    <a:pt x="1971" y="5080"/>
                  </a:lnTo>
                  <a:lnTo>
                    <a:pt x="1876" y="4947"/>
                  </a:lnTo>
                  <a:lnTo>
                    <a:pt x="1782" y="4815"/>
                  </a:lnTo>
                  <a:lnTo>
                    <a:pt x="2066" y="4777"/>
                  </a:lnTo>
                  <a:lnTo>
                    <a:pt x="2123" y="4758"/>
                  </a:lnTo>
                  <a:lnTo>
                    <a:pt x="2161" y="4739"/>
                  </a:lnTo>
                  <a:lnTo>
                    <a:pt x="2199" y="4682"/>
                  </a:lnTo>
                  <a:close/>
                  <a:moveTo>
                    <a:pt x="13286" y="2427"/>
                  </a:moveTo>
                  <a:lnTo>
                    <a:pt x="13381" y="2464"/>
                  </a:lnTo>
                  <a:lnTo>
                    <a:pt x="13495" y="2540"/>
                  </a:lnTo>
                  <a:lnTo>
                    <a:pt x="13533" y="2578"/>
                  </a:lnTo>
                  <a:lnTo>
                    <a:pt x="13552" y="2635"/>
                  </a:lnTo>
                  <a:lnTo>
                    <a:pt x="13552" y="2711"/>
                  </a:lnTo>
                  <a:lnTo>
                    <a:pt x="13533" y="2806"/>
                  </a:lnTo>
                  <a:lnTo>
                    <a:pt x="13476" y="2900"/>
                  </a:lnTo>
                  <a:lnTo>
                    <a:pt x="13419" y="2995"/>
                  </a:lnTo>
                  <a:lnTo>
                    <a:pt x="13343" y="3090"/>
                  </a:lnTo>
                  <a:lnTo>
                    <a:pt x="13268" y="3204"/>
                  </a:lnTo>
                  <a:lnTo>
                    <a:pt x="13078" y="3602"/>
                  </a:lnTo>
                  <a:lnTo>
                    <a:pt x="12926" y="4000"/>
                  </a:lnTo>
                  <a:lnTo>
                    <a:pt x="12775" y="4417"/>
                  </a:lnTo>
                  <a:lnTo>
                    <a:pt x="12623" y="4853"/>
                  </a:lnTo>
                  <a:lnTo>
                    <a:pt x="12377" y="5724"/>
                  </a:lnTo>
                  <a:lnTo>
                    <a:pt x="12149" y="6577"/>
                  </a:lnTo>
                  <a:lnTo>
                    <a:pt x="12130" y="6577"/>
                  </a:lnTo>
                  <a:lnTo>
                    <a:pt x="12092" y="6350"/>
                  </a:lnTo>
                  <a:lnTo>
                    <a:pt x="12073" y="6103"/>
                  </a:lnTo>
                  <a:lnTo>
                    <a:pt x="12036" y="5611"/>
                  </a:lnTo>
                  <a:lnTo>
                    <a:pt x="11998" y="5137"/>
                  </a:lnTo>
                  <a:lnTo>
                    <a:pt x="11979" y="4890"/>
                  </a:lnTo>
                  <a:lnTo>
                    <a:pt x="11922" y="4644"/>
                  </a:lnTo>
                  <a:lnTo>
                    <a:pt x="11960" y="4606"/>
                  </a:lnTo>
                  <a:lnTo>
                    <a:pt x="12168" y="4227"/>
                  </a:lnTo>
                  <a:lnTo>
                    <a:pt x="12358" y="3848"/>
                  </a:lnTo>
                  <a:lnTo>
                    <a:pt x="12547" y="3469"/>
                  </a:lnTo>
                  <a:lnTo>
                    <a:pt x="12718" y="3071"/>
                  </a:lnTo>
                  <a:lnTo>
                    <a:pt x="12794" y="2900"/>
                  </a:lnTo>
                  <a:lnTo>
                    <a:pt x="12888" y="2692"/>
                  </a:lnTo>
                  <a:lnTo>
                    <a:pt x="12945" y="2578"/>
                  </a:lnTo>
                  <a:lnTo>
                    <a:pt x="13021" y="2502"/>
                  </a:lnTo>
                  <a:lnTo>
                    <a:pt x="13116" y="2445"/>
                  </a:lnTo>
                  <a:lnTo>
                    <a:pt x="13211" y="2427"/>
                  </a:lnTo>
                  <a:close/>
                  <a:moveTo>
                    <a:pt x="4132" y="2483"/>
                  </a:moveTo>
                  <a:lnTo>
                    <a:pt x="4303" y="2559"/>
                  </a:lnTo>
                  <a:lnTo>
                    <a:pt x="4454" y="2616"/>
                  </a:lnTo>
                  <a:lnTo>
                    <a:pt x="4625" y="2711"/>
                  </a:lnTo>
                  <a:lnTo>
                    <a:pt x="4776" y="2806"/>
                  </a:lnTo>
                  <a:lnTo>
                    <a:pt x="4757" y="2862"/>
                  </a:lnTo>
                  <a:lnTo>
                    <a:pt x="4776" y="2919"/>
                  </a:lnTo>
                  <a:lnTo>
                    <a:pt x="5535" y="4644"/>
                  </a:lnTo>
                  <a:lnTo>
                    <a:pt x="5535" y="4663"/>
                  </a:lnTo>
                  <a:lnTo>
                    <a:pt x="5497" y="5232"/>
                  </a:lnTo>
                  <a:lnTo>
                    <a:pt x="5440" y="5781"/>
                  </a:lnTo>
                  <a:lnTo>
                    <a:pt x="5364" y="6331"/>
                  </a:lnTo>
                  <a:lnTo>
                    <a:pt x="5269" y="6900"/>
                  </a:lnTo>
                  <a:lnTo>
                    <a:pt x="5193" y="5914"/>
                  </a:lnTo>
                  <a:lnTo>
                    <a:pt x="5099" y="4947"/>
                  </a:lnTo>
                  <a:lnTo>
                    <a:pt x="5061" y="4379"/>
                  </a:lnTo>
                  <a:lnTo>
                    <a:pt x="5042" y="4208"/>
                  </a:lnTo>
                  <a:lnTo>
                    <a:pt x="5023" y="4075"/>
                  </a:lnTo>
                  <a:lnTo>
                    <a:pt x="4985" y="3943"/>
                  </a:lnTo>
                  <a:lnTo>
                    <a:pt x="4928" y="3867"/>
                  </a:lnTo>
                  <a:lnTo>
                    <a:pt x="4814" y="3772"/>
                  </a:lnTo>
                  <a:lnTo>
                    <a:pt x="4663" y="3696"/>
                  </a:lnTo>
                  <a:lnTo>
                    <a:pt x="4682" y="3621"/>
                  </a:lnTo>
                  <a:lnTo>
                    <a:pt x="4663" y="3583"/>
                  </a:lnTo>
                  <a:lnTo>
                    <a:pt x="4644" y="3545"/>
                  </a:lnTo>
                  <a:lnTo>
                    <a:pt x="4473" y="3317"/>
                  </a:lnTo>
                  <a:lnTo>
                    <a:pt x="4321" y="3052"/>
                  </a:lnTo>
                  <a:lnTo>
                    <a:pt x="4189" y="2768"/>
                  </a:lnTo>
                  <a:lnTo>
                    <a:pt x="4151" y="2635"/>
                  </a:lnTo>
                  <a:lnTo>
                    <a:pt x="4132" y="2483"/>
                  </a:lnTo>
                  <a:close/>
                  <a:moveTo>
                    <a:pt x="11315" y="2502"/>
                  </a:moveTo>
                  <a:lnTo>
                    <a:pt x="11334" y="2521"/>
                  </a:lnTo>
                  <a:lnTo>
                    <a:pt x="11372" y="2597"/>
                  </a:lnTo>
                  <a:lnTo>
                    <a:pt x="11391" y="2711"/>
                  </a:lnTo>
                  <a:lnTo>
                    <a:pt x="11372" y="2768"/>
                  </a:lnTo>
                  <a:lnTo>
                    <a:pt x="11372" y="2806"/>
                  </a:lnTo>
                  <a:lnTo>
                    <a:pt x="11391" y="2862"/>
                  </a:lnTo>
                  <a:lnTo>
                    <a:pt x="11429" y="2900"/>
                  </a:lnTo>
                  <a:lnTo>
                    <a:pt x="11448" y="3185"/>
                  </a:lnTo>
                  <a:lnTo>
                    <a:pt x="11448" y="3469"/>
                  </a:lnTo>
                  <a:lnTo>
                    <a:pt x="11448" y="3943"/>
                  </a:lnTo>
                  <a:lnTo>
                    <a:pt x="11467" y="4170"/>
                  </a:lnTo>
                  <a:lnTo>
                    <a:pt x="11524" y="4398"/>
                  </a:lnTo>
                  <a:lnTo>
                    <a:pt x="11638" y="4834"/>
                  </a:lnTo>
                  <a:lnTo>
                    <a:pt x="11694" y="5080"/>
                  </a:lnTo>
                  <a:lnTo>
                    <a:pt x="11732" y="5307"/>
                  </a:lnTo>
                  <a:lnTo>
                    <a:pt x="11751" y="5781"/>
                  </a:lnTo>
                  <a:lnTo>
                    <a:pt x="11770" y="6236"/>
                  </a:lnTo>
                  <a:lnTo>
                    <a:pt x="11789" y="6483"/>
                  </a:lnTo>
                  <a:lnTo>
                    <a:pt x="11808" y="6710"/>
                  </a:lnTo>
                  <a:lnTo>
                    <a:pt x="10898" y="7070"/>
                  </a:lnTo>
                  <a:lnTo>
                    <a:pt x="10785" y="2919"/>
                  </a:lnTo>
                  <a:lnTo>
                    <a:pt x="10823" y="2900"/>
                  </a:lnTo>
                  <a:lnTo>
                    <a:pt x="10860" y="2881"/>
                  </a:lnTo>
                  <a:lnTo>
                    <a:pt x="11069" y="2711"/>
                  </a:lnTo>
                  <a:lnTo>
                    <a:pt x="11202" y="2616"/>
                  </a:lnTo>
                  <a:lnTo>
                    <a:pt x="11315" y="2502"/>
                  </a:lnTo>
                  <a:close/>
                  <a:moveTo>
                    <a:pt x="9856" y="2616"/>
                  </a:moveTo>
                  <a:lnTo>
                    <a:pt x="9970" y="2654"/>
                  </a:lnTo>
                  <a:lnTo>
                    <a:pt x="10083" y="2711"/>
                  </a:lnTo>
                  <a:lnTo>
                    <a:pt x="10197" y="2768"/>
                  </a:lnTo>
                  <a:lnTo>
                    <a:pt x="10292" y="2843"/>
                  </a:lnTo>
                  <a:lnTo>
                    <a:pt x="10368" y="2919"/>
                  </a:lnTo>
                  <a:lnTo>
                    <a:pt x="10424" y="2995"/>
                  </a:lnTo>
                  <a:lnTo>
                    <a:pt x="10443" y="3071"/>
                  </a:lnTo>
                  <a:lnTo>
                    <a:pt x="10557" y="7089"/>
                  </a:lnTo>
                  <a:lnTo>
                    <a:pt x="10576" y="7146"/>
                  </a:lnTo>
                  <a:lnTo>
                    <a:pt x="10595" y="7184"/>
                  </a:lnTo>
                  <a:lnTo>
                    <a:pt x="10026" y="7373"/>
                  </a:lnTo>
                  <a:lnTo>
                    <a:pt x="9989" y="7108"/>
                  </a:lnTo>
                  <a:lnTo>
                    <a:pt x="9951" y="6824"/>
                  </a:lnTo>
                  <a:lnTo>
                    <a:pt x="9875" y="6558"/>
                  </a:lnTo>
                  <a:lnTo>
                    <a:pt x="9837" y="6312"/>
                  </a:lnTo>
                  <a:lnTo>
                    <a:pt x="9799" y="6122"/>
                  </a:lnTo>
                  <a:lnTo>
                    <a:pt x="9761" y="5952"/>
                  </a:lnTo>
                  <a:lnTo>
                    <a:pt x="9628" y="5592"/>
                  </a:lnTo>
                  <a:lnTo>
                    <a:pt x="9685" y="5573"/>
                  </a:lnTo>
                  <a:lnTo>
                    <a:pt x="9723" y="5535"/>
                  </a:lnTo>
                  <a:lnTo>
                    <a:pt x="9742" y="5497"/>
                  </a:lnTo>
                  <a:lnTo>
                    <a:pt x="9742" y="5440"/>
                  </a:lnTo>
                  <a:lnTo>
                    <a:pt x="9685" y="3621"/>
                  </a:lnTo>
                  <a:lnTo>
                    <a:pt x="9666" y="2711"/>
                  </a:lnTo>
                  <a:lnTo>
                    <a:pt x="9666" y="2654"/>
                  </a:lnTo>
                  <a:lnTo>
                    <a:pt x="9685" y="2635"/>
                  </a:lnTo>
                  <a:lnTo>
                    <a:pt x="9723" y="2616"/>
                  </a:lnTo>
                  <a:close/>
                  <a:moveTo>
                    <a:pt x="7998" y="3185"/>
                  </a:moveTo>
                  <a:lnTo>
                    <a:pt x="8112" y="3204"/>
                  </a:lnTo>
                  <a:lnTo>
                    <a:pt x="8226" y="3223"/>
                  </a:lnTo>
                  <a:lnTo>
                    <a:pt x="8340" y="3279"/>
                  </a:lnTo>
                  <a:lnTo>
                    <a:pt x="8434" y="3317"/>
                  </a:lnTo>
                  <a:lnTo>
                    <a:pt x="8510" y="3393"/>
                  </a:lnTo>
                  <a:lnTo>
                    <a:pt x="8586" y="3488"/>
                  </a:lnTo>
                  <a:lnTo>
                    <a:pt x="8643" y="3621"/>
                  </a:lnTo>
                  <a:lnTo>
                    <a:pt x="8700" y="3772"/>
                  </a:lnTo>
                  <a:lnTo>
                    <a:pt x="8870" y="4492"/>
                  </a:lnTo>
                  <a:lnTo>
                    <a:pt x="8965" y="4853"/>
                  </a:lnTo>
                  <a:lnTo>
                    <a:pt x="9079" y="5194"/>
                  </a:lnTo>
                  <a:lnTo>
                    <a:pt x="9174" y="5440"/>
                  </a:lnTo>
                  <a:lnTo>
                    <a:pt x="9287" y="5668"/>
                  </a:lnTo>
                  <a:lnTo>
                    <a:pt x="9401" y="5914"/>
                  </a:lnTo>
                  <a:lnTo>
                    <a:pt x="9477" y="6160"/>
                  </a:lnTo>
                  <a:lnTo>
                    <a:pt x="9553" y="6445"/>
                  </a:lnTo>
                  <a:lnTo>
                    <a:pt x="9628" y="6786"/>
                  </a:lnTo>
                  <a:lnTo>
                    <a:pt x="9685" y="7165"/>
                  </a:lnTo>
                  <a:lnTo>
                    <a:pt x="9685" y="7335"/>
                  </a:lnTo>
                  <a:lnTo>
                    <a:pt x="9685" y="7487"/>
                  </a:lnTo>
                  <a:lnTo>
                    <a:pt x="8776" y="7733"/>
                  </a:lnTo>
                  <a:lnTo>
                    <a:pt x="8776" y="7677"/>
                  </a:lnTo>
                  <a:lnTo>
                    <a:pt x="8757" y="7620"/>
                  </a:lnTo>
                  <a:lnTo>
                    <a:pt x="8624" y="6672"/>
                  </a:lnTo>
                  <a:lnTo>
                    <a:pt x="8548" y="6198"/>
                  </a:lnTo>
                  <a:lnTo>
                    <a:pt x="8453" y="5724"/>
                  </a:lnTo>
                  <a:lnTo>
                    <a:pt x="8359" y="5402"/>
                  </a:lnTo>
                  <a:lnTo>
                    <a:pt x="8264" y="5080"/>
                  </a:lnTo>
                  <a:lnTo>
                    <a:pt x="8036" y="4455"/>
                  </a:lnTo>
                  <a:lnTo>
                    <a:pt x="7923" y="4151"/>
                  </a:lnTo>
                  <a:lnTo>
                    <a:pt x="7809" y="3829"/>
                  </a:lnTo>
                  <a:lnTo>
                    <a:pt x="7733" y="3507"/>
                  </a:lnTo>
                  <a:lnTo>
                    <a:pt x="7676" y="3185"/>
                  </a:lnTo>
                  <a:lnTo>
                    <a:pt x="7809" y="3185"/>
                  </a:lnTo>
                  <a:lnTo>
                    <a:pt x="7847" y="3204"/>
                  </a:lnTo>
                  <a:lnTo>
                    <a:pt x="7885" y="3223"/>
                  </a:lnTo>
                  <a:lnTo>
                    <a:pt x="7904" y="3223"/>
                  </a:lnTo>
                  <a:lnTo>
                    <a:pt x="7998" y="3185"/>
                  </a:lnTo>
                  <a:close/>
                  <a:moveTo>
                    <a:pt x="7354" y="3279"/>
                  </a:moveTo>
                  <a:lnTo>
                    <a:pt x="7430" y="3715"/>
                  </a:lnTo>
                  <a:lnTo>
                    <a:pt x="7563" y="4132"/>
                  </a:lnTo>
                  <a:lnTo>
                    <a:pt x="7714" y="4568"/>
                  </a:lnTo>
                  <a:lnTo>
                    <a:pt x="7866" y="4985"/>
                  </a:lnTo>
                  <a:lnTo>
                    <a:pt x="7979" y="5307"/>
                  </a:lnTo>
                  <a:lnTo>
                    <a:pt x="8074" y="5611"/>
                  </a:lnTo>
                  <a:lnTo>
                    <a:pt x="8150" y="5933"/>
                  </a:lnTo>
                  <a:lnTo>
                    <a:pt x="8226" y="6255"/>
                  </a:lnTo>
                  <a:lnTo>
                    <a:pt x="8321" y="6918"/>
                  </a:lnTo>
                  <a:lnTo>
                    <a:pt x="8415" y="7563"/>
                  </a:lnTo>
                  <a:lnTo>
                    <a:pt x="8396" y="7601"/>
                  </a:lnTo>
                  <a:lnTo>
                    <a:pt x="8396" y="7639"/>
                  </a:lnTo>
                  <a:lnTo>
                    <a:pt x="8396" y="7677"/>
                  </a:lnTo>
                  <a:lnTo>
                    <a:pt x="8415" y="7733"/>
                  </a:lnTo>
                  <a:lnTo>
                    <a:pt x="8434" y="7809"/>
                  </a:lnTo>
                  <a:lnTo>
                    <a:pt x="8453" y="7828"/>
                  </a:lnTo>
                  <a:lnTo>
                    <a:pt x="7714" y="7999"/>
                  </a:lnTo>
                  <a:lnTo>
                    <a:pt x="7714" y="7961"/>
                  </a:lnTo>
                  <a:lnTo>
                    <a:pt x="7714" y="7904"/>
                  </a:lnTo>
                  <a:lnTo>
                    <a:pt x="7506" y="7335"/>
                  </a:lnTo>
                  <a:lnTo>
                    <a:pt x="7335" y="6767"/>
                  </a:lnTo>
                  <a:lnTo>
                    <a:pt x="7183" y="6179"/>
                  </a:lnTo>
                  <a:lnTo>
                    <a:pt x="7051" y="5592"/>
                  </a:lnTo>
                  <a:lnTo>
                    <a:pt x="6994" y="5326"/>
                  </a:lnTo>
                  <a:lnTo>
                    <a:pt x="6937" y="5061"/>
                  </a:lnTo>
                  <a:lnTo>
                    <a:pt x="6918" y="4872"/>
                  </a:lnTo>
                  <a:lnTo>
                    <a:pt x="6880" y="4720"/>
                  </a:lnTo>
                  <a:lnTo>
                    <a:pt x="6823" y="4587"/>
                  </a:lnTo>
                  <a:lnTo>
                    <a:pt x="6748" y="4492"/>
                  </a:lnTo>
                  <a:lnTo>
                    <a:pt x="6577" y="4000"/>
                  </a:lnTo>
                  <a:lnTo>
                    <a:pt x="6501" y="3734"/>
                  </a:lnTo>
                  <a:lnTo>
                    <a:pt x="6425" y="3488"/>
                  </a:lnTo>
                  <a:lnTo>
                    <a:pt x="7354" y="3279"/>
                  </a:lnTo>
                  <a:close/>
                  <a:moveTo>
                    <a:pt x="6842" y="6066"/>
                  </a:moveTo>
                  <a:lnTo>
                    <a:pt x="7089" y="7032"/>
                  </a:lnTo>
                  <a:lnTo>
                    <a:pt x="7240" y="7525"/>
                  </a:lnTo>
                  <a:lnTo>
                    <a:pt x="7392" y="7999"/>
                  </a:lnTo>
                  <a:lnTo>
                    <a:pt x="7430" y="8056"/>
                  </a:lnTo>
                  <a:lnTo>
                    <a:pt x="6880" y="8169"/>
                  </a:lnTo>
                  <a:lnTo>
                    <a:pt x="6350" y="8264"/>
                  </a:lnTo>
                  <a:lnTo>
                    <a:pt x="6501" y="7715"/>
                  </a:lnTo>
                  <a:lnTo>
                    <a:pt x="6634" y="7165"/>
                  </a:lnTo>
                  <a:lnTo>
                    <a:pt x="6748" y="6615"/>
                  </a:lnTo>
                  <a:lnTo>
                    <a:pt x="6842" y="6066"/>
                  </a:lnTo>
                  <a:close/>
                  <a:moveTo>
                    <a:pt x="5876" y="4587"/>
                  </a:moveTo>
                  <a:lnTo>
                    <a:pt x="6482" y="4720"/>
                  </a:lnTo>
                  <a:lnTo>
                    <a:pt x="6615" y="5156"/>
                  </a:lnTo>
                  <a:lnTo>
                    <a:pt x="6596" y="5516"/>
                  </a:lnTo>
                  <a:lnTo>
                    <a:pt x="6558" y="5762"/>
                  </a:lnTo>
                  <a:lnTo>
                    <a:pt x="6520" y="6085"/>
                  </a:lnTo>
                  <a:lnTo>
                    <a:pt x="6463" y="6407"/>
                  </a:lnTo>
                  <a:lnTo>
                    <a:pt x="6350" y="7051"/>
                  </a:lnTo>
                  <a:lnTo>
                    <a:pt x="6179" y="7696"/>
                  </a:lnTo>
                  <a:lnTo>
                    <a:pt x="5970" y="8321"/>
                  </a:lnTo>
                  <a:lnTo>
                    <a:pt x="5819" y="8340"/>
                  </a:lnTo>
                  <a:lnTo>
                    <a:pt x="5743" y="8359"/>
                  </a:lnTo>
                  <a:lnTo>
                    <a:pt x="5705" y="8416"/>
                  </a:lnTo>
                  <a:lnTo>
                    <a:pt x="5535" y="8397"/>
                  </a:lnTo>
                  <a:lnTo>
                    <a:pt x="5364" y="8378"/>
                  </a:lnTo>
                  <a:lnTo>
                    <a:pt x="5345" y="8378"/>
                  </a:lnTo>
                  <a:lnTo>
                    <a:pt x="5516" y="7449"/>
                  </a:lnTo>
                  <a:lnTo>
                    <a:pt x="5667" y="6502"/>
                  </a:lnTo>
                  <a:lnTo>
                    <a:pt x="5800" y="5554"/>
                  </a:lnTo>
                  <a:lnTo>
                    <a:pt x="5838" y="5061"/>
                  </a:lnTo>
                  <a:lnTo>
                    <a:pt x="5876" y="4587"/>
                  </a:lnTo>
                  <a:close/>
                  <a:moveTo>
                    <a:pt x="3886" y="3829"/>
                  </a:moveTo>
                  <a:lnTo>
                    <a:pt x="4132" y="3886"/>
                  </a:lnTo>
                  <a:lnTo>
                    <a:pt x="4246" y="3924"/>
                  </a:lnTo>
                  <a:lnTo>
                    <a:pt x="4378" y="3962"/>
                  </a:lnTo>
                  <a:lnTo>
                    <a:pt x="4492" y="4038"/>
                  </a:lnTo>
                  <a:lnTo>
                    <a:pt x="4587" y="4113"/>
                  </a:lnTo>
                  <a:lnTo>
                    <a:pt x="4644" y="4227"/>
                  </a:lnTo>
                  <a:lnTo>
                    <a:pt x="4701" y="4341"/>
                  </a:lnTo>
                  <a:lnTo>
                    <a:pt x="4795" y="5137"/>
                  </a:lnTo>
                  <a:lnTo>
                    <a:pt x="4871" y="5914"/>
                  </a:lnTo>
                  <a:lnTo>
                    <a:pt x="4928" y="6539"/>
                  </a:lnTo>
                  <a:lnTo>
                    <a:pt x="4966" y="7165"/>
                  </a:lnTo>
                  <a:lnTo>
                    <a:pt x="5004" y="8397"/>
                  </a:lnTo>
                  <a:lnTo>
                    <a:pt x="4473" y="8454"/>
                  </a:lnTo>
                  <a:lnTo>
                    <a:pt x="4397" y="8473"/>
                  </a:lnTo>
                  <a:lnTo>
                    <a:pt x="4340" y="7298"/>
                  </a:lnTo>
                  <a:lnTo>
                    <a:pt x="4227" y="6141"/>
                  </a:lnTo>
                  <a:lnTo>
                    <a:pt x="4075" y="4985"/>
                  </a:lnTo>
                  <a:lnTo>
                    <a:pt x="3886" y="3829"/>
                  </a:lnTo>
                  <a:close/>
                  <a:moveTo>
                    <a:pt x="3184" y="3962"/>
                  </a:moveTo>
                  <a:lnTo>
                    <a:pt x="3336" y="3981"/>
                  </a:lnTo>
                  <a:lnTo>
                    <a:pt x="3469" y="4019"/>
                  </a:lnTo>
                  <a:lnTo>
                    <a:pt x="3525" y="4057"/>
                  </a:lnTo>
                  <a:lnTo>
                    <a:pt x="3563" y="4094"/>
                  </a:lnTo>
                  <a:lnTo>
                    <a:pt x="3601" y="4151"/>
                  </a:lnTo>
                  <a:lnTo>
                    <a:pt x="3620" y="4208"/>
                  </a:lnTo>
                  <a:lnTo>
                    <a:pt x="3753" y="4966"/>
                  </a:lnTo>
                  <a:lnTo>
                    <a:pt x="3848" y="5743"/>
                  </a:lnTo>
                  <a:lnTo>
                    <a:pt x="3942" y="6426"/>
                  </a:lnTo>
                  <a:lnTo>
                    <a:pt x="3999" y="7108"/>
                  </a:lnTo>
                  <a:lnTo>
                    <a:pt x="4037" y="7809"/>
                  </a:lnTo>
                  <a:lnTo>
                    <a:pt x="4075" y="8492"/>
                  </a:lnTo>
                  <a:lnTo>
                    <a:pt x="3715" y="8511"/>
                  </a:lnTo>
                  <a:lnTo>
                    <a:pt x="3677" y="8321"/>
                  </a:lnTo>
                  <a:lnTo>
                    <a:pt x="3639" y="8132"/>
                  </a:lnTo>
                  <a:lnTo>
                    <a:pt x="3525" y="7752"/>
                  </a:lnTo>
                  <a:lnTo>
                    <a:pt x="3393" y="7392"/>
                  </a:lnTo>
                  <a:lnTo>
                    <a:pt x="3222" y="7013"/>
                  </a:lnTo>
                  <a:lnTo>
                    <a:pt x="3090" y="6691"/>
                  </a:lnTo>
                  <a:lnTo>
                    <a:pt x="2957" y="6369"/>
                  </a:lnTo>
                  <a:lnTo>
                    <a:pt x="2843" y="6047"/>
                  </a:lnTo>
                  <a:lnTo>
                    <a:pt x="2748" y="5705"/>
                  </a:lnTo>
                  <a:lnTo>
                    <a:pt x="2673" y="5383"/>
                  </a:lnTo>
                  <a:lnTo>
                    <a:pt x="2597" y="5042"/>
                  </a:lnTo>
                  <a:lnTo>
                    <a:pt x="2483" y="4360"/>
                  </a:lnTo>
                  <a:lnTo>
                    <a:pt x="2502" y="4284"/>
                  </a:lnTo>
                  <a:lnTo>
                    <a:pt x="2540" y="4208"/>
                  </a:lnTo>
                  <a:lnTo>
                    <a:pt x="2616" y="4132"/>
                  </a:lnTo>
                  <a:lnTo>
                    <a:pt x="2710" y="4075"/>
                  </a:lnTo>
                  <a:lnTo>
                    <a:pt x="2805" y="4019"/>
                  </a:lnTo>
                  <a:lnTo>
                    <a:pt x="2938" y="3981"/>
                  </a:lnTo>
                  <a:lnTo>
                    <a:pt x="3071" y="3962"/>
                  </a:lnTo>
                  <a:close/>
                  <a:moveTo>
                    <a:pt x="2388" y="5630"/>
                  </a:moveTo>
                  <a:lnTo>
                    <a:pt x="2521" y="6066"/>
                  </a:lnTo>
                  <a:lnTo>
                    <a:pt x="2616" y="6388"/>
                  </a:lnTo>
                  <a:lnTo>
                    <a:pt x="2748" y="6691"/>
                  </a:lnTo>
                  <a:lnTo>
                    <a:pt x="3014" y="7298"/>
                  </a:lnTo>
                  <a:lnTo>
                    <a:pt x="3127" y="7601"/>
                  </a:lnTo>
                  <a:lnTo>
                    <a:pt x="3241" y="7904"/>
                  </a:lnTo>
                  <a:lnTo>
                    <a:pt x="3336" y="8226"/>
                  </a:lnTo>
                  <a:lnTo>
                    <a:pt x="3374" y="8548"/>
                  </a:lnTo>
                  <a:lnTo>
                    <a:pt x="3014" y="8567"/>
                  </a:lnTo>
                  <a:lnTo>
                    <a:pt x="2995" y="8416"/>
                  </a:lnTo>
                  <a:lnTo>
                    <a:pt x="2957" y="8245"/>
                  </a:lnTo>
                  <a:lnTo>
                    <a:pt x="2900" y="8075"/>
                  </a:lnTo>
                  <a:lnTo>
                    <a:pt x="2824" y="7904"/>
                  </a:lnTo>
                  <a:lnTo>
                    <a:pt x="2597" y="7373"/>
                  </a:lnTo>
                  <a:lnTo>
                    <a:pt x="2445" y="6975"/>
                  </a:lnTo>
                  <a:lnTo>
                    <a:pt x="2293" y="6577"/>
                  </a:lnTo>
                  <a:lnTo>
                    <a:pt x="2199" y="6388"/>
                  </a:lnTo>
                  <a:lnTo>
                    <a:pt x="2104" y="6198"/>
                  </a:lnTo>
                  <a:lnTo>
                    <a:pt x="1990" y="6028"/>
                  </a:lnTo>
                  <a:lnTo>
                    <a:pt x="1839" y="5876"/>
                  </a:lnTo>
                  <a:lnTo>
                    <a:pt x="2104" y="5743"/>
                  </a:lnTo>
                  <a:lnTo>
                    <a:pt x="2388" y="5630"/>
                  </a:lnTo>
                  <a:close/>
                  <a:moveTo>
                    <a:pt x="1403" y="4853"/>
                  </a:moveTo>
                  <a:lnTo>
                    <a:pt x="1422" y="4872"/>
                  </a:lnTo>
                  <a:lnTo>
                    <a:pt x="1535" y="5023"/>
                  </a:lnTo>
                  <a:lnTo>
                    <a:pt x="1630" y="5156"/>
                  </a:lnTo>
                  <a:lnTo>
                    <a:pt x="1725" y="5326"/>
                  </a:lnTo>
                  <a:lnTo>
                    <a:pt x="1782" y="5478"/>
                  </a:lnTo>
                  <a:lnTo>
                    <a:pt x="1820" y="5516"/>
                  </a:lnTo>
                  <a:lnTo>
                    <a:pt x="1649" y="5611"/>
                  </a:lnTo>
                  <a:lnTo>
                    <a:pt x="1478" y="5724"/>
                  </a:lnTo>
                  <a:lnTo>
                    <a:pt x="1422" y="5781"/>
                  </a:lnTo>
                  <a:lnTo>
                    <a:pt x="1403" y="5857"/>
                  </a:lnTo>
                  <a:lnTo>
                    <a:pt x="1422" y="5933"/>
                  </a:lnTo>
                  <a:lnTo>
                    <a:pt x="1478" y="6009"/>
                  </a:lnTo>
                  <a:lnTo>
                    <a:pt x="1630" y="6122"/>
                  </a:lnTo>
                  <a:lnTo>
                    <a:pt x="1744" y="6255"/>
                  </a:lnTo>
                  <a:lnTo>
                    <a:pt x="1839" y="6407"/>
                  </a:lnTo>
                  <a:lnTo>
                    <a:pt x="1933" y="6558"/>
                  </a:lnTo>
                  <a:lnTo>
                    <a:pt x="2066" y="6881"/>
                  </a:lnTo>
                  <a:lnTo>
                    <a:pt x="2180" y="7222"/>
                  </a:lnTo>
                  <a:lnTo>
                    <a:pt x="2445" y="7923"/>
                  </a:lnTo>
                  <a:lnTo>
                    <a:pt x="2616" y="8359"/>
                  </a:lnTo>
                  <a:lnTo>
                    <a:pt x="2691" y="8548"/>
                  </a:lnTo>
                  <a:lnTo>
                    <a:pt x="2635" y="8605"/>
                  </a:lnTo>
                  <a:lnTo>
                    <a:pt x="2369" y="8624"/>
                  </a:lnTo>
                  <a:lnTo>
                    <a:pt x="2350" y="8530"/>
                  </a:lnTo>
                  <a:lnTo>
                    <a:pt x="2312" y="8454"/>
                  </a:lnTo>
                  <a:lnTo>
                    <a:pt x="2199" y="8283"/>
                  </a:lnTo>
                  <a:lnTo>
                    <a:pt x="1725" y="7563"/>
                  </a:lnTo>
                  <a:lnTo>
                    <a:pt x="1270" y="6843"/>
                  </a:lnTo>
                  <a:lnTo>
                    <a:pt x="853" y="6103"/>
                  </a:lnTo>
                  <a:lnTo>
                    <a:pt x="455" y="5345"/>
                  </a:lnTo>
                  <a:lnTo>
                    <a:pt x="436" y="5288"/>
                  </a:lnTo>
                  <a:lnTo>
                    <a:pt x="436" y="5251"/>
                  </a:lnTo>
                  <a:lnTo>
                    <a:pt x="455" y="5213"/>
                  </a:lnTo>
                  <a:lnTo>
                    <a:pt x="474" y="5175"/>
                  </a:lnTo>
                  <a:lnTo>
                    <a:pt x="569" y="5099"/>
                  </a:lnTo>
                  <a:lnTo>
                    <a:pt x="682" y="5042"/>
                  </a:lnTo>
                  <a:lnTo>
                    <a:pt x="853" y="4985"/>
                  </a:lnTo>
                  <a:lnTo>
                    <a:pt x="1024" y="4928"/>
                  </a:lnTo>
                  <a:lnTo>
                    <a:pt x="1403" y="4853"/>
                  </a:lnTo>
                  <a:close/>
                  <a:moveTo>
                    <a:pt x="12320" y="6862"/>
                  </a:moveTo>
                  <a:lnTo>
                    <a:pt x="12490" y="8738"/>
                  </a:lnTo>
                  <a:lnTo>
                    <a:pt x="12623" y="10614"/>
                  </a:lnTo>
                  <a:lnTo>
                    <a:pt x="12737" y="12491"/>
                  </a:lnTo>
                  <a:lnTo>
                    <a:pt x="12813" y="14386"/>
                  </a:lnTo>
                  <a:lnTo>
                    <a:pt x="12851" y="16319"/>
                  </a:lnTo>
                  <a:lnTo>
                    <a:pt x="12851" y="16452"/>
                  </a:lnTo>
                  <a:lnTo>
                    <a:pt x="12832" y="16566"/>
                  </a:lnTo>
                  <a:lnTo>
                    <a:pt x="12813" y="16680"/>
                  </a:lnTo>
                  <a:lnTo>
                    <a:pt x="12775" y="16774"/>
                  </a:lnTo>
                  <a:lnTo>
                    <a:pt x="12737" y="16869"/>
                  </a:lnTo>
                  <a:lnTo>
                    <a:pt x="12680" y="16945"/>
                  </a:lnTo>
                  <a:lnTo>
                    <a:pt x="12547" y="17097"/>
                  </a:lnTo>
                  <a:lnTo>
                    <a:pt x="12377" y="17229"/>
                  </a:lnTo>
                  <a:lnTo>
                    <a:pt x="12206" y="17324"/>
                  </a:lnTo>
                  <a:lnTo>
                    <a:pt x="11789" y="17551"/>
                  </a:lnTo>
                  <a:lnTo>
                    <a:pt x="11334" y="17779"/>
                  </a:lnTo>
                  <a:lnTo>
                    <a:pt x="10879" y="17987"/>
                  </a:lnTo>
                  <a:lnTo>
                    <a:pt x="10406" y="18177"/>
                  </a:lnTo>
                  <a:lnTo>
                    <a:pt x="9932" y="18328"/>
                  </a:lnTo>
                  <a:lnTo>
                    <a:pt x="9439" y="18461"/>
                  </a:lnTo>
                  <a:lnTo>
                    <a:pt x="8965" y="18556"/>
                  </a:lnTo>
                  <a:lnTo>
                    <a:pt x="8453" y="18651"/>
                  </a:lnTo>
                  <a:lnTo>
                    <a:pt x="7961" y="18708"/>
                  </a:lnTo>
                  <a:lnTo>
                    <a:pt x="7714" y="17779"/>
                  </a:lnTo>
                  <a:lnTo>
                    <a:pt x="7487" y="16850"/>
                  </a:lnTo>
                  <a:lnTo>
                    <a:pt x="7278" y="15902"/>
                  </a:lnTo>
                  <a:lnTo>
                    <a:pt x="7089" y="14955"/>
                  </a:lnTo>
                  <a:lnTo>
                    <a:pt x="6994" y="14462"/>
                  </a:lnTo>
                  <a:lnTo>
                    <a:pt x="6918" y="13969"/>
                  </a:lnTo>
                  <a:lnTo>
                    <a:pt x="6804" y="12965"/>
                  </a:lnTo>
                  <a:lnTo>
                    <a:pt x="6691" y="11979"/>
                  </a:lnTo>
                  <a:lnTo>
                    <a:pt x="6558" y="10975"/>
                  </a:lnTo>
                  <a:lnTo>
                    <a:pt x="6501" y="10520"/>
                  </a:lnTo>
                  <a:lnTo>
                    <a:pt x="6406" y="10065"/>
                  </a:lnTo>
                  <a:lnTo>
                    <a:pt x="6312" y="9610"/>
                  </a:lnTo>
                  <a:lnTo>
                    <a:pt x="6198" y="9174"/>
                  </a:lnTo>
                  <a:lnTo>
                    <a:pt x="6122" y="8928"/>
                  </a:lnTo>
                  <a:lnTo>
                    <a:pt x="6065" y="8776"/>
                  </a:lnTo>
                  <a:lnTo>
                    <a:pt x="6008" y="8643"/>
                  </a:lnTo>
                  <a:lnTo>
                    <a:pt x="6956" y="8492"/>
                  </a:lnTo>
                  <a:lnTo>
                    <a:pt x="7904" y="8283"/>
                  </a:lnTo>
                  <a:lnTo>
                    <a:pt x="8832" y="8056"/>
                  </a:lnTo>
                  <a:lnTo>
                    <a:pt x="9761" y="7790"/>
                  </a:lnTo>
                  <a:lnTo>
                    <a:pt x="9837" y="7809"/>
                  </a:lnTo>
                  <a:lnTo>
                    <a:pt x="9894" y="7790"/>
                  </a:lnTo>
                  <a:lnTo>
                    <a:pt x="9951" y="7733"/>
                  </a:lnTo>
                  <a:lnTo>
                    <a:pt x="10557" y="7544"/>
                  </a:lnTo>
                  <a:lnTo>
                    <a:pt x="11145" y="7335"/>
                  </a:lnTo>
                  <a:lnTo>
                    <a:pt x="11713" y="7108"/>
                  </a:lnTo>
                  <a:lnTo>
                    <a:pt x="12301" y="6862"/>
                  </a:lnTo>
                  <a:close/>
                  <a:moveTo>
                    <a:pt x="10500" y="0"/>
                  </a:move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close/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4" name="Google Shape;7554;p59"/>
            <p:cNvSpPr/>
            <p:nvPr/>
          </p:nvSpPr>
          <p:spPr>
            <a:xfrm>
              <a:off x="1060100" y="3348113"/>
              <a:ext cx="349225" cy="478125"/>
            </a:xfrm>
            <a:custGeom>
              <a:avLst/>
              <a:gdLst/>
              <a:ahLst/>
              <a:cxnLst/>
              <a:rect l="l" t="t" r="r" b="b"/>
              <a:pathLst>
                <a:path w="13969" h="19125" fill="none" extrusionOk="0">
                  <a:moveTo>
                    <a:pt x="10500" y="0"/>
                  </a:moveTo>
                  <a:lnTo>
                    <a:pt x="10500" y="0"/>
                  </a:lnTo>
                  <a:lnTo>
                    <a:pt x="10349" y="19"/>
                  </a:lnTo>
                  <a:lnTo>
                    <a:pt x="10349" y="19"/>
                  </a:lnTo>
                  <a:lnTo>
                    <a:pt x="10197" y="38"/>
                  </a:lnTo>
                  <a:lnTo>
                    <a:pt x="10083" y="95"/>
                  </a:lnTo>
                  <a:lnTo>
                    <a:pt x="9970" y="171"/>
                  </a:lnTo>
                  <a:lnTo>
                    <a:pt x="9856" y="285"/>
                  </a:lnTo>
                  <a:lnTo>
                    <a:pt x="9856" y="285"/>
                  </a:lnTo>
                  <a:lnTo>
                    <a:pt x="9799" y="342"/>
                  </a:lnTo>
                  <a:lnTo>
                    <a:pt x="9723" y="380"/>
                  </a:lnTo>
                  <a:lnTo>
                    <a:pt x="9553" y="436"/>
                  </a:lnTo>
                  <a:lnTo>
                    <a:pt x="9401" y="493"/>
                  </a:lnTo>
                  <a:lnTo>
                    <a:pt x="9325" y="550"/>
                  </a:lnTo>
                  <a:lnTo>
                    <a:pt x="9268" y="607"/>
                  </a:lnTo>
                  <a:lnTo>
                    <a:pt x="9268" y="607"/>
                  </a:lnTo>
                  <a:lnTo>
                    <a:pt x="9174" y="759"/>
                  </a:lnTo>
                  <a:lnTo>
                    <a:pt x="9098" y="929"/>
                  </a:lnTo>
                  <a:lnTo>
                    <a:pt x="9079" y="1081"/>
                  </a:lnTo>
                  <a:lnTo>
                    <a:pt x="9079" y="1251"/>
                  </a:lnTo>
                  <a:lnTo>
                    <a:pt x="8794" y="1251"/>
                  </a:lnTo>
                  <a:lnTo>
                    <a:pt x="8794" y="1251"/>
                  </a:lnTo>
                  <a:lnTo>
                    <a:pt x="8738" y="1251"/>
                  </a:lnTo>
                  <a:lnTo>
                    <a:pt x="8700" y="1270"/>
                  </a:lnTo>
                  <a:lnTo>
                    <a:pt x="8700" y="1270"/>
                  </a:lnTo>
                  <a:lnTo>
                    <a:pt x="8586" y="910"/>
                  </a:lnTo>
                  <a:lnTo>
                    <a:pt x="8586" y="910"/>
                  </a:lnTo>
                  <a:lnTo>
                    <a:pt x="8624" y="853"/>
                  </a:lnTo>
                  <a:lnTo>
                    <a:pt x="8605" y="778"/>
                  </a:lnTo>
                  <a:lnTo>
                    <a:pt x="8586" y="721"/>
                  </a:lnTo>
                  <a:lnTo>
                    <a:pt x="8529" y="664"/>
                  </a:lnTo>
                  <a:lnTo>
                    <a:pt x="8529" y="664"/>
                  </a:lnTo>
                  <a:lnTo>
                    <a:pt x="7714" y="57"/>
                  </a:lnTo>
                  <a:lnTo>
                    <a:pt x="7714" y="57"/>
                  </a:lnTo>
                  <a:lnTo>
                    <a:pt x="7676" y="38"/>
                  </a:lnTo>
                  <a:lnTo>
                    <a:pt x="7638" y="38"/>
                  </a:lnTo>
                  <a:lnTo>
                    <a:pt x="7638" y="38"/>
                  </a:lnTo>
                  <a:lnTo>
                    <a:pt x="7581" y="38"/>
                  </a:lnTo>
                  <a:lnTo>
                    <a:pt x="7525" y="76"/>
                  </a:lnTo>
                  <a:lnTo>
                    <a:pt x="7525" y="76"/>
                  </a:lnTo>
                  <a:lnTo>
                    <a:pt x="6615" y="948"/>
                  </a:lnTo>
                  <a:lnTo>
                    <a:pt x="6615" y="948"/>
                  </a:lnTo>
                  <a:lnTo>
                    <a:pt x="6577" y="986"/>
                  </a:lnTo>
                  <a:lnTo>
                    <a:pt x="6558" y="1005"/>
                  </a:lnTo>
                  <a:lnTo>
                    <a:pt x="6558" y="1081"/>
                  </a:lnTo>
                  <a:lnTo>
                    <a:pt x="6558" y="1081"/>
                  </a:lnTo>
                  <a:lnTo>
                    <a:pt x="6539" y="1138"/>
                  </a:lnTo>
                  <a:lnTo>
                    <a:pt x="6539" y="1138"/>
                  </a:lnTo>
                  <a:lnTo>
                    <a:pt x="6520" y="1308"/>
                  </a:lnTo>
                  <a:lnTo>
                    <a:pt x="6539" y="1460"/>
                  </a:lnTo>
                  <a:lnTo>
                    <a:pt x="6558" y="1612"/>
                  </a:lnTo>
                  <a:lnTo>
                    <a:pt x="6615" y="1744"/>
                  </a:lnTo>
                  <a:lnTo>
                    <a:pt x="6615" y="1744"/>
                  </a:lnTo>
                  <a:lnTo>
                    <a:pt x="6539" y="1744"/>
                  </a:lnTo>
                  <a:lnTo>
                    <a:pt x="6539" y="1744"/>
                  </a:lnTo>
                  <a:lnTo>
                    <a:pt x="6368" y="1763"/>
                  </a:lnTo>
                  <a:lnTo>
                    <a:pt x="6179" y="1782"/>
                  </a:lnTo>
                  <a:lnTo>
                    <a:pt x="6179" y="1782"/>
                  </a:lnTo>
                  <a:lnTo>
                    <a:pt x="6122" y="1536"/>
                  </a:lnTo>
                  <a:lnTo>
                    <a:pt x="6122" y="1536"/>
                  </a:lnTo>
                  <a:lnTo>
                    <a:pt x="6103" y="1479"/>
                  </a:lnTo>
                  <a:lnTo>
                    <a:pt x="6065" y="1441"/>
                  </a:lnTo>
                  <a:lnTo>
                    <a:pt x="6027" y="1422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970" y="1403"/>
                  </a:lnTo>
                  <a:lnTo>
                    <a:pt x="5876" y="1422"/>
                  </a:lnTo>
                  <a:lnTo>
                    <a:pt x="5876" y="1422"/>
                  </a:lnTo>
                  <a:lnTo>
                    <a:pt x="5591" y="1384"/>
                  </a:lnTo>
                  <a:lnTo>
                    <a:pt x="5307" y="1346"/>
                  </a:lnTo>
                  <a:lnTo>
                    <a:pt x="5307" y="1346"/>
                  </a:lnTo>
                  <a:lnTo>
                    <a:pt x="5023" y="1289"/>
                  </a:lnTo>
                  <a:lnTo>
                    <a:pt x="4738" y="1270"/>
                  </a:lnTo>
                  <a:lnTo>
                    <a:pt x="4738" y="1270"/>
                  </a:lnTo>
                  <a:lnTo>
                    <a:pt x="4511" y="1289"/>
                  </a:lnTo>
                  <a:lnTo>
                    <a:pt x="4416" y="1327"/>
                  </a:lnTo>
                  <a:lnTo>
                    <a:pt x="4321" y="1365"/>
                  </a:lnTo>
                  <a:lnTo>
                    <a:pt x="4227" y="1422"/>
                  </a:lnTo>
                  <a:lnTo>
                    <a:pt x="4132" y="1498"/>
                  </a:lnTo>
                  <a:lnTo>
                    <a:pt x="4056" y="1593"/>
                  </a:lnTo>
                  <a:lnTo>
                    <a:pt x="3961" y="1706"/>
                  </a:lnTo>
                  <a:lnTo>
                    <a:pt x="3961" y="1706"/>
                  </a:lnTo>
                  <a:lnTo>
                    <a:pt x="3905" y="1820"/>
                  </a:lnTo>
                  <a:lnTo>
                    <a:pt x="3848" y="1934"/>
                  </a:lnTo>
                  <a:lnTo>
                    <a:pt x="3829" y="2047"/>
                  </a:lnTo>
                  <a:lnTo>
                    <a:pt x="3791" y="2180"/>
                  </a:lnTo>
                  <a:lnTo>
                    <a:pt x="3791" y="2294"/>
                  </a:lnTo>
                  <a:lnTo>
                    <a:pt x="3791" y="2408"/>
                  </a:lnTo>
                  <a:lnTo>
                    <a:pt x="3829" y="2654"/>
                  </a:lnTo>
                  <a:lnTo>
                    <a:pt x="3886" y="2900"/>
                  </a:lnTo>
                  <a:lnTo>
                    <a:pt x="3999" y="3128"/>
                  </a:lnTo>
                  <a:lnTo>
                    <a:pt x="4113" y="3355"/>
                  </a:lnTo>
                  <a:lnTo>
                    <a:pt x="4246" y="3564"/>
                  </a:lnTo>
                  <a:lnTo>
                    <a:pt x="4246" y="3564"/>
                  </a:lnTo>
                  <a:lnTo>
                    <a:pt x="3942" y="3507"/>
                  </a:lnTo>
                  <a:lnTo>
                    <a:pt x="3942" y="3507"/>
                  </a:lnTo>
                  <a:lnTo>
                    <a:pt x="3905" y="3488"/>
                  </a:lnTo>
                  <a:lnTo>
                    <a:pt x="3905" y="3488"/>
                  </a:lnTo>
                  <a:lnTo>
                    <a:pt x="3829" y="3507"/>
                  </a:lnTo>
                  <a:lnTo>
                    <a:pt x="3772" y="3564"/>
                  </a:lnTo>
                  <a:lnTo>
                    <a:pt x="3734" y="3621"/>
                  </a:lnTo>
                  <a:lnTo>
                    <a:pt x="3734" y="3677"/>
                  </a:lnTo>
                  <a:lnTo>
                    <a:pt x="3715" y="3677"/>
                  </a:lnTo>
                  <a:lnTo>
                    <a:pt x="3715" y="3677"/>
                  </a:lnTo>
                  <a:lnTo>
                    <a:pt x="3469" y="3677"/>
                  </a:lnTo>
                  <a:lnTo>
                    <a:pt x="3469" y="3677"/>
                  </a:lnTo>
                  <a:lnTo>
                    <a:pt x="3165" y="3696"/>
                  </a:lnTo>
                  <a:lnTo>
                    <a:pt x="2862" y="3734"/>
                  </a:lnTo>
                  <a:lnTo>
                    <a:pt x="2559" y="3810"/>
                  </a:lnTo>
                  <a:lnTo>
                    <a:pt x="2256" y="3905"/>
                  </a:lnTo>
                  <a:lnTo>
                    <a:pt x="2256" y="3905"/>
                  </a:lnTo>
                  <a:lnTo>
                    <a:pt x="2199" y="3943"/>
                  </a:lnTo>
                  <a:lnTo>
                    <a:pt x="2161" y="3981"/>
                  </a:lnTo>
                  <a:lnTo>
                    <a:pt x="2142" y="4019"/>
                  </a:lnTo>
                  <a:lnTo>
                    <a:pt x="2123" y="4075"/>
                  </a:lnTo>
                  <a:lnTo>
                    <a:pt x="2123" y="4075"/>
                  </a:lnTo>
                  <a:lnTo>
                    <a:pt x="2180" y="4492"/>
                  </a:lnTo>
                  <a:lnTo>
                    <a:pt x="2180" y="4492"/>
                  </a:lnTo>
                  <a:lnTo>
                    <a:pt x="2142" y="4455"/>
                  </a:lnTo>
                  <a:lnTo>
                    <a:pt x="2085" y="4455"/>
                  </a:lnTo>
                  <a:lnTo>
                    <a:pt x="2085" y="4455"/>
                  </a:lnTo>
                  <a:lnTo>
                    <a:pt x="2066" y="4455"/>
                  </a:lnTo>
                  <a:lnTo>
                    <a:pt x="2066" y="4455"/>
                  </a:lnTo>
                  <a:lnTo>
                    <a:pt x="1554" y="4492"/>
                  </a:lnTo>
                  <a:lnTo>
                    <a:pt x="1289" y="4530"/>
                  </a:lnTo>
                  <a:lnTo>
                    <a:pt x="1005" y="4568"/>
                  </a:lnTo>
                  <a:lnTo>
                    <a:pt x="739" y="4625"/>
                  </a:lnTo>
                  <a:lnTo>
                    <a:pt x="493" y="4720"/>
                  </a:lnTo>
                  <a:lnTo>
                    <a:pt x="246" y="4834"/>
                  </a:lnTo>
                  <a:lnTo>
                    <a:pt x="57" y="4966"/>
                  </a:lnTo>
                  <a:lnTo>
                    <a:pt x="57" y="4966"/>
                  </a:lnTo>
                  <a:lnTo>
                    <a:pt x="19" y="5004"/>
                  </a:lnTo>
                  <a:lnTo>
                    <a:pt x="0" y="5042"/>
                  </a:lnTo>
                  <a:lnTo>
                    <a:pt x="0" y="5118"/>
                  </a:lnTo>
                  <a:lnTo>
                    <a:pt x="0" y="5118"/>
                  </a:lnTo>
                  <a:lnTo>
                    <a:pt x="76" y="5345"/>
                  </a:lnTo>
                  <a:lnTo>
                    <a:pt x="152" y="5554"/>
                  </a:lnTo>
                  <a:lnTo>
                    <a:pt x="246" y="5762"/>
                  </a:lnTo>
                  <a:lnTo>
                    <a:pt x="360" y="5971"/>
                  </a:lnTo>
                  <a:lnTo>
                    <a:pt x="853" y="6767"/>
                  </a:lnTo>
                  <a:lnTo>
                    <a:pt x="853" y="6767"/>
                  </a:lnTo>
                  <a:lnTo>
                    <a:pt x="1043" y="7146"/>
                  </a:lnTo>
                  <a:lnTo>
                    <a:pt x="1346" y="7696"/>
                  </a:lnTo>
                  <a:lnTo>
                    <a:pt x="1516" y="7980"/>
                  </a:lnTo>
                  <a:lnTo>
                    <a:pt x="1706" y="8207"/>
                  </a:lnTo>
                  <a:lnTo>
                    <a:pt x="1782" y="8321"/>
                  </a:lnTo>
                  <a:lnTo>
                    <a:pt x="1876" y="8397"/>
                  </a:lnTo>
                  <a:lnTo>
                    <a:pt x="1952" y="8454"/>
                  </a:lnTo>
                  <a:lnTo>
                    <a:pt x="2047" y="8492"/>
                  </a:lnTo>
                  <a:lnTo>
                    <a:pt x="2047" y="8492"/>
                  </a:lnTo>
                  <a:lnTo>
                    <a:pt x="2009" y="8530"/>
                  </a:lnTo>
                  <a:lnTo>
                    <a:pt x="2009" y="8605"/>
                  </a:lnTo>
                  <a:lnTo>
                    <a:pt x="2009" y="8605"/>
                  </a:lnTo>
                  <a:lnTo>
                    <a:pt x="2009" y="8681"/>
                  </a:lnTo>
                  <a:lnTo>
                    <a:pt x="2028" y="8738"/>
                  </a:lnTo>
                  <a:lnTo>
                    <a:pt x="2066" y="8776"/>
                  </a:lnTo>
                  <a:lnTo>
                    <a:pt x="2123" y="8814"/>
                  </a:lnTo>
                  <a:lnTo>
                    <a:pt x="2123" y="8814"/>
                  </a:lnTo>
                  <a:lnTo>
                    <a:pt x="2142" y="8871"/>
                  </a:lnTo>
                  <a:lnTo>
                    <a:pt x="2161" y="8909"/>
                  </a:lnTo>
                  <a:lnTo>
                    <a:pt x="2218" y="8947"/>
                  </a:lnTo>
                  <a:lnTo>
                    <a:pt x="2275" y="8965"/>
                  </a:lnTo>
                  <a:lnTo>
                    <a:pt x="2275" y="8965"/>
                  </a:lnTo>
                  <a:lnTo>
                    <a:pt x="2293" y="8965"/>
                  </a:lnTo>
                  <a:lnTo>
                    <a:pt x="2293" y="8965"/>
                  </a:lnTo>
                  <a:lnTo>
                    <a:pt x="3848" y="8833"/>
                  </a:lnTo>
                  <a:lnTo>
                    <a:pt x="3848" y="8833"/>
                  </a:lnTo>
                  <a:lnTo>
                    <a:pt x="4378" y="8757"/>
                  </a:lnTo>
                  <a:lnTo>
                    <a:pt x="4738" y="8719"/>
                  </a:lnTo>
                  <a:lnTo>
                    <a:pt x="5099" y="8700"/>
                  </a:lnTo>
                  <a:lnTo>
                    <a:pt x="5099" y="8700"/>
                  </a:lnTo>
                  <a:lnTo>
                    <a:pt x="5326" y="8719"/>
                  </a:lnTo>
                  <a:lnTo>
                    <a:pt x="5535" y="8757"/>
                  </a:lnTo>
                  <a:lnTo>
                    <a:pt x="5610" y="8795"/>
                  </a:lnTo>
                  <a:lnTo>
                    <a:pt x="5686" y="8833"/>
                  </a:lnTo>
                  <a:lnTo>
                    <a:pt x="5743" y="8890"/>
                  </a:lnTo>
                  <a:lnTo>
                    <a:pt x="5781" y="8965"/>
                  </a:lnTo>
                  <a:lnTo>
                    <a:pt x="5781" y="8965"/>
                  </a:lnTo>
                  <a:lnTo>
                    <a:pt x="5933" y="9382"/>
                  </a:lnTo>
                  <a:lnTo>
                    <a:pt x="6046" y="9818"/>
                  </a:lnTo>
                  <a:lnTo>
                    <a:pt x="6141" y="10273"/>
                  </a:lnTo>
                  <a:lnTo>
                    <a:pt x="6217" y="10728"/>
                  </a:lnTo>
                  <a:lnTo>
                    <a:pt x="6293" y="11183"/>
                  </a:lnTo>
                  <a:lnTo>
                    <a:pt x="6331" y="11657"/>
                  </a:lnTo>
                  <a:lnTo>
                    <a:pt x="6425" y="12548"/>
                  </a:lnTo>
                  <a:lnTo>
                    <a:pt x="6425" y="12548"/>
                  </a:lnTo>
                  <a:lnTo>
                    <a:pt x="6520" y="13344"/>
                  </a:lnTo>
                  <a:lnTo>
                    <a:pt x="6634" y="14121"/>
                  </a:lnTo>
                  <a:lnTo>
                    <a:pt x="6766" y="14879"/>
                  </a:lnTo>
                  <a:lnTo>
                    <a:pt x="6918" y="15656"/>
                  </a:lnTo>
                  <a:lnTo>
                    <a:pt x="7070" y="16414"/>
                  </a:lnTo>
                  <a:lnTo>
                    <a:pt x="7240" y="17191"/>
                  </a:lnTo>
                  <a:lnTo>
                    <a:pt x="7619" y="18708"/>
                  </a:lnTo>
                  <a:lnTo>
                    <a:pt x="7619" y="18708"/>
                  </a:lnTo>
                  <a:lnTo>
                    <a:pt x="6350" y="18328"/>
                  </a:lnTo>
                  <a:lnTo>
                    <a:pt x="6350" y="18328"/>
                  </a:lnTo>
                  <a:lnTo>
                    <a:pt x="6103" y="18234"/>
                  </a:lnTo>
                  <a:lnTo>
                    <a:pt x="5914" y="18158"/>
                  </a:lnTo>
                  <a:lnTo>
                    <a:pt x="5743" y="18082"/>
                  </a:lnTo>
                  <a:lnTo>
                    <a:pt x="5610" y="17968"/>
                  </a:lnTo>
                  <a:lnTo>
                    <a:pt x="5497" y="17836"/>
                  </a:lnTo>
                  <a:lnTo>
                    <a:pt x="5383" y="17684"/>
                  </a:lnTo>
                  <a:lnTo>
                    <a:pt x="5288" y="17495"/>
                  </a:lnTo>
                  <a:lnTo>
                    <a:pt x="5193" y="17267"/>
                  </a:lnTo>
                  <a:lnTo>
                    <a:pt x="5193" y="17267"/>
                  </a:lnTo>
                  <a:lnTo>
                    <a:pt x="4663" y="15789"/>
                  </a:lnTo>
                  <a:lnTo>
                    <a:pt x="4094" y="14329"/>
                  </a:lnTo>
                  <a:lnTo>
                    <a:pt x="4094" y="14329"/>
                  </a:lnTo>
                  <a:lnTo>
                    <a:pt x="3506" y="12870"/>
                  </a:lnTo>
                  <a:lnTo>
                    <a:pt x="2881" y="11410"/>
                  </a:lnTo>
                  <a:lnTo>
                    <a:pt x="2256" y="9970"/>
                  </a:lnTo>
                  <a:lnTo>
                    <a:pt x="1611" y="8530"/>
                  </a:lnTo>
                  <a:lnTo>
                    <a:pt x="1611" y="8530"/>
                  </a:lnTo>
                  <a:lnTo>
                    <a:pt x="1573" y="8492"/>
                  </a:lnTo>
                  <a:lnTo>
                    <a:pt x="1554" y="8454"/>
                  </a:lnTo>
                  <a:lnTo>
                    <a:pt x="1478" y="8435"/>
                  </a:lnTo>
                  <a:lnTo>
                    <a:pt x="1478" y="8435"/>
                  </a:lnTo>
                  <a:lnTo>
                    <a:pt x="1403" y="8454"/>
                  </a:lnTo>
                  <a:lnTo>
                    <a:pt x="1346" y="8511"/>
                  </a:lnTo>
                  <a:lnTo>
                    <a:pt x="1327" y="8548"/>
                  </a:lnTo>
                  <a:lnTo>
                    <a:pt x="1308" y="8586"/>
                  </a:lnTo>
                  <a:lnTo>
                    <a:pt x="1308" y="8643"/>
                  </a:lnTo>
                  <a:lnTo>
                    <a:pt x="1327" y="8681"/>
                  </a:lnTo>
                  <a:lnTo>
                    <a:pt x="1327" y="8681"/>
                  </a:lnTo>
                  <a:lnTo>
                    <a:pt x="2047" y="10330"/>
                  </a:lnTo>
                  <a:lnTo>
                    <a:pt x="2767" y="11979"/>
                  </a:lnTo>
                  <a:lnTo>
                    <a:pt x="3450" y="13628"/>
                  </a:lnTo>
                  <a:lnTo>
                    <a:pt x="4113" y="15296"/>
                  </a:lnTo>
                  <a:lnTo>
                    <a:pt x="4113" y="15296"/>
                  </a:lnTo>
                  <a:lnTo>
                    <a:pt x="4663" y="16755"/>
                  </a:lnTo>
                  <a:lnTo>
                    <a:pt x="4663" y="16755"/>
                  </a:lnTo>
                  <a:lnTo>
                    <a:pt x="4795" y="17134"/>
                  </a:lnTo>
                  <a:lnTo>
                    <a:pt x="4909" y="17532"/>
                  </a:lnTo>
                  <a:lnTo>
                    <a:pt x="5042" y="17930"/>
                  </a:lnTo>
                  <a:lnTo>
                    <a:pt x="5136" y="18101"/>
                  </a:lnTo>
                  <a:lnTo>
                    <a:pt x="5212" y="18272"/>
                  </a:lnTo>
                  <a:lnTo>
                    <a:pt x="5212" y="18272"/>
                  </a:lnTo>
                  <a:lnTo>
                    <a:pt x="5269" y="18347"/>
                  </a:lnTo>
                  <a:lnTo>
                    <a:pt x="5345" y="18385"/>
                  </a:lnTo>
                  <a:lnTo>
                    <a:pt x="5440" y="18423"/>
                  </a:lnTo>
                  <a:lnTo>
                    <a:pt x="5553" y="18461"/>
                  </a:lnTo>
                  <a:lnTo>
                    <a:pt x="5762" y="18499"/>
                  </a:lnTo>
                  <a:lnTo>
                    <a:pt x="5933" y="18537"/>
                  </a:lnTo>
                  <a:lnTo>
                    <a:pt x="5933" y="18537"/>
                  </a:lnTo>
                  <a:lnTo>
                    <a:pt x="7809" y="19125"/>
                  </a:lnTo>
                  <a:lnTo>
                    <a:pt x="7809" y="19125"/>
                  </a:lnTo>
                  <a:lnTo>
                    <a:pt x="7866" y="19125"/>
                  </a:lnTo>
                  <a:lnTo>
                    <a:pt x="7866" y="19125"/>
                  </a:lnTo>
                  <a:lnTo>
                    <a:pt x="7904" y="19125"/>
                  </a:lnTo>
                  <a:lnTo>
                    <a:pt x="7942" y="19087"/>
                  </a:lnTo>
                  <a:lnTo>
                    <a:pt x="7979" y="19068"/>
                  </a:lnTo>
                  <a:lnTo>
                    <a:pt x="7998" y="19030"/>
                  </a:lnTo>
                  <a:lnTo>
                    <a:pt x="7998" y="19030"/>
                  </a:lnTo>
                  <a:lnTo>
                    <a:pt x="8415" y="18973"/>
                  </a:lnTo>
                  <a:lnTo>
                    <a:pt x="8832" y="18916"/>
                  </a:lnTo>
                  <a:lnTo>
                    <a:pt x="9230" y="18840"/>
                  </a:lnTo>
                  <a:lnTo>
                    <a:pt x="9647" y="18745"/>
                  </a:lnTo>
                  <a:lnTo>
                    <a:pt x="10045" y="18632"/>
                  </a:lnTo>
                  <a:lnTo>
                    <a:pt x="10443" y="18518"/>
                  </a:lnTo>
                  <a:lnTo>
                    <a:pt x="10823" y="18366"/>
                  </a:lnTo>
                  <a:lnTo>
                    <a:pt x="11221" y="18196"/>
                  </a:lnTo>
                  <a:lnTo>
                    <a:pt x="11221" y="18196"/>
                  </a:lnTo>
                  <a:lnTo>
                    <a:pt x="11656" y="17987"/>
                  </a:lnTo>
                  <a:lnTo>
                    <a:pt x="12073" y="17779"/>
                  </a:lnTo>
                  <a:lnTo>
                    <a:pt x="12490" y="17532"/>
                  </a:lnTo>
                  <a:lnTo>
                    <a:pt x="12888" y="17267"/>
                  </a:lnTo>
                  <a:lnTo>
                    <a:pt x="12888" y="17267"/>
                  </a:lnTo>
                  <a:lnTo>
                    <a:pt x="13040" y="17153"/>
                  </a:lnTo>
                  <a:lnTo>
                    <a:pt x="13135" y="17021"/>
                  </a:lnTo>
                  <a:lnTo>
                    <a:pt x="13192" y="16869"/>
                  </a:lnTo>
                  <a:lnTo>
                    <a:pt x="13211" y="16717"/>
                  </a:lnTo>
                  <a:lnTo>
                    <a:pt x="13211" y="16566"/>
                  </a:lnTo>
                  <a:lnTo>
                    <a:pt x="13211" y="16395"/>
                  </a:lnTo>
                  <a:lnTo>
                    <a:pt x="13173" y="15997"/>
                  </a:lnTo>
                  <a:lnTo>
                    <a:pt x="13173" y="15997"/>
                  </a:lnTo>
                  <a:lnTo>
                    <a:pt x="13154" y="14822"/>
                  </a:lnTo>
                  <a:lnTo>
                    <a:pt x="13116" y="13647"/>
                  </a:lnTo>
                  <a:lnTo>
                    <a:pt x="13059" y="12472"/>
                  </a:lnTo>
                  <a:lnTo>
                    <a:pt x="13002" y="11316"/>
                  </a:lnTo>
                  <a:lnTo>
                    <a:pt x="12926" y="10141"/>
                  </a:lnTo>
                  <a:lnTo>
                    <a:pt x="12832" y="8965"/>
                  </a:lnTo>
                  <a:lnTo>
                    <a:pt x="12737" y="7790"/>
                  </a:lnTo>
                  <a:lnTo>
                    <a:pt x="12623" y="6634"/>
                  </a:lnTo>
                  <a:lnTo>
                    <a:pt x="12623" y="6634"/>
                  </a:lnTo>
                  <a:lnTo>
                    <a:pt x="12604" y="6577"/>
                  </a:lnTo>
                  <a:lnTo>
                    <a:pt x="12585" y="6539"/>
                  </a:lnTo>
                  <a:lnTo>
                    <a:pt x="12566" y="6502"/>
                  </a:lnTo>
                  <a:lnTo>
                    <a:pt x="12528" y="6483"/>
                  </a:lnTo>
                  <a:lnTo>
                    <a:pt x="12528" y="6483"/>
                  </a:lnTo>
                  <a:lnTo>
                    <a:pt x="12718" y="5800"/>
                  </a:lnTo>
                  <a:lnTo>
                    <a:pt x="12945" y="5118"/>
                  </a:lnTo>
                  <a:lnTo>
                    <a:pt x="13419" y="3772"/>
                  </a:lnTo>
                  <a:lnTo>
                    <a:pt x="13419" y="3772"/>
                  </a:lnTo>
                  <a:lnTo>
                    <a:pt x="13457" y="3640"/>
                  </a:lnTo>
                  <a:lnTo>
                    <a:pt x="13533" y="3507"/>
                  </a:lnTo>
                  <a:lnTo>
                    <a:pt x="13684" y="3260"/>
                  </a:lnTo>
                  <a:lnTo>
                    <a:pt x="13836" y="3014"/>
                  </a:lnTo>
                  <a:lnTo>
                    <a:pt x="13893" y="2881"/>
                  </a:lnTo>
                  <a:lnTo>
                    <a:pt x="13950" y="2749"/>
                  </a:lnTo>
                  <a:lnTo>
                    <a:pt x="13950" y="2749"/>
                  </a:lnTo>
                  <a:lnTo>
                    <a:pt x="13969" y="2654"/>
                  </a:lnTo>
                  <a:lnTo>
                    <a:pt x="13969" y="2559"/>
                  </a:lnTo>
                  <a:lnTo>
                    <a:pt x="13931" y="2445"/>
                  </a:lnTo>
                  <a:lnTo>
                    <a:pt x="13912" y="2408"/>
                  </a:lnTo>
                  <a:lnTo>
                    <a:pt x="13874" y="2370"/>
                  </a:lnTo>
                  <a:lnTo>
                    <a:pt x="13874" y="2370"/>
                  </a:lnTo>
                  <a:lnTo>
                    <a:pt x="13741" y="2275"/>
                  </a:lnTo>
                  <a:lnTo>
                    <a:pt x="13533" y="2161"/>
                  </a:lnTo>
                  <a:lnTo>
                    <a:pt x="13305" y="2047"/>
                  </a:lnTo>
                  <a:lnTo>
                    <a:pt x="13192" y="2010"/>
                  </a:lnTo>
                  <a:lnTo>
                    <a:pt x="13097" y="1991"/>
                  </a:lnTo>
                  <a:lnTo>
                    <a:pt x="13097" y="1991"/>
                  </a:lnTo>
                  <a:lnTo>
                    <a:pt x="13078" y="1934"/>
                  </a:lnTo>
                  <a:lnTo>
                    <a:pt x="13040" y="1896"/>
                  </a:lnTo>
                  <a:lnTo>
                    <a:pt x="13040" y="1896"/>
                  </a:lnTo>
                  <a:lnTo>
                    <a:pt x="12832" y="1763"/>
                  </a:lnTo>
                  <a:lnTo>
                    <a:pt x="12623" y="1668"/>
                  </a:lnTo>
                  <a:lnTo>
                    <a:pt x="12377" y="1593"/>
                  </a:lnTo>
                  <a:lnTo>
                    <a:pt x="12149" y="1574"/>
                  </a:lnTo>
                  <a:lnTo>
                    <a:pt x="12149" y="1574"/>
                  </a:lnTo>
                  <a:lnTo>
                    <a:pt x="12036" y="1574"/>
                  </a:lnTo>
                  <a:lnTo>
                    <a:pt x="12036" y="1574"/>
                  </a:lnTo>
                  <a:lnTo>
                    <a:pt x="11979" y="1593"/>
                  </a:lnTo>
                  <a:lnTo>
                    <a:pt x="11941" y="1612"/>
                  </a:lnTo>
                  <a:lnTo>
                    <a:pt x="11903" y="1649"/>
                  </a:lnTo>
                  <a:lnTo>
                    <a:pt x="11884" y="1706"/>
                  </a:lnTo>
                  <a:lnTo>
                    <a:pt x="11884" y="1706"/>
                  </a:lnTo>
                  <a:lnTo>
                    <a:pt x="11770" y="1991"/>
                  </a:lnTo>
                  <a:lnTo>
                    <a:pt x="11694" y="2275"/>
                  </a:lnTo>
                  <a:lnTo>
                    <a:pt x="11694" y="2275"/>
                  </a:lnTo>
                  <a:lnTo>
                    <a:pt x="11581" y="1858"/>
                  </a:lnTo>
                  <a:lnTo>
                    <a:pt x="11505" y="1422"/>
                  </a:lnTo>
                  <a:lnTo>
                    <a:pt x="11505" y="1422"/>
                  </a:lnTo>
                  <a:lnTo>
                    <a:pt x="11467" y="1176"/>
                  </a:lnTo>
                  <a:lnTo>
                    <a:pt x="11467" y="910"/>
                  </a:lnTo>
                  <a:lnTo>
                    <a:pt x="11448" y="645"/>
                  </a:lnTo>
                  <a:lnTo>
                    <a:pt x="11410" y="512"/>
                  </a:lnTo>
                  <a:lnTo>
                    <a:pt x="11372" y="398"/>
                  </a:lnTo>
                  <a:lnTo>
                    <a:pt x="11372" y="398"/>
                  </a:lnTo>
                  <a:lnTo>
                    <a:pt x="11315" y="304"/>
                  </a:lnTo>
                  <a:lnTo>
                    <a:pt x="11239" y="228"/>
                  </a:lnTo>
                  <a:lnTo>
                    <a:pt x="11126" y="152"/>
                  </a:lnTo>
                  <a:lnTo>
                    <a:pt x="11012" y="95"/>
                  </a:lnTo>
                  <a:lnTo>
                    <a:pt x="10898" y="57"/>
                  </a:lnTo>
                  <a:lnTo>
                    <a:pt x="10766" y="19"/>
                  </a:lnTo>
                  <a:lnTo>
                    <a:pt x="10633" y="0"/>
                  </a:lnTo>
                  <a:lnTo>
                    <a:pt x="10500" y="0"/>
                  </a:lnTo>
                </a:path>
              </a:pathLst>
            </a:custGeom>
            <a:solidFill>
              <a:srgbClr val="F1C4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zza">
            <a:hlinkClick r:id="rId3" action="ppaction://hlinksldjump"/>
            <a:extLst>
              <a:ext uri="{FF2B5EF4-FFF2-40B4-BE49-F238E27FC236}">
                <a16:creationId xmlns:a16="http://schemas.microsoft.com/office/drawing/2014/main" id="{205F4F16-BC79-1F98-AE93-95FDEF1A5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765" y="1471576"/>
            <a:ext cx="2766977" cy="1918437"/>
          </a:xfrm>
          <a:prstGeom prst="rect">
            <a:avLst/>
          </a:prstGeom>
        </p:spPr>
      </p:pic>
      <p:pic>
        <p:nvPicPr>
          <p:cNvPr id="6" name="hambuger">
            <a:hlinkClick r:id="rId5" action="ppaction://hlinksldjump"/>
            <a:extLst>
              <a:ext uri="{FF2B5EF4-FFF2-40B4-BE49-F238E27FC236}">
                <a16:creationId xmlns:a16="http://schemas.microsoft.com/office/drawing/2014/main" id="{2A55A3D4-58D0-2440-2267-D4B89EE104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779" y="1073301"/>
            <a:ext cx="2397968" cy="2714987"/>
          </a:xfrm>
          <a:prstGeom prst="rect">
            <a:avLst/>
          </a:prstGeom>
        </p:spPr>
      </p:pic>
      <p:pic>
        <p:nvPicPr>
          <p:cNvPr id="9" name="banhmi">
            <a:hlinkClick r:id="rId7" action="ppaction://hlinksldjump"/>
            <a:extLst>
              <a:ext uri="{FF2B5EF4-FFF2-40B4-BE49-F238E27FC236}">
                <a16:creationId xmlns:a16="http://schemas.microsoft.com/office/drawing/2014/main" id="{A788F1E3-77FF-6076-6935-8F77D76A8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5" y="3907011"/>
            <a:ext cx="3170195" cy="1902117"/>
          </a:xfrm>
          <a:prstGeom prst="rect">
            <a:avLst/>
          </a:prstGeom>
        </p:spPr>
      </p:pic>
      <p:pic>
        <p:nvPicPr>
          <p:cNvPr id="10" name="bánhkep">
            <a:hlinkClick r:id="rId9" action="ppaction://hlinksldjump"/>
            <a:extLst>
              <a:ext uri="{FF2B5EF4-FFF2-40B4-BE49-F238E27FC236}">
                <a16:creationId xmlns:a16="http://schemas.microsoft.com/office/drawing/2014/main" id="{8496083C-68B3-DDA8-F2D7-F4A2A1FB91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3577" y="4124154"/>
            <a:ext cx="2991363" cy="2080948"/>
          </a:xfrm>
          <a:prstGeom prst="rect">
            <a:avLst/>
          </a:prstGeom>
        </p:spPr>
      </p:pic>
      <p:pic>
        <p:nvPicPr>
          <p:cNvPr id="11" name="hotdogr">
            <a:hlinkClick r:id="rId9" action="ppaction://hlinksldjump"/>
            <a:extLst>
              <a:ext uri="{FF2B5EF4-FFF2-40B4-BE49-F238E27FC236}">
                <a16:creationId xmlns:a16="http://schemas.microsoft.com/office/drawing/2014/main" id="{8079B3B3-5085-E641-810C-BA4CFEE7E9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6755" y="5164627"/>
            <a:ext cx="2489275" cy="1582816"/>
          </a:xfrm>
          <a:prstGeom prst="rect">
            <a:avLst/>
          </a:prstGeom>
        </p:spPr>
      </p:pic>
      <p:pic>
        <p:nvPicPr>
          <p:cNvPr id="574" name="bedaubep">
            <a:hlinkClick r:id="rId12" action="ppaction://hlinksldjump"/>
            <a:extLst>
              <a:ext uri="{FF2B5EF4-FFF2-40B4-BE49-F238E27FC236}">
                <a16:creationId xmlns:a16="http://schemas.microsoft.com/office/drawing/2014/main" id="{91D3474E-FC59-B305-FDE4-F8E14471690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9709" y="1320215"/>
            <a:ext cx="5263868" cy="3981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29" y="29408"/>
            <a:ext cx="9370364" cy="129246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44455" y="1137428"/>
            <a:ext cx="9126650" cy="5301720"/>
          </a:xfrm>
          <a:custGeom>
            <a:avLst/>
            <a:gdLst>
              <a:gd name="connsiteX0" fmla="*/ 0 w 8804419"/>
              <a:gd name="connsiteY0" fmla="*/ 866070 h 5196318"/>
              <a:gd name="connsiteX1" fmla="*/ 866070 w 8804419"/>
              <a:gd name="connsiteY1" fmla="*/ 0 h 5196318"/>
              <a:gd name="connsiteX2" fmla="*/ 7938349 w 8804419"/>
              <a:gd name="connsiteY2" fmla="*/ 0 h 5196318"/>
              <a:gd name="connsiteX3" fmla="*/ 8804419 w 8804419"/>
              <a:gd name="connsiteY3" fmla="*/ 866070 h 5196318"/>
              <a:gd name="connsiteX4" fmla="*/ 8804419 w 8804419"/>
              <a:gd name="connsiteY4" fmla="*/ 4330248 h 5196318"/>
              <a:gd name="connsiteX5" fmla="*/ 7938349 w 8804419"/>
              <a:gd name="connsiteY5" fmla="*/ 5196318 h 5196318"/>
              <a:gd name="connsiteX6" fmla="*/ 866070 w 8804419"/>
              <a:gd name="connsiteY6" fmla="*/ 5196318 h 5196318"/>
              <a:gd name="connsiteX7" fmla="*/ 0 w 8804419"/>
              <a:gd name="connsiteY7" fmla="*/ 4330248 h 5196318"/>
              <a:gd name="connsiteX8" fmla="*/ 0 w 8804419"/>
              <a:gd name="connsiteY8" fmla="*/ 866070 h 5196318"/>
              <a:gd name="connsiteX0" fmla="*/ 0 w 8804419"/>
              <a:gd name="connsiteY0" fmla="*/ 866070 h 5196318"/>
              <a:gd name="connsiteX1" fmla="*/ 866070 w 8804419"/>
              <a:gd name="connsiteY1" fmla="*/ 0 h 5196318"/>
              <a:gd name="connsiteX2" fmla="*/ 4313816 w 8804419"/>
              <a:gd name="connsiteY2" fmla="*/ 207170 h 5196318"/>
              <a:gd name="connsiteX3" fmla="*/ 7938349 w 8804419"/>
              <a:gd name="connsiteY3" fmla="*/ 0 h 5196318"/>
              <a:gd name="connsiteX4" fmla="*/ 8804419 w 8804419"/>
              <a:gd name="connsiteY4" fmla="*/ 866070 h 5196318"/>
              <a:gd name="connsiteX5" fmla="*/ 8804419 w 8804419"/>
              <a:gd name="connsiteY5" fmla="*/ 4330248 h 5196318"/>
              <a:gd name="connsiteX6" fmla="*/ 7938349 w 8804419"/>
              <a:gd name="connsiteY6" fmla="*/ 5196318 h 5196318"/>
              <a:gd name="connsiteX7" fmla="*/ 866070 w 8804419"/>
              <a:gd name="connsiteY7" fmla="*/ 5196318 h 5196318"/>
              <a:gd name="connsiteX8" fmla="*/ 0 w 8804419"/>
              <a:gd name="connsiteY8" fmla="*/ 4330248 h 5196318"/>
              <a:gd name="connsiteX9" fmla="*/ 0 w 8804419"/>
              <a:gd name="connsiteY9" fmla="*/ 866070 h 5196318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804419 w 8804419"/>
              <a:gd name="connsiteY5" fmla="*/ 4330248 h 5196319"/>
              <a:gd name="connsiteX6" fmla="*/ 7938349 w 8804419"/>
              <a:gd name="connsiteY6" fmla="*/ 5196318 h 5196319"/>
              <a:gd name="connsiteX7" fmla="*/ 4442908 w 8804419"/>
              <a:gd name="connsiteY7" fmla="*/ 4929778 h 5196319"/>
              <a:gd name="connsiteX8" fmla="*/ 866070 w 8804419"/>
              <a:gd name="connsiteY8" fmla="*/ 5196318 h 5196319"/>
              <a:gd name="connsiteX9" fmla="*/ 0 w 8804419"/>
              <a:gd name="connsiteY9" fmla="*/ 4330248 h 5196319"/>
              <a:gd name="connsiteX10" fmla="*/ 0 w 8804419"/>
              <a:gd name="connsiteY10" fmla="*/ 866070 h 5196319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541571 w 8804419"/>
              <a:gd name="connsiteY5" fmla="*/ 2444761 h 5196319"/>
              <a:gd name="connsiteX6" fmla="*/ 8804419 w 8804419"/>
              <a:gd name="connsiteY6" fmla="*/ 4330248 h 5196319"/>
              <a:gd name="connsiteX7" fmla="*/ 7938349 w 8804419"/>
              <a:gd name="connsiteY7" fmla="*/ 5196318 h 5196319"/>
              <a:gd name="connsiteX8" fmla="*/ 4442908 w 8804419"/>
              <a:gd name="connsiteY8" fmla="*/ 4929778 h 5196319"/>
              <a:gd name="connsiteX9" fmla="*/ 866070 w 8804419"/>
              <a:gd name="connsiteY9" fmla="*/ 5196318 h 5196319"/>
              <a:gd name="connsiteX10" fmla="*/ 0 w 8804419"/>
              <a:gd name="connsiteY10" fmla="*/ 4330248 h 5196319"/>
              <a:gd name="connsiteX11" fmla="*/ 0 w 8804419"/>
              <a:gd name="connsiteY11" fmla="*/ 866070 h 5196319"/>
              <a:gd name="connsiteX0" fmla="*/ 0 w 8804419"/>
              <a:gd name="connsiteY0" fmla="*/ 866070 h 5196319"/>
              <a:gd name="connsiteX1" fmla="*/ 866070 w 8804419"/>
              <a:gd name="connsiteY1" fmla="*/ 0 h 5196319"/>
              <a:gd name="connsiteX2" fmla="*/ 4313816 w 8804419"/>
              <a:gd name="connsiteY2" fmla="*/ 207170 h 5196319"/>
              <a:gd name="connsiteX3" fmla="*/ 7938349 w 8804419"/>
              <a:gd name="connsiteY3" fmla="*/ 0 h 5196319"/>
              <a:gd name="connsiteX4" fmla="*/ 8804419 w 8804419"/>
              <a:gd name="connsiteY4" fmla="*/ 866070 h 5196319"/>
              <a:gd name="connsiteX5" fmla="*/ 8541571 w 8804419"/>
              <a:gd name="connsiteY5" fmla="*/ 2444761 h 5196319"/>
              <a:gd name="connsiteX6" fmla="*/ 8804419 w 8804419"/>
              <a:gd name="connsiteY6" fmla="*/ 4330248 h 5196319"/>
              <a:gd name="connsiteX7" fmla="*/ 7938349 w 8804419"/>
              <a:gd name="connsiteY7" fmla="*/ 5196318 h 5196319"/>
              <a:gd name="connsiteX8" fmla="*/ 4442908 w 8804419"/>
              <a:gd name="connsiteY8" fmla="*/ 4929778 h 5196319"/>
              <a:gd name="connsiteX9" fmla="*/ 866070 w 8804419"/>
              <a:gd name="connsiteY9" fmla="*/ 5196318 h 5196319"/>
              <a:gd name="connsiteX10" fmla="*/ 0 w 8804419"/>
              <a:gd name="connsiteY10" fmla="*/ 4330248 h 5196319"/>
              <a:gd name="connsiteX11" fmla="*/ 268941 w 8804419"/>
              <a:gd name="connsiteY11" fmla="*/ 2358700 h 5196319"/>
              <a:gd name="connsiteX12" fmla="*/ 0 w 8804419"/>
              <a:gd name="connsiteY12" fmla="*/ 866070 h 519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04419" h="5196319">
                <a:moveTo>
                  <a:pt x="0" y="866070"/>
                </a:moveTo>
                <a:cubicBezTo>
                  <a:pt x="0" y="387753"/>
                  <a:pt x="387753" y="0"/>
                  <a:pt x="866070" y="0"/>
                </a:cubicBezTo>
                <a:cubicBezTo>
                  <a:pt x="1968702" y="925"/>
                  <a:pt x="3211184" y="206245"/>
                  <a:pt x="4313816" y="207170"/>
                </a:cubicBezTo>
                <a:cubicBezTo>
                  <a:pt x="5568610" y="206245"/>
                  <a:pt x="6683555" y="925"/>
                  <a:pt x="7938349" y="0"/>
                </a:cubicBezTo>
                <a:cubicBezTo>
                  <a:pt x="8416666" y="0"/>
                  <a:pt x="8804419" y="387753"/>
                  <a:pt x="8804419" y="866070"/>
                </a:cubicBezTo>
                <a:cubicBezTo>
                  <a:pt x="8799278" y="1381543"/>
                  <a:pt x="8546712" y="1929288"/>
                  <a:pt x="8541571" y="2444761"/>
                </a:cubicBezTo>
                <a:lnTo>
                  <a:pt x="8804419" y="4330248"/>
                </a:lnTo>
                <a:cubicBezTo>
                  <a:pt x="8804419" y="4808565"/>
                  <a:pt x="8416666" y="5196318"/>
                  <a:pt x="7938349" y="5196318"/>
                </a:cubicBezTo>
                <a:cubicBezTo>
                  <a:pt x="6758858" y="5197118"/>
                  <a:pt x="5622399" y="4928978"/>
                  <a:pt x="4442908" y="4929778"/>
                </a:cubicBezTo>
                <a:lnTo>
                  <a:pt x="866070" y="5196318"/>
                </a:lnTo>
                <a:cubicBezTo>
                  <a:pt x="387753" y="5196318"/>
                  <a:pt x="0" y="4808565"/>
                  <a:pt x="0" y="4330248"/>
                </a:cubicBezTo>
                <a:cubicBezTo>
                  <a:pt x="0" y="3665894"/>
                  <a:pt x="268941" y="3023054"/>
                  <a:pt x="268941" y="2358700"/>
                </a:cubicBezTo>
                <a:lnTo>
                  <a:pt x="0" y="866070"/>
                </a:lnTo>
                <a:close/>
              </a:path>
            </a:pathLst>
          </a:custGeom>
          <a:solidFill>
            <a:schemeClr val="bg1"/>
          </a:solidFill>
          <a:ln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54000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nay,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tiệm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0F4C5C"/>
                </a:solidFill>
                <a:latin typeface="Calibri" panose="020F0502020204030204"/>
              </a:rPr>
              <a:t>M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ăng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4400" dirty="0">
                <a:solidFill>
                  <a:srgbClr val="0F4C5C"/>
                </a:solidFill>
                <a:latin typeface="Calibri" panose="020F0502020204030204"/>
              </a:rPr>
              <a:t>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ngon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tặng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mọi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được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mà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thích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F4C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580170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36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5" name="A">
            <a:extLst>
              <a:ext uri="{FF2B5EF4-FFF2-40B4-BE49-F238E27FC236}">
                <a16:creationId xmlns:a16="http://schemas.microsoft.com/office/drawing/2014/main" id="{6CE35F12-4351-1A54-E37A-8FF340574C21}"/>
              </a:ext>
            </a:extLst>
          </p:cNvPr>
          <p:cNvGrpSpPr/>
          <p:nvPr/>
        </p:nvGrpSpPr>
        <p:grpSpPr>
          <a:xfrm>
            <a:off x="259063" y="2370145"/>
            <a:ext cx="5562364" cy="1891317"/>
            <a:chOff x="194297" y="1777609"/>
            <a:chExt cx="4171773" cy="1418488"/>
          </a:xfrm>
        </p:grpSpPr>
        <p:sp>
          <p:nvSpPr>
            <p:cNvPr id="88" name="Google Shape;1182;p42">
              <a:extLst>
                <a:ext uri="{FF2B5EF4-FFF2-40B4-BE49-F238E27FC236}">
                  <a16:creationId xmlns:a16="http://schemas.microsoft.com/office/drawing/2014/main" id="{CBE373D8-7958-733A-AE26-2FC2433F6ACB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441B1D75-554C-A984-AF48-1134BCF33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232362" y="2117607"/>
              <a:ext cx="2530878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6 600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494FD56-6031-30C1-EBD3-D8BFA61ED704}"/>
              </a:ext>
            </a:extLst>
          </p:cNvPr>
          <p:cNvGrpSpPr/>
          <p:nvPr/>
        </p:nvGrpSpPr>
        <p:grpSpPr>
          <a:xfrm>
            <a:off x="193882" y="114653"/>
            <a:ext cx="11804237" cy="2167216"/>
            <a:chOff x="54123" y="23792"/>
            <a:chExt cx="8853178" cy="16254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69D7A8D-AC90-821C-807E-ACF7EF71BEE4}"/>
                </a:ext>
              </a:extLst>
            </p:cNvPr>
            <p:cNvGrpSpPr/>
            <p:nvPr/>
          </p:nvGrpSpPr>
          <p:grpSpPr>
            <a:xfrm>
              <a:off x="54123" y="23792"/>
              <a:ext cx="8853178" cy="1625412"/>
              <a:chOff x="54123" y="23792"/>
              <a:chExt cx="8853178" cy="1625412"/>
            </a:xfrm>
          </p:grpSpPr>
          <p:sp>
            <p:nvSpPr>
              <p:cNvPr id="85" name="Google Shape;2105;p47">
                <a:extLst>
                  <a:ext uri="{FF2B5EF4-FFF2-40B4-BE49-F238E27FC236}">
                    <a16:creationId xmlns:a16="http://schemas.microsoft.com/office/drawing/2014/main" id="{DA3FBF7E-E84E-7E93-863D-5C618E6F7EFA}"/>
                  </a:ext>
                </a:extLst>
              </p:cNvPr>
              <p:cNvSpPr/>
              <p:nvPr/>
            </p:nvSpPr>
            <p:spPr>
              <a:xfrm>
                <a:off x="335021" y="23792"/>
                <a:ext cx="8572280" cy="1553496"/>
              </a:xfrm>
              <a:custGeom>
                <a:avLst/>
                <a:gdLst/>
                <a:ahLst/>
                <a:cxnLst/>
                <a:rect l="l" t="t" r="r" b="b"/>
                <a:pathLst>
                  <a:path w="54430" h="54969" extrusionOk="0">
                    <a:moveTo>
                      <a:pt x="16727" y="519"/>
                    </a:moveTo>
                    <a:lnTo>
                      <a:pt x="18344" y="540"/>
                    </a:lnTo>
                    <a:lnTo>
                      <a:pt x="17452" y="560"/>
                    </a:lnTo>
                    <a:lnTo>
                      <a:pt x="15856" y="560"/>
                    </a:lnTo>
                    <a:lnTo>
                      <a:pt x="16727" y="519"/>
                    </a:lnTo>
                    <a:close/>
                    <a:moveTo>
                      <a:pt x="1430" y="12810"/>
                    </a:moveTo>
                    <a:lnTo>
                      <a:pt x="1430" y="13432"/>
                    </a:lnTo>
                    <a:lnTo>
                      <a:pt x="1389" y="13225"/>
                    </a:lnTo>
                    <a:lnTo>
                      <a:pt x="1389" y="13142"/>
                    </a:lnTo>
                    <a:lnTo>
                      <a:pt x="1389" y="13038"/>
                    </a:lnTo>
                    <a:lnTo>
                      <a:pt x="1430" y="12810"/>
                    </a:lnTo>
                    <a:close/>
                    <a:moveTo>
                      <a:pt x="1430" y="13556"/>
                    </a:moveTo>
                    <a:lnTo>
                      <a:pt x="1410" y="13971"/>
                    </a:lnTo>
                    <a:lnTo>
                      <a:pt x="1410" y="13888"/>
                    </a:lnTo>
                    <a:lnTo>
                      <a:pt x="1430" y="13556"/>
                    </a:lnTo>
                    <a:close/>
                    <a:moveTo>
                      <a:pt x="30966" y="1"/>
                    </a:moveTo>
                    <a:lnTo>
                      <a:pt x="30303" y="21"/>
                    </a:lnTo>
                    <a:lnTo>
                      <a:pt x="29640" y="63"/>
                    </a:lnTo>
                    <a:lnTo>
                      <a:pt x="29246" y="84"/>
                    </a:lnTo>
                    <a:lnTo>
                      <a:pt x="28355" y="42"/>
                    </a:lnTo>
                    <a:lnTo>
                      <a:pt x="27816" y="21"/>
                    </a:lnTo>
                    <a:lnTo>
                      <a:pt x="26634" y="21"/>
                    </a:lnTo>
                    <a:lnTo>
                      <a:pt x="26013" y="63"/>
                    </a:lnTo>
                    <a:lnTo>
                      <a:pt x="25577" y="104"/>
                    </a:lnTo>
                    <a:lnTo>
                      <a:pt x="25163" y="146"/>
                    </a:lnTo>
                    <a:lnTo>
                      <a:pt x="24976" y="187"/>
                    </a:lnTo>
                    <a:lnTo>
                      <a:pt x="24396" y="229"/>
                    </a:lnTo>
                    <a:lnTo>
                      <a:pt x="23940" y="249"/>
                    </a:lnTo>
                    <a:lnTo>
                      <a:pt x="23214" y="270"/>
                    </a:lnTo>
                    <a:lnTo>
                      <a:pt x="22344" y="249"/>
                    </a:lnTo>
                    <a:lnTo>
                      <a:pt x="21618" y="249"/>
                    </a:lnTo>
                    <a:lnTo>
                      <a:pt x="20872" y="270"/>
                    </a:lnTo>
                    <a:lnTo>
                      <a:pt x="20748" y="229"/>
                    </a:lnTo>
                    <a:lnTo>
                      <a:pt x="20582" y="208"/>
                    </a:lnTo>
                    <a:lnTo>
                      <a:pt x="19421" y="167"/>
                    </a:lnTo>
                    <a:lnTo>
                      <a:pt x="18530" y="146"/>
                    </a:lnTo>
                    <a:lnTo>
                      <a:pt x="18136" y="125"/>
                    </a:lnTo>
                    <a:lnTo>
                      <a:pt x="17722" y="125"/>
                    </a:lnTo>
                    <a:lnTo>
                      <a:pt x="16830" y="167"/>
                    </a:lnTo>
                    <a:lnTo>
                      <a:pt x="14530" y="167"/>
                    </a:lnTo>
                    <a:lnTo>
                      <a:pt x="13929" y="146"/>
                    </a:lnTo>
                    <a:lnTo>
                      <a:pt x="13328" y="167"/>
                    </a:lnTo>
                    <a:lnTo>
                      <a:pt x="11980" y="208"/>
                    </a:lnTo>
                    <a:lnTo>
                      <a:pt x="10239" y="249"/>
                    </a:lnTo>
                    <a:lnTo>
                      <a:pt x="8519" y="249"/>
                    </a:lnTo>
                    <a:lnTo>
                      <a:pt x="7752" y="270"/>
                    </a:lnTo>
                    <a:lnTo>
                      <a:pt x="6964" y="291"/>
                    </a:lnTo>
                    <a:lnTo>
                      <a:pt x="5824" y="291"/>
                    </a:lnTo>
                    <a:lnTo>
                      <a:pt x="4664" y="270"/>
                    </a:lnTo>
                    <a:lnTo>
                      <a:pt x="4021" y="291"/>
                    </a:lnTo>
                    <a:lnTo>
                      <a:pt x="3379" y="332"/>
                    </a:lnTo>
                    <a:lnTo>
                      <a:pt x="2322" y="312"/>
                    </a:lnTo>
                    <a:lnTo>
                      <a:pt x="2177" y="332"/>
                    </a:lnTo>
                    <a:lnTo>
                      <a:pt x="2135" y="332"/>
                    </a:lnTo>
                    <a:lnTo>
                      <a:pt x="2114" y="374"/>
                    </a:lnTo>
                    <a:lnTo>
                      <a:pt x="2135" y="395"/>
                    </a:lnTo>
                    <a:lnTo>
                      <a:pt x="2156" y="395"/>
                    </a:lnTo>
                    <a:lnTo>
                      <a:pt x="2322" y="415"/>
                    </a:lnTo>
                    <a:lnTo>
                      <a:pt x="2715" y="415"/>
                    </a:lnTo>
                    <a:lnTo>
                      <a:pt x="3586" y="436"/>
                    </a:lnTo>
                    <a:lnTo>
                      <a:pt x="4456" y="436"/>
                    </a:lnTo>
                    <a:lnTo>
                      <a:pt x="6115" y="457"/>
                    </a:lnTo>
                    <a:lnTo>
                      <a:pt x="6695" y="477"/>
                    </a:lnTo>
                    <a:lnTo>
                      <a:pt x="7255" y="498"/>
                    </a:lnTo>
                    <a:lnTo>
                      <a:pt x="7690" y="498"/>
                    </a:lnTo>
                    <a:lnTo>
                      <a:pt x="7172" y="519"/>
                    </a:lnTo>
                    <a:lnTo>
                      <a:pt x="6156" y="540"/>
                    </a:lnTo>
                    <a:lnTo>
                      <a:pt x="2881" y="540"/>
                    </a:lnTo>
                    <a:lnTo>
                      <a:pt x="2591" y="581"/>
                    </a:lnTo>
                    <a:lnTo>
                      <a:pt x="2322" y="643"/>
                    </a:lnTo>
                    <a:lnTo>
                      <a:pt x="2094" y="705"/>
                    </a:lnTo>
                    <a:lnTo>
                      <a:pt x="1907" y="788"/>
                    </a:lnTo>
                    <a:lnTo>
                      <a:pt x="1721" y="892"/>
                    </a:lnTo>
                    <a:lnTo>
                      <a:pt x="1575" y="1016"/>
                    </a:lnTo>
                    <a:lnTo>
                      <a:pt x="1451" y="1141"/>
                    </a:lnTo>
                    <a:lnTo>
                      <a:pt x="1347" y="1265"/>
                    </a:lnTo>
                    <a:lnTo>
                      <a:pt x="1265" y="1410"/>
                    </a:lnTo>
                    <a:lnTo>
                      <a:pt x="1202" y="1555"/>
                    </a:lnTo>
                    <a:lnTo>
                      <a:pt x="1140" y="1680"/>
                    </a:lnTo>
                    <a:lnTo>
                      <a:pt x="1099" y="1825"/>
                    </a:lnTo>
                    <a:lnTo>
                      <a:pt x="1078" y="1970"/>
                    </a:lnTo>
                    <a:lnTo>
                      <a:pt x="1057" y="2219"/>
                    </a:lnTo>
                    <a:lnTo>
                      <a:pt x="1057" y="2571"/>
                    </a:lnTo>
                    <a:lnTo>
                      <a:pt x="1037" y="2923"/>
                    </a:lnTo>
                    <a:lnTo>
                      <a:pt x="995" y="3607"/>
                    </a:lnTo>
                    <a:lnTo>
                      <a:pt x="912" y="4084"/>
                    </a:lnTo>
                    <a:lnTo>
                      <a:pt x="891" y="4312"/>
                    </a:lnTo>
                    <a:lnTo>
                      <a:pt x="871" y="4540"/>
                    </a:lnTo>
                    <a:lnTo>
                      <a:pt x="829" y="5535"/>
                    </a:lnTo>
                    <a:lnTo>
                      <a:pt x="809" y="6447"/>
                    </a:lnTo>
                    <a:lnTo>
                      <a:pt x="809" y="6530"/>
                    </a:lnTo>
                    <a:lnTo>
                      <a:pt x="809" y="6550"/>
                    </a:lnTo>
                    <a:lnTo>
                      <a:pt x="829" y="6758"/>
                    </a:lnTo>
                    <a:lnTo>
                      <a:pt x="850" y="6944"/>
                    </a:lnTo>
                    <a:lnTo>
                      <a:pt x="891" y="7089"/>
                    </a:lnTo>
                    <a:lnTo>
                      <a:pt x="912" y="7317"/>
                    </a:lnTo>
                    <a:lnTo>
                      <a:pt x="912" y="7483"/>
                    </a:lnTo>
                    <a:lnTo>
                      <a:pt x="891" y="7670"/>
                    </a:lnTo>
                    <a:lnTo>
                      <a:pt x="829" y="8043"/>
                    </a:lnTo>
                    <a:lnTo>
                      <a:pt x="809" y="8229"/>
                    </a:lnTo>
                    <a:lnTo>
                      <a:pt x="809" y="8416"/>
                    </a:lnTo>
                    <a:lnTo>
                      <a:pt x="850" y="9100"/>
                    </a:lnTo>
                    <a:lnTo>
                      <a:pt x="850" y="9307"/>
                    </a:lnTo>
                    <a:lnTo>
                      <a:pt x="726" y="9929"/>
                    </a:lnTo>
                    <a:lnTo>
                      <a:pt x="581" y="10841"/>
                    </a:lnTo>
                    <a:lnTo>
                      <a:pt x="518" y="11152"/>
                    </a:lnTo>
                    <a:lnTo>
                      <a:pt x="456" y="11483"/>
                    </a:lnTo>
                    <a:lnTo>
                      <a:pt x="456" y="11649"/>
                    </a:lnTo>
                    <a:lnTo>
                      <a:pt x="456" y="11815"/>
                    </a:lnTo>
                    <a:lnTo>
                      <a:pt x="477" y="11981"/>
                    </a:lnTo>
                    <a:lnTo>
                      <a:pt x="518" y="12147"/>
                    </a:lnTo>
                    <a:lnTo>
                      <a:pt x="581" y="12375"/>
                    </a:lnTo>
                    <a:lnTo>
                      <a:pt x="601" y="12582"/>
                    </a:lnTo>
                    <a:lnTo>
                      <a:pt x="581" y="12706"/>
                    </a:lnTo>
                    <a:lnTo>
                      <a:pt x="560" y="12851"/>
                    </a:lnTo>
                    <a:lnTo>
                      <a:pt x="581" y="12997"/>
                    </a:lnTo>
                    <a:lnTo>
                      <a:pt x="601" y="13162"/>
                    </a:lnTo>
                    <a:lnTo>
                      <a:pt x="601" y="13328"/>
                    </a:lnTo>
                    <a:lnTo>
                      <a:pt x="601" y="13411"/>
                    </a:lnTo>
                    <a:lnTo>
                      <a:pt x="560" y="13494"/>
                    </a:lnTo>
                    <a:lnTo>
                      <a:pt x="498" y="13639"/>
                    </a:lnTo>
                    <a:lnTo>
                      <a:pt x="456" y="13805"/>
                    </a:lnTo>
                    <a:lnTo>
                      <a:pt x="456" y="14095"/>
                    </a:lnTo>
                    <a:lnTo>
                      <a:pt x="477" y="14385"/>
                    </a:lnTo>
                    <a:lnTo>
                      <a:pt x="435" y="14758"/>
                    </a:lnTo>
                    <a:lnTo>
                      <a:pt x="353" y="15152"/>
                    </a:lnTo>
                    <a:lnTo>
                      <a:pt x="311" y="15442"/>
                    </a:lnTo>
                    <a:lnTo>
                      <a:pt x="290" y="15774"/>
                    </a:lnTo>
                    <a:lnTo>
                      <a:pt x="228" y="16541"/>
                    </a:lnTo>
                    <a:lnTo>
                      <a:pt x="125" y="17018"/>
                    </a:lnTo>
                    <a:lnTo>
                      <a:pt x="42" y="17349"/>
                    </a:lnTo>
                    <a:lnTo>
                      <a:pt x="21" y="17660"/>
                    </a:lnTo>
                    <a:lnTo>
                      <a:pt x="0" y="18158"/>
                    </a:lnTo>
                    <a:lnTo>
                      <a:pt x="0" y="18655"/>
                    </a:lnTo>
                    <a:lnTo>
                      <a:pt x="21" y="19194"/>
                    </a:lnTo>
                    <a:lnTo>
                      <a:pt x="62" y="19463"/>
                    </a:lnTo>
                    <a:lnTo>
                      <a:pt x="104" y="19733"/>
                    </a:lnTo>
                    <a:lnTo>
                      <a:pt x="166" y="20044"/>
                    </a:lnTo>
                    <a:lnTo>
                      <a:pt x="104" y="20417"/>
                    </a:lnTo>
                    <a:lnTo>
                      <a:pt x="62" y="20769"/>
                    </a:lnTo>
                    <a:lnTo>
                      <a:pt x="21" y="21204"/>
                    </a:lnTo>
                    <a:lnTo>
                      <a:pt x="21" y="21660"/>
                    </a:lnTo>
                    <a:lnTo>
                      <a:pt x="21" y="21909"/>
                    </a:lnTo>
                    <a:lnTo>
                      <a:pt x="42" y="22158"/>
                    </a:lnTo>
                    <a:lnTo>
                      <a:pt x="125" y="22676"/>
                    </a:lnTo>
                    <a:lnTo>
                      <a:pt x="166" y="22863"/>
                    </a:lnTo>
                    <a:lnTo>
                      <a:pt x="207" y="23028"/>
                    </a:lnTo>
                    <a:lnTo>
                      <a:pt x="332" y="23360"/>
                    </a:lnTo>
                    <a:lnTo>
                      <a:pt x="415" y="23505"/>
                    </a:lnTo>
                    <a:lnTo>
                      <a:pt x="498" y="23982"/>
                    </a:lnTo>
                    <a:lnTo>
                      <a:pt x="539" y="24355"/>
                    </a:lnTo>
                    <a:lnTo>
                      <a:pt x="581" y="24935"/>
                    </a:lnTo>
                    <a:lnTo>
                      <a:pt x="581" y="25288"/>
                    </a:lnTo>
                    <a:lnTo>
                      <a:pt x="560" y="25640"/>
                    </a:lnTo>
                    <a:lnTo>
                      <a:pt x="560" y="25951"/>
                    </a:lnTo>
                    <a:lnTo>
                      <a:pt x="560" y="26241"/>
                    </a:lnTo>
                    <a:lnTo>
                      <a:pt x="601" y="26842"/>
                    </a:lnTo>
                    <a:lnTo>
                      <a:pt x="518" y="26946"/>
                    </a:lnTo>
                    <a:lnTo>
                      <a:pt x="498" y="27008"/>
                    </a:lnTo>
                    <a:lnTo>
                      <a:pt x="477" y="27070"/>
                    </a:lnTo>
                    <a:lnTo>
                      <a:pt x="415" y="27547"/>
                    </a:lnTo>
                    <a:lnTo>
                      <a:pt x="373" y="28003"/>
                    </a:lnTo>
                    <a:lnTo>
                      <a:pt x="311" y="28728"/>
                    </a:lnTo>
                    <a:lnTo>
                      <a:pt x="290" y="29060"/>
                    </a:lnTo>
                    <a:lnTo>
                      <a:pt x="270" y="29412"/>
                    </a:lnTo>
                    <a:lnTo>
                      <a:pt x="311" y="29765"/>
                    </a:lnTo>
                    <a:lnTo>
                      <a:pt x="353" y="30117"/>
                    </a:lnTo>
                    <a:lnTo>
                      <a:pt x="373" y="30200"/>
                    </a:lnTo>
                    <a:lnTo>
                      <a:pt x="373" y="30262"/>
                    </a:lnTo>
                    <a:lnTo>
                      <a:pt x="373" y="30946"/>
                    </a:lnTo>
                    <a:lnTo>
                      <a:pt x="373" y="31464"/>
                    </a:lnTo>
                    <a:lnTo>
                      <a:pt x="332" y="31982"/>
                    </a:lnTo>
                    <a:lnTo>
                      <a:pt x="332" y="32459"/>
                    </a:lnTo>
                    <a:lnTo>
                      <a:pt x="353" y="32957"/>
                    </a:lnTo>
                    <a:lnTo>
                      <a:pt x="456" y="34055"/>
                    </a:lnTo>
                    <a:lnTo>
                      <a:pt x="518" y="34760"/>
                    </a:lnTo>
                    <a:lnTo>
                      <a:pt x="539" y="35465"/>
                    </a:lnTo>
                    <a:lnTo>
                      <a:pt x="539" y="36024"/>
                    </a:lnTo>
                    <a:lnTo>
                      <a:pt x="539" y="36356"/>
                    </a:lnTo>
                    <a:lnTo>
                      <a:pt x="539" y="36688"/>
                    </a:lnTo>
                    <a:lnTo>
                      <a:pt x="539" y="36853"/>
                    </a:lnTo>
                    <a:lnTo>
                      <a:pt x="560" y="37144"/>
                    </a:lnTo>
                    <a:lnTo>
                      <a:pt x="581" y="37475"/>
                    </a:lnTo>
                    <a:lnTo>
                      <a:pt x="622" y="37828"/>
                    </a:lnTo>
                    <a:lnTo>
                      <a:pt x="643" y="38118"/>
                    </a:lnTo>
                    <a:lnTo>
                      <a:pt x="643" y="38594"/>
                    </a:lnTo>
                    <a:lnTo>
                      <a:pt x="622" y="39050"/>
                    </a:lnTo>
                    <a:lnTo>
                      <a:pt x="601" y="39486"/>
                    </a:lnTo>
                    <a:lnTo>
                      <a:pt x="601" y="39983"/>
                    </a:lnTo>
                    <a:lnTo>
                      <a:pt x="622" y="40232"/>
                    </a:lnTo>
                    <a:lnTo>
                      <a:pt x="663" y="40501"/>
                    </a:lnTo>
                    <a:lnTo>
                      <a:pt x="705" y="40771"/>
                    </a:lnTo>
                    <a:lnTo>
                      <a:pt x="726" y="41019"/>
                    </a:lnTo>
                    <a:lnTo>
                      <a:pt x="726" y="41517"/>
                    </a:lnTo>
                    <a:lnTo>
                      <a:pt x="705" y="41890"/>
                    </a:lnTo>
                    <a:lnTo>
                      <a:pt x="705" y="41952"/>
                    </a:lnTo>
                    <a:lnTo>
                      <a:pt x="726" y="41994"/>
                    </a:lnTo>
                    <a:lnTo>
                      <a:pt x="767" y="42035"/>
                    </a:lnTo>
                    <a:lnTo>
                      <a:pt x="850" y="42035"/>
                    </a:lnTo>
                    <a:lnTo>
                      <a:pt x="891" y="42014"/>
                    </a:lnTo>
                    <a:lnTo>
                      <a:pt x="912" y="41952"/>
                    </a:lnTo>
                    <a:lnTo>
                      <a:pt x="912" y="41890"/>
                    </a:lnTo>
                    <a:lnTo>
                      <a:pt x="912" y="41558"/>
                    </a:lnTo>
                    <a:lnTo>
                      <a:pt x="954" y="41206"/>
                    </a:lnTo>
                    <a:lnTo>
                      <a:pt x="974" y="40854"/>
                    </a:lnTo>
                    <a:lnTo>
                      <a:pt x="995" y="40667"/>
                    </a:lnTo>
                    <a:lnTo>
                      <a:pt x="995" y="40501"/>
                    </a:lnTo>
                    <a:lnTo>
                      <a:pt x="974" y="40149"/>
                    </a:lnTo>
                    <a:lnTo>
                      <a:pt x="974" y="39465"/>
                    </a:lnTo>
                    <a:lnTo>
                      <a:pt x="995" y="38802"/>
                    </a:lnTo>
                    <a:lnTo>
                      <a:pt x="1078" y="38346"/>
                    </a:lnTo>
                    <a:lnTo>
                      <a:pt x="1099" y="38097"/>
                    </a:lnTo>
                    <a:lnTo>
                      <a:pt x="1119" y="37869"/>
                    </a:lnTo>
                    <a:lnTo>
                      <a:pt x="1140" y="36874"/>
                    </a:lnTo>
                    <a:lnTo>
                      <a:pt x="1182" y="35299"/>
                    </a:lnTo>
                    <a:lnTo>
                      <a:pt x="1182" y="35237"/>
                    </a:lnTo>
                    <a:lnTo>
                      <a:pt x="1306" y="34656"/>
                    </a:lnTo>
                    <a:lnTo>
                      <a:pt x="1347" y="34490"/>
                    </a:lnTo>
                    <a:lnTo>
                      <a:pt x="1347" y="34304"/>
                    </a:lnTo>
                    <a:lnTo>
                      <a:pt x="1368" y="33952"/>
                    </a:lnTo>
                    <a:lnTo>
                      <a:pt x="1347" y="33309"/>
                    </a:lnTo>
                    <a:lnTo>
                      <a:pt x="1327" y="32666"/>
                    </a:lnTo>
                    <a:lnTo>
                      <a:pt x="1285" y="31423"/>
                    </a:lnTo>
                    <a:lnTo>
                      <a:pt x="1244" y="30822"/>
                    </a:lnTo>
                    <a:lnTo>
                      <a:pt x="1182" y="30200"/>
                    </a:lnTo>
                    <a:lnTo>
                      <a:pt x="1182" y="29371"/>
                    </a:lnTo>
                    <a:lnTo>
                      <a:pt x="1223" y="28542"/>
                    </a:lnTo>
                    <a:lnTo>
                      <a:pt x="1223" y="28480"/>
                    </a:lnTo>
                    <a:lnTo>
                      <a:pt x="1285" y="29081"/>
                    </a:lnTo>
                    <a:lnTo>
                      <a:pt x="1347" y="29640"/>
                    </a:lnTo>
                    <a:lnTo>
                      <a:pt x="1451" y="30179"/>
                    </a:lnTo>
                    <a:lnTo>
                      <a:pt x="1513" y="30428"/>
                    </a:lnTo>
                    <a:lnTo>
                      <a:pt x="1596" y="30677"/>
                    </a:lnTo>
                    <a:lnTo>
                      <a:pt x="1555" y="31195"/>
                    </a:lnTo>
                    <a:lnTo>
                      <a:pt x="1534" y="31775"/>
                    </a:lnTo>
                    <a:lnTo>
                      <a:pt x="1534" y="32356"/>
                    </a:lnTo>
                    <a:lnTo>
                      <a:pt x="1575" y="32915"/>
                    </a:lnTo>
                    <a:lnTo>
                      <a:pt x="1555" y="33350"/>
                    </a:lnTo>
                    <a:lnTo>
                      <a:pt x="1555" y="33703"/>
                    </a:lnTo>
                    <a:lnTo>
                      <a:pt x="1575" y="33972"/>
                    </a:lnTo>
                    <a:lnTo>
                      <a:pt x="1596" y="34221"/>
                    </a:lnTo>
                    <a:lnTo>
                      <a:pt x="1638" y="34408"/>
                    </a:lnTo>
                    <a:lnTo>
                      <a:pt x="1679" y="34594"/>
                    </a:lnTo>
                    <a:lnTo>
                      <a:pt x="1783" y="34988"/>
                    </a:lnTo>
                    <a:lnTo>
                      <a:pt x="1783" y="35071"/>
                    </a:lnTo>
                    <a:lnTo>
                      <a:pt x="1721" y="35195"/>
                    </a:lnTo>
                    <a:lnTo>
                      <a:pt x="1679" y="35361"/>
                    </a:lnTo>
                    <a:lnTo>
                      <a:pt x="1658" y="35548"/>
                    </a:lnTo>
                    <a:lnTo>
                      <a:pt x="1638" y="35755"/>
                    </a:lnTo>
                    <a:lnTo>
                      <a:pt x="1596" y="36211"/>
                    </a:lnTo>
                    <a:lnTo>
                      <a:pt x="1617" y="36667"/>
                    </a:lnTo>
                    <a:lnTo>
                      <a:pt x="1596" y="37144"/>
                    </a:lnTo>
                    <a:lnTo>
                      <a:pt x="1575" y="37600"/>
                    </a:lnTo>
                    <a:lnTo>
                      <a:pt x="1596" y="38056"/>
                    </a:lnTo>
                    <a:lnTo>
                      <a:pt x="1638" y="38511"/>
                    </a:lnTo>
                    <a:lnTo>
                      <a:pt x="1638" y="38885"/>
                    </a:lnTo>
                    <a:lnTo>
                      <a:pt x="1638" y="39216"/>
                    </a:lnTo>
                    <a:lnTo>
                      <a:pt x="1596" y="39817"/>
                    </a:lnTo>
                    <a:lnTo>
                      <a:pt x="1596" y="40107"/>
                    </a:lnTo>
                    <a:lnTo>
                      <a:pt x="1617" y="40356"/>
                    </a:lnTo>
                    <a:lnTo>
                      <a:pt x="1638" y="40605"/>
                    </a:lnTo>
                    <a:lnTo>
                      <a:pt x="1679" y="40833"/>
                    </a:lnTo>
                    <a:lnTo>
                      <a:pt x="1783" y="41310"/>
                    </a:lnTo>
                    <a:lnTo>
                      <a:pt x="1783" y="41869"/>
                    </a:lnTo>
                    <a:lnTo>
                      <a:pt x="1741" y="42512"/>
                    </a:lnTo>
                    <a:lnTo>
                      <a:pt x="1721" y="43113"/>
                    </a:lnTo>
                    <a:lnTo>
                      <a:pt x="1721" y="43631"/>
                    </a:lnTo>
                    <a:lnTo>
                      <a:pt x="1700" y="44087"/>
                    </a:lnTo>
                    <a:lnTo>
                      <a:pt x="1575" y="44419"/>
                    </a:lnTo>
                    <a:lnTo>
                      <a:pt x="1534" y="44585"/>
                    </a:lnTo>
                    <a:lnTo>
                      <a:pt x="1493" y="44750"/>
                    </a:lnTo>
                    <a:lnTo>
                      <a:pt x="1430" y="45269"/>
                    </a:lnTo>
                    <a:lnTo>
                      <a:pt x="1368" y="46077"/>
                    </a:lnTo>
                    <a:lnTo>
                      <a:pt x="1347" y="46678"/>
                    </a:lnTo>
                    <a:lnTo>
                      <a:pt x="1368" y="47403"/>
                    </a:lnTo>
                    <a:lnTo>
                      <a:pt x="1410" y="48108"/>
                    </a:lnTo>
                    <a:lnTo>
                      <a:pt x="1430" y="48419"/>
                    </a:lnTo>
                    <a:lnTo>
                      <a:pt x="1493" y="48668"/>
                    </a:lnTo>
                    <a:lnTo>
                      <a:pt x="1430" y="49476"/>
                    </a:lnTo>
                    <a:lnTo>
                      <a:pt x="1410" y="50430"/>
                    </a:lnTo>
                    <a:lnTo>
                      <a:pt x="1410" y="51570"/>
                    </a:lnTo>
                    <a:lnTo>
                      <a:pt x="1430" y="52627"/>
                    </a:lnTo>
                    <a:lnTo>
                      <a:pt x="1451" y="53103"/>
                    </a:lnTo>
                    <a:lnTo>
                      <a:pt x="1493" y="53559"/>
                    </a:lnTo>
                    <a:lnTo>
                      <a:pt x="1534" y="53808"/>
                    </a:lnTo>
                    <a:lnTo>
                      <a:pt x="1575" y="54015"/>
                    </a:lnTo>
                    <a:lnTo>
                      <a:pt x="1638" y="54181"/>
                    </a:lnTo>
                    <a:lnTo>
                      <a:pt x="1700" y="54326"/>
                    </a:lnTo>
                    <a:lnTo>
                      <a:pt x="1783" y="54451"/>
                    </a:lnTo>
                    <a:lnTo>
                      <a:pt x="1845" y="54533"/>
                    </a:lnTo>
                    <a:lnTo>
                      <a:pt x="1928" y="54616"/>
                    </a:lnTo>
                    <a:lnTo>
                      <a:pt x="2031" y="54658"/>
                    </a:lnTo>
                    <a:lnTo>
                      <a:pt x="2135" y="54699"/>
                    </a:lnTo>
                    <a:lnTo>
                      <a:pt x="2239" y="54699"/>
                    </a:lnTo>
                    <a:lnTo>
                      <a:pt x="2446" y="54720"/>
                    </a:lnTo>
                    <a:lnTo>
                      <a:pt x="2943" y="54679"/>
                    </a:lnTo>
                    <a:lnTo>
                      <a:pt x="3959" y="54679"/>
                    </a:lnTo>
                    <a:lnTo>
                      <a:pt x="5679" y="54658"/>
                    </a:lnTo>
                    <a:lnTo>
                      <a:pt x="7358" y="54658"/>
                    </a:lnTo>
                    <a:lnTo>
                      <a:pt x="9389" y="54637"/>
                    </a:lnTo>
                    <a:lnTo>
                      <a:pt x="12063" y="54679"/>
                    </a:lnTo>
                    <a:lnTo>
                      <a:pt x="13431" y="54699"/>
                    </a:lnTo>
                    <a:lnTo>
                      <a:pt x="16478" y="54699"/>
                    </a:lnTo>
                    <a:lnTo>
                      <a:pt x="19028" y="54720"/>
                    </a:lnTo>
                    <a:lnTo>
                      <a:pt x="20333" y="54741"/>
                    </a:lnTo>
                    <a:lnTo>
                      <a:pt x="21722" y="54761"/>
                    </a:lnTo>
                    <a:lnTo>
                      <a:pt x="23131" y="54741"/>
                    </a:lnTo>
                    <a:lnTo>
                      <a:pt x="27194" y="54741"/>
                    </a:lnTo>
                    <a:lnTo>
                      <a:pt x="29453" y="54761"/>
                    </a:lnTo>
                    <a:lnTo>
                      <a:pt x="32023" y="54782"/>
                    </a:lnTo>
                    <a:lnTo>
                      <a:pt x="35008" y="54803"/>
                    </a:lnTo>
                    <a:lnTo>
                      <a:pt x="36335" y="54803"/>
                    </a:lnTo>
                    <a:lnTo>
                      <a:pt x="37247" y="54782"/>
                    </a:lnTo>
                    <a:lnTo>
                      <a:pt x="38076" y="54761"/>
                    </a:lnTo>
                    <a:lnTo>
                      <a:pt x="39216" y="54741"/>
                    </a:lnTo>
                    <a:lnTo>
                      <a:pt x="41910" y="54782"/>
                    </a:lnTo>
                    <a:lnTo>
                      <a:pt x="43796" y="54782"/>
                    </a:lnTo>
                    <a:lnTo>
                      <a:pt x="46532" y="54761"/>
                    </a:lnTo>
                    <a:lnTo>
                      <a:pt x="46947" y="54761"/>
                    </a:lnTo>
                    <a:lnTo>
                      <a:pt x="47320" y="54720"/>
                    </a:lnTo>
                    <a:lnTo>
                      <a:pt x="48045" y="54637"/>
                    </a:lnTo>
                    <a:lnTo>
                      <a:pt x="48398" y="54616"/>
                    </a:lnTo>
                    <a:lnTo>
                      <a:pt x="48771" y="54616"/>
                    </a:lnTo>
                    <a:lnTo>
                      <a:pt x="49185" y="54679"/>
                    </a:lnTo>
                    <a:lnTo>
                      <a:pt x="49413" y="54720"/>
                    </a:lnTo>
                    <a:lnTo>
                      <a:pt x="49662" y="54782"/>
                    </a:lnTo>
                    <a:lnTo>
                      <a:pt x="49911" y="54865"/>
                    </a:lnTo>
                    <a:lnTo>
                      <a:pt x="50201" y="54907"/>
                    </a:lnTo>
                    <a:lnTo>
                      <a:pt x="50491" y="54948"/>
                    </a:lnTo>
                    <a:lnTo>
                      <a:pt x="50781" y="54969"/>
                    </a:lnTo>
                    <a:lnTo>
                      <a:pt x="51092" y="54969"/>
                    </a:lnTo>
                    <a:lnTo>
                      <a:pt x="51403" y="54948"/>
                    </a:lnTo>
                    <a:lnTo>
                      <a:pt x="51714" y="54886"/>
                    </a:lnTo>
                    <a:lnTo>
                      <a:pt x="52004" y="54824"/>
                    </a:lnTo>
                    <a:lnTo>
                      <a:pt x="52274" y="54720"/>
                    </a:lnTo>
                    <a:lnTo>
                      <a:pt x="52543" y="54575"/>
                    </a:lnTo>
                    <a:lnTo>
                      <a:pt x="52771" y="54409"/>
                    </a:lnTo>
                    <a:lnTo>
                      <a:pt x="52978" y="54202"/>
                    </a:lnTo>
                    <a:lnTo>
                      <a:pt x="53061" y="54098"/>
                    </a:lnTo>
                    <a:lnTo>
                      <a:pt x="53144" y="53974"/>
                    </a:lnTo>
                    <a:lnTo>
                      <a:pt x="53206" y="53849"/>
                    </a:lnTo>
                    <a:lnTo>
                      <a:pt x="53268" y="53704"/>
                    </a:lnTo>
                    <a:lnTo>
                      <a:pt x="53310" y="53539"/>
                    </a:lnTo>
                    <a:lnTo>
                      <a:pt x="53331" y="53373"/>
                    </a:lnTo>
                    <a:lnTo>
                      <a:pt x="53351" y="53207"/>
                    </a:lnTo>
                    <a:lnTo>
                      <a:pt x="53372" y="53020"/>
                    </a:lnTo>
                    <a:lnTo>
                      <a:pt x="53351" y="52647"/>
                    </a:lnTo>
                    <a:lnTo>
                      <a:pt x="53393" y="52336"/>
                    </a:lnTo>
                    <a:lnTo>
                      <a:pt x="53414" y="52171"/>
                    </a:lnTo>
                    <a:lnTo>
                      <a:pt x="53393" y="52005"/>
                    </a:lnTo>
                    <a:lnTo>
                      <a:pt x="53372" y="51839"/>
                    </a:lnTo>
                    <a:lnTo>
                      <a:pt x="53372" y="51673"/>
                    </a:lnTo>
                    <a:lnTo>
                      <a:pt x="53372" y="51362"/>
                    </a:lnTo>
                    <a:lnTo>
                      <a:pt x="53393" y="51051"/>
                    </a:lnTo>
                    <a:lnTo>
                      <a:pt x="53393" y="50886"/>
                    </a:lnTo>
                    <a:lnTo>
                      <a:pt x="53434" y="50284"/>
                    </a:lnTo>
                    <a:lnTo>
                      <a:pt x="53517" y="49808"/>
                    </a:lnTo>
                    <a:lnTo>
                      <a:pt x="53538" y="49580"/>
                    </a:lnTo>
                    <a:lnTo>
                      <a:pt x="53559" y="49352"/>
                    </a:lnTo>
                    <a:lnTo>
                      <a:pt x="53600" y="48357"/>
                    </a:lnTo>
                    <a:lnTo>
                      <a:pt x="53621" y="47445"/>
                    </a:lnTo>
                    <a:lnTo>
                      <a:pt x="53621" y="47362"/>
                    </a:lnTo>
                    <a:lnTo>
                      <a:pt x="53621" y="47341"/>
                    </a:lnTo>
                    <a:lnTo>
                      <a:pt x="53600" y="47134"/>
                    </a:lnTo>
                    <a:lnTo>
                      <a:pt x="53579" y="46927"/>
                    </a:lnTo>
                    <a:lnTo>
                      <a:pt x="53538" y="46802"/>
                    </a:lnTo>
                    <a:lnTo>
                      <a:pt x="53517" y="46574"/>
                    </a:lnTo>
                    <a:lnTo>
                      <a:pt x="53517" y="46408"/>
                    </a:lnTo>
                    <a:lnTo>
                      <a:pt x="53538" y="46222"/>
                    </a:lnTo>
                    <a:lnTo>
                      <a:pt x="53600" y="45849"/>
                    </a:lnTo>
                    <a:lnTo>
                      <a:pt x="53621" y="45662"/>
                    </a:lnTo>
                    <a:lnTo>
                      <a:pt x="53621" y="45476"/>
                    </a:lnTo>
                    <a:lnTo>
                      <a:pt x="53579" y="44792"/>
                    </a:lnTo>
                    <a:lnTo>
                      <a:pt x="53579" y="44585"/>
                    </a:lnTo>
                    <a:lnTo>
                      <a:pt x="53704" y="43963"/>
                    </a:lnTo>
                    <a:lnTo>
                      <a:pt x="53849" y="43051"/>
                    </a:lnTo>
                    <a:lnTo>
                      <a:pt x="53911" y="42740"/>
                    </a:lnTo>
                    <a:lnTo>
                      <a:pt x="53973" y="42408"/>
                    </a:lnTo>
                    <a:lnTo>
                      <a:pt x="53973" y="42242"/>
                    </a:lnTo>
                    <a:lnTo>
                      <a:pt x="53973" y="42077"/>
                    </a:lnTo>
                    <a:lnTo>
                      <a:pt x="53952" y="41911"/>
                    </a:lnTo>
                    <a:lnTo>
                      <a:pt x="53911" y="41745"/>
                    </a:lnTo>
                    <a:lnTo>
                      <a:pt x="53849" y="41517"/>
                    </a:lnTo>
                    <a:lnTo>
                      <a:pt x="53828" y="41310"/>
                    </a:lnTo>
                    <a:lnTo>
                      <a:pt x="53849" y="41165"/>
                    </a:lnTo>
                    <a:lnTo>
                      <a:pt x="53870" y="41040"/>
                    </a:lnTo>
                    <a:lnTo>
                      <a:pt x="53849" y="40874"/>
                    </a:lnTo>
                    <a:lnTo>
                      <a:pt x="53828" y="40729"/>
                    </a:lnTo>
                    <a:lnTo>
                      <a:pt x="53828" y="40563"/>
                    </a:lnTo>
                    <a:lnTo>
                      <a:pt x="53828" y="40481"/>
                    </a:lnTo>
                    <a:lnTo>
                      <a:pt x="53870" y="40398"/>
                    </a:lnTo>
                    <a:lnTo>
                      <a:pt x="53932" y="40253"/>
                    </a:lnTo>
                    <a:lnTo>
                      <a:pt x="53973" y="40087"/>
                    </a:lnTo>
                    <a:lnTo>
                      <a:pt x="53973" y="39797"/>
                    </a:lnTo>
                    <a:lnTo>
                      <a:pt x="53952" y="39506"/>
                    </a:lnTo>
                    <a:lnTo>
                      <a:pt x="53994" y="39133"/>
                    </a:lnTo>
                    <a:lnTo>
                      <a:pt x="54077" y="38739"/>
                    </a:lnTo>
                    <a:lnTo>
                      <a:pt x="54118" y="38429"/>
                    </a:lnTo>
                    <a:lnTo>
                      <a:pt x="54139" y="38118"/>
                    </a:lnTo>
                    <a:lnTo>
                      <a:pt x="54201" y="37351"/>
                    </a:lnTo>
                    <a:lnTo>
                      <a:pt x="54305" y="36853"/>
                    </a:lnTo>
                    <a:lnTo>
                      <a:pt x="54388" y="36542"/>
                    </a:lnTo>
                    <a:lnTo>
                      <a:pt x="54408" y="36211"/>
                    </a:lnTo>
                    <a:lnTo>
                      <a:pt x="54429" y="35734"/>
                    </a:lnTo>
                    <a:lnTo>
                      <a:pt x="54429" y="35237"/>
                    </a:lnTo>
                    <a:lnTo>
                      <a:pt x="54408" y="34698"/>
                    </a:lnTo>
                    <a:lnTo>
                      <a:pt x="54367" y="34408"/>
                    </a:lnTo>
                    <a:lnTo>
                      <a:pt x="54326" y="34138"/>
                    </a:lnTo>
                    <a:lnTo>
                      <a:pt x="54263" y="33827"/>
                    </a:lnTo>
                    <a:lnTo>
                      <a:pt x="54326" y="33475"/>
                    </a:lnTo>
                    <a:lnTo>
                      <a:pt x="54367" y="33102"/>
                    </a:lnTo>
                    <a:lnTo>
                      <a:pt x="54408" y="32666"/>
                    </a:lnTo>
                    <a:lnTo>
                      <a:pt x="54429" y="32231"/>
                    </a:lnTo>
                    <a:lnTo>
                      <a:pt x="54408" y="31982"/>
                    </a:lnTo>
                    <a:lnTo>
                      <a:pt x="54388" y="31734"/>
                    </a:lnTo>
                    <a:lnTo>
                      <a:pt x="54305" y="31216"/>
                    </a:lnTo>
                    <a:lnTo>
                      <a:pt x="54263" y="31029"/>
                    </a:lnTo>
                    <a:lnTo>
                      <a:pt x="54222" y="30863"/>
                    </a:lnTo>
                    <a:lnTo>
                      <a:pt x="54098" y="30532"/>
                    </a:lnTo>
                    <a:lnTo>
                      <a:pt x="54015" y="30387"/>
                    </a:lnTo>
                    <a:lnTo>
                      <a:pt x="53952" y="29910"/>
                    </a:lnTo>
                    <a:lnTo>
                      <a:pt x="53890" y="29537"/>
                    </a:lnTo>
                    <a:lnTo>
                      <a:pt x="53849" y="28936"/>
                    </a:lnTo>
                    <a:lnTo>
                      <a:pt x="53849" y="28583"/>
                    </a:lnTo>
                    <a:lnTo>
                      <a:pt x="53870" y="28231"/>
                    </a:lnTo>
                    <a:lnTo>
                      <a:pt x="53870" y="27941"/>
                    </a:lnTo>
                    <a:lnTo>
                      <a:pt x="53870" y="27651"/>
                    </a:lnTo>
                    <a:lnTo>
                      <a:pt x="53828" y="27049"/>
                    </a:lnTo>
                    <a:lnTo>
                      <a:pt x="53911" y="26946"/>
                    </a:lnTo>
                    <a:lnTo>
                      <a:pt x="53932" y="26884"/>
                    </a:lnTo>
                    <a:lnTo>
                      <a:pt x="53952" y="26821"/>
                    </a:lnTo>
                    <a:lnTo>
                      <a:pt x="54015" y="26345"/>
                    </a:lnTo>
                    <a:lnTo>
                      <a:pt x="54056" y="25868"/>
                    </a:lnTo>
                    <a:lnTo>
                      <a:pt x="54118" y="25163"/>
                    </a:lnTo>
                    <a:lnTo>
                      <a:pt x="54139" y="24832"/>
                    </a:lnTo>
                    <a:lnTo>
                      <a:pt x="54160" y="24479"/>
                    </a:lnTo>
                    <a:lnTo>
                      <a:pt x="54118" y="24127"/>
                    </a:lnTo>
                    <a:lnTo>
                      <a:pt x="54077" y="23775"/>
                    </a:lnTo>
                    <a:lnTo>
                      <a:pt x="54056" y="23692"/>
                    </a:lnTo>
                    <a:lnTo>
                      <a:pt x="54056" y="23630"/>
                    </a:lnTo>
                    <a:lnTo>
                      <a:pt x="54056" y="22946"/>
                    </a:lnTo>
                    <a:lnTo>
                      <a:pt x="54077" y="22427"/>
                    </a:lnTo>
                    <a:lnTo>
                      <a:pt x="54098" y="21909"/>
                    </a:lnTo>
                    <a:lnTo>
                      <a:pt x="54098" y="21412"/>
                    </a:lnTo>
                    <a:lnTo>
                      <a:pt x="54098" y="20935"/>
                    </a:lnTo>
                    <a:lnTo>
                      <a:pt x="53973" y="19836"/>
                    </a:lnTo>
                    <a:lnTo>
                      <a:pt x="53911" y="19132"/>
                    </a:lnTo>
                    <a:lnTo>
                      <a:pt x="53890" y="18427"/>
                    </a:lnTo>
                    <a:lnTo>
                      <a:pt x="53890" y="17867"/>
                    </a:lnTo>
                    <a:lnTo>
                      <a:pt x="53890" y="17536"/>
                    </a:lnTo>
                    <a:lnTo>
                      <a:pt x="53890" y="17204"/>
                    </a:lnTo>
                    <a:lnTo>
                      <a:pt x="53890" y="17038"/>
                    </a:lnTo>
                    <a:lnTo>
                      <a:pt x="53870" y="16748"/>
                    </a:lnTo>
                    <a:lnTo>
                      <a:pt x="53849" y="16417"/>
                    </a:lnTo>
                    <a:lnTo>
                      <a:pt x="53807" y="16064"/>
                    </a:lnTo>
                    <a:lnTo>
                      <a:pt x="53787" y="15774"/>
                    </a:lnTo>
                    <a:lnTo>
                      <a:pt x="53787" y="15297"/>
                    </a:lnTo>
                    <a:lnTo>
                      <a:pt x="53807" y="14841"/>
                    </a:lnTo>
                    <a:lnTo>
                      <a:pt x="53828" y="14406"/>
                    </a:lnTo>
                    <a:lnTo>
                      <a:pt x="53828" y="13909"/>
                    </a:lnTo>
                    <a:lnTo>
                      <a:pt x="53807" y="13639"/>
                    </a:lnTo>
                    <a:lnTo>
                      <a:pt x="53766" y="13390"/>
                    </a:lnTo>
                    <a:lnTo>
                      <a:pt x="53724" y="13121"/>
                    </a:lnTo>
                    <a:lnTo>
                      <a:pt x="53704" y="12872"/>
                    </a:lnTo>
                    <a:lnTo>
                      <a:pt x="53704" y="12375"/>
                    </a:lnTo>
                    <a:lnTo>
                      <a:pt x="53724" y="12002"/>
                    </a:lnTo>
                    <a:lnTo>
                      <a:pt x="53724" y="11939"/>
                    </a:lnTo>
                    <a:lnTo>
                      <a:pt x="53704" y="11898"/>
                    </a:lnTo>
                    <a:lnTo>
                      <a:pt x="53662" y="11857"/>
                    </a:lnTo>
                    <a:lnTo>
                      <a:pt x="53621" y="11836"/>
                    </a:lnTo>
                    <a:lnTo>
                      <a:pt x="53579" y="11857"/>
                    </a:lnTo>
                    <a:lnTo>
                      <a:pt x="53538" y="11877"/>
                    </a:lnTo>
                    <a:lnTo>
                      <a:pt x="53517" y="11939"/>
                    </a:lnTo>
                    <a:lnTo>
                      <a:pt x="53517" y="12002"/>
                    </a:lnTo>
                    <a:lnTo>
                      <a:pt x="53517" y="12333"/>
                    </a:lnTo>
                    <a:lnTo>
                      <a:pt x="53476" y="12686"/>
                    </a:lnTo>
                    <a:lnTo>
                      <a:pt x="53455" y="13038"/>
                    </a:lnTo>
                    <a:lnTo>
                      <a:pt x="53434" y="13225"/>
                    </a:lnTo>
                    <a:lnTo>
                      <a:pt x="53434" y="13390"/>
                    </a:lnTo>
                    <a:lnTo>
                      <a:pt x="53455" y="13743"/>
                    </a:lnTo>
                    <a:lnTo>
                      <a:pt x="53455" y="14406"/>
                    </a:lnTo>
                    <a:lnTo>
                      <a:pt x="53434" y="15090"/>
                    </a:lnTo>
                    <a:lnTo>
                      <a:pt x="53351" y="15546"/>
                    </a:lnTo>
                    <a:lnTo>
                      <a:pt x="53331" y="15774"/>
                    </a:lnTo>
                    <a:lnTo>
                      <a:pt x="53310" y="16023"/>
                    </a:lnTo>
                    <a:lnTo>
                      <a:pt x="53289" y="17018"/>
                    </a:lnTo>
                    <a:lnTo>
                      <a:pt x="53289" y="17391"/>
                    </a:lnTo>
                    <a:lnTo>
                      <a:pt x="53268" y="17246"/>
                    </a:lnTo>
                    <a:lnTo>
                      <a:pt x="53248" y="16624"/>
                    </a:lnTo>
                    <a:lnTo>
                      <a:pt x="53227" y="16520"/>
                    </a:lnTo>
                    <a:lnTo>
                      <a:pt x="53248" y="16251"/>
                    </a:lnTo>
                    <a:lnTo>
                      <a:pt x="53248" y="15981"/>
                    </a:lnTo>
                    <a:lnTo>
                      <a:pt x="53268" y="15712"/>
                    </a:lnTo>
                    <a:lnTo>
                      <a:pt x="53268" y="15422"/>
                    </a:lnTo>
                    <a:lnTo>
                      <a:pt x="53227" y="14986"/>
                    </a:lnTo>
                    <a:lnTo>
                      <a:pt x="53186" y="14572"/>
                    </a:lnTo>
                    <a:lnTo>
                      <a:pt x="53144" y="14219"/>
                    </a:lnTo>
                    <a:lnTo>
                      <a:pt x="53123" y="13867"/>
                    </a:lnTo>
                    <a:lnTo>
                      <a:pt x="53144" y="13494"/>
                    </a:lnTo>
                    <a:lnTo>
                      <a:pt x="53186" y="13017"/>
                    </a:lnTo>
                    <a:lnTo>
                      <a:pt x="53165" y="12520"/>
                    </a:lnTo>
                    <a:lnTo>
                      <a:pt x="53206" y="12043"/>
                    </a:lnTo>
                    <a:lnTo>
                      <a:pt x="53206" y="11587"/>
                    </a:lnTo>
                    <a:lnTo>
                      <a:pt x="53186" y="11152"/>
                    </a:lnTo>
                    <a:lnTo>
                      <a:pt x="53144" y="10675"/>
                    </a:lnTo>
                    <a:lnTo>
                      <a:pt x="53165" y="10323"/>
                    </a:lnTo>
                    <a:lnTo>
                      <a:pt x="53165" y="9970"/>
                    </a:lnTo>
                    <a:lnTo>
                      <a:pt x="53186" y="9577"/>
                    </a:lnTo>
                    <a:lnTo>
                      <a:pt x="53186" y="9204"/>
                    </a:lnTo>
                    <a:lnTo>
                      <a:pt x="53186" y="8872"/>
                    </a:lnTo>
                    <a:lnTo>
                      <a:pt x="53144" y="8561"/>
                    </a:lnTo>
                    <a:lnTo>
                      <a:pt x="53082" y="7981"/>
                    </a:lnTo>
                    <a:lnTo>
                      <a:pt x="53040" y="7566"/>
                    </a:lnTo>
                    <a:lnTo>
                      <a:pt x="53040" y="7359"/>
                    </a:lnTo>
                    <a:lnTo>
                      <a:pt x="53061" y="7027"/>
                    </a:lnTo>
                    <a:lnTo>
                      <a:pt x="53082" y="6778"/>
                    </a:lnTo>
                    <a:lnTo>
                      <a:pt x="53103" y="6530"/>
                    </a:lnTo>
                    <a:lnTo>
                      <a:pt x="53103" y="6240"/>
                    </a:lnTo>
                    <a:lnTo>
                      <a:pt x="53082" y="5970"/>
                    </a:lnTo>
                    <a:lnTo>
                      <a:pt x="53103" y="5701"/>
                    </a:lnTo>
                    <a:lnTo>
                      <a:pt x="53144" y="5493"/>
                    </a:lnTo>
                    <a:lnTo>
                      <a:pt x="53227" y="5037"/>
                    </a:lnTo>
                    <a:lnTo>
                      <a:pt x="53268" y="4768"/>
                    </a:lnTo>
                    <a:lnTo>
                      <a:pt x="53289" y="4498"/>
                    </a:lnTo>
                    <a:lnTo>
                      <a:pt x="53310" y="3939"/>
                    </a:lnTo>
                    <a:lnTo>
                      <a:pt x="53414" y="3338"/>
                    </a:lnTo>
                    <a:lnTo>
                      <a:pt x="53434" y="3048"/>
                    </a:lnTo>
                    <a:lnTo>
                      <a:pt x="53455" y="2757"/>
                    </a:lnTo>
                    <a:lnTo>
                      <a:pt x="53455" y="2467"/>
                    </a:lnTo>
                    <a:lnTo>
                      <a:pt x="53455" y="2198"/>
                    </a:lnTo>
                    <a:lnTo>
                      <a:pt x="53414" y="1928"/>
                    </a:lnTo>
                    <a:lnTo>
                      <a:pt x="53372" y="1700"/>
                    </a:lnTo>
                    <a:lnTo>
                      <a:pt x="53310" y="1472"/>
                    </a:lnTo>
                    <a:lnTo>
                      <a:pt x="53227" y="1265"/>
                    </a:lnTo>
                    <a:lnTo>
                      <a:pt x="53123" y="1099"/>
                    </a:lnTo>
                    <a:lnTo>
                      <a:pt x="52999" y="933"/>
                    </a:lnTo>
                    <a:lnTo>
                      <a:pt x="52854" y="830"/>
                    </a:lnTo>
                    <a:lnTo>
                      <a:pt x="52667" y="726"/>
                    </a:lnTo>
                    <a:lnTo>
                      <a:pt x="52460" y="685"/>
                    </a:lnTo>
                    <a:lnTo>
                      <a:pt x="52232" y="664"/>
                    </a:lnTo>
                    <a:lnTo>
                      <a:pt x="51341" y="664"/>
                    </a:lnTo>
                    <a:lnTo>
                      <a:pt x="49703" y="705"/>
                    </a:lnTo>
                    <a:lnTo>
                      <a:pt x="46263" y="747"/>
                    </a:lnTo>
                    <a:lnTo>
                      <a:pt x="44356" y="768"/>
                    </a:lnTo>
                    <a:lnTo>
                      <a:pt x="39920" y="768"/>
                    </a:lnTo>
                    <a:lnTo>
                      <a:pt x="37288" y="726"/>
                    </a:lnTo>
                    <a:lnTo>
                      <a:pt x="36542" y="685"/>
                    </a:lnTo>
                    <a:lnTo>
                      <a:pt x="35733" y="664"/>
                    </a:lnTo>
                    <a:lnTo>
                      <a:pt x="34863" y="643"/>
                    </a:lnTo>
                    <a:lnTo>
                      <a:pt x="36625" y="643"/>
                    </a:lnTo>
                    <a:lnTo>
                      <a:pt x="36873" y="623"/>
                    </a:lnTo>
                    <a:lnTo>
                      <a:pt x="37143" y="643"/>
                    </a:lnTo>
                    <a:lnTo>
                      <a:pt x="37412" y="643"/>
                    </a:lnTo>
                    <a:lnTo>
                      <a:pt x="37661" y="623"/>
                    </a:lnTo>
                    <a:lnTo>
                      <a:pt x="37910" y="623"/>
                    </a:lnTo>
                    <a:lnTo>
                      <a:pt x="38449" y="664"/>
                    </a:lnTo>
                    <a:lnTo>
                      <a:pt x="38988" y="685"/>
                    </a:lnTo>
                    <a:lnTo>
                      <a:pt x="39630" y="705"/>
                    </a:lnTo>
                    <a:lnTo>
                      <a:pt x="40128" y="705"/>
                    </a:lnTo>
                    <a:lnTo>
                      <a:pt x="40625" y="685"/>
                    </a:lnTo>
                    <a:lnTo>
                      <a:pt x="41060" y="664"/>
                    </a:lnTo>
                    <a:lnTo>
                      <a:pt x="41330" y="664"/>
                    </a:lnTo>
                    <a:lnTo>
                      <a:pt x="41889" y="685"/>
                    </a:lnTo>
                    <a:lnTo>
                      <a:pt x="42490" y="685"/>
                    </a:lnTo>
                    <a:lnTo>
                      <a:pt x="43071" y="664"/>
                    </a:lnTo>
                    <a:lnTo>
                      <a:pt x="43589" y="643"/>
                    </a:lnTo>
                    <a:lnTo>
                      <a:pt x="44128" y="643"/>
                    </a:lnTo>
                    <a:lnTo>
                      <a:pt x="44439" y="623"/>
                    </a:lnTo>
                    <a:lnTo>
                      <a:pt x="45268" y="623"/>
                    </a:lnTo>
                    <a:lnTo>
                      <a:pt x="45537" y="643"/>
                    </a:lnTo>
                    <a:lnTo>
                      <a:pt x="50988" y="643"/>
                    </a:lnTo>
                    <a:lnTo>
                      <a:pt x="51610" y="623"/>
                    </a:lnTo>
                    <a:lnTo>
                      <a:pt x="52253" y="602"/>
                    </a:lnTo>
                    <a:lnTo>
                      <a:pt x="53082" y="581"/>
                    </a:lnTo>
                    <a:lnTo>
                      <a:pt x="53227" y="560"/>
                    </a:lnTo>
                    <a:lnTo>
                      <a:pt x="53268" y="560"/>
                    </a:lnTo>
                    <a:lnTo>
                      <a:pt x="53289" y="540"/>
                    </a:lnTo>
                    <a:lnTo>
                      <a:pt x="53268" y="519"/>
                    </a:lnTo>
                    <a:lnTo>
                      <a:pt x="53227" y="519"/>
                    </a:lnTo>
                    <a:lnTo>
                      <a:pt x="53082" y="498"/>
                    </a:lnTo>
                    <a:lnTo>
                      <a:pt x="52688" y="498"/>
                    </a:lnTo>
                    <a:lnTo>
                      <a:pt x="52087" y="457"/>
                    </a:lnTo>
                    <a:lnTo>
                      <a:pt x="51672" y="457"/>
                    </a:lnTo>
                    <a:lnTo>
                      <a:pt x="51258" y="477"/>
                    </a:lnTo>
                    <a:lnTo>
                      <a:pt x="50387" y="457"/>
                    </a:lnTo>
                    <a:lnTo>
                      <a:pt x="49538" y="436"/>
                    </a:lnTo>
                    <a:lnTo>
                      <a:pt x="48957" y="415"/>
                    </a:lnTo>
                    <a:lnTo>
                      <a:pt x="48398" y="395"/>
                    </a:lnTo>
                    <a:lnTo>
                      <a:pt x="47175" y="374"/>
                    </a:lnTo>
                    <a:lnTo>
                      <a:pt x="46035" y="353"/>
                    </a:lnTo>
                    <a:lnTo>
                      <a:pt x="45910" y="353"/>
                    </a:lnTo>
                    <a:lnTo>
                      <a:pt x="45413" y="374"/>
                    </a:lnTo>
                    <a:lnTo>
                      <a:pt x="45247" y="395"/>
                    </a:lnTo>
                    <a:lnTo>
                      <a:pt x="44957" y="415"/>
                    </a:lnTo>
                    <a:lnTo>
                      <a:pt x="44750" y="415"/>
                    </a:lnTo>
                    <a:lnTo>
                      <a:pt x="44542" y="395"/>
                    </a:lnTo>
                    <a:lnTo>
                      <a:pt x="44066" y="374"/>
                    </a:lnTo>
                    <a:lnTo>
                      <a:pt x="42781" y="374"/>
                    </a:lnTo>
                    <a:lnTo>
                      <a:pt x="42511" y="395"/>
                    </a:lnTo>
                    <a:lnTo>
                      <a:pt x="41744" y="332"/>
                    </a:lnTo>
                    <a:lnTo>
                      <a:pt x="40625" y="270"/>
                    </a:lnTo>
                    <a:lnTo>
                      <a:pt x="39817" y="208"/>
                    </a:lnTo>
                    <a:lnTo>
                      <a:pt x="39402" y="208"/>
                    </a:lnTo>
                    <a:lnTo>
                      <a:pt x="39008" y="229"/>
                    </a:lnTo>
                    <a:lnTo>
                      <a:pt x="38718" y="270"/>
                    </a:lnTo>
                    <a:lnTo>
                      <a:pt x="38469" y="270"/>
                    </a:lnTo>
                    <a:lnTo>
                      <a:pt x="38138" y="249"/>
                    </a:lnTo>
                    <a:lnTo>
                      <a:pt x="37951" y="270"/>
                    </a:lnTo>
                    <a:lnTo>
                      <a:pt x="37557" y="270"/>
                    </a:lnTo>
                    <a:lnTo>
                      <a:pt x="37350" y="249"/>
                    </a:lnTo>
                    <a:lnTo>
                      <a:pt x="37164" y="229"/>
                    </a:lnTo>
                    <a:lnTo>
                      <a:pt x="36956" y="208"/>
                    </a:lnTo>
                    <a:lnTo>
                      <a:pt x="35796" y="208"/>
                    </a:lnTo>
                    <a:lnTo>
                      <a:pt x="35298" y="167"/>
                    </a:lnTo>
                    <a:lnTo>
                      <a:pt x="34531" y="125"/>
                    </a:lnTo>
                    <a:lnTo>
                      <a:pt x="33578" y="104"/>
                    </a:lnTo>
                    <a:lnTo>
                      <a:pt x="32977" y="63"/>
                    </a:lnTo>
                    <a:lnTo>
                      <a:pt x="32583" y="21"/>
                    </a:lnTo>
                    <a:lnTo>
                      <a:pt x="32189" y="21"/>
                    </a:lnTo>
                    <a:lnTo>
                      <a:pt x="31588" y="1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6F8CBEE7-4D51-C2A8-57D9-B137FF524BE2}"/>
                  </a:ext>
                </a:extLst>
              </p:cNvPr>
              <p:cNvSpPr/>
              <p:nvPr/>
            </p:nvSpPr>
            <p:spPr>
              <a:xfrm>
                <a:off x="792772" y="227505"/>
                <a:ext cx="7820286" cy="1220855"/>
              </a:xfrm>
              <a:custGeom>
                <a:avLst/>
                <a:gdLst>
                  <a:gd name="connsiteX0" fmla="*/ 0 w 7820286"/>
                  <a:gd name="connsiteY0" fmla="*/ 0 h 1220855"/>
                  <a:gd name="connsiteX1" fmla="*/ 402186 w 7820286"/>
                  <a:gd name="connsiteY1" fmla="*/ 0 h 1220855"/>
                  <a:gd name="connsiteX2" fmla="*/ 1038981 w 7820286"/>
                  <a:gd name="connsiteY2" fmla="*/ 0 h 1220855"/>
                  <a:gd name="connsiteX3" fmla="*/ 1753978 w 7820286"/>
                  <a:gd name="connsiteY3" fmla="*/ 0 h 1220855"/>
                  <a:gd name="connsiteX4" fmla="*/ 2468976 w 7820286"/>
                  <a:gd name="connsiteY4" fmla="*/ 0 h 1220855"/>
                  <a:gd name="connsiteX5" fmla="*/ 3105771 w 7820286"/>
                  <a:gd name="connsiteY5" fmla="*/ 0 h 1220855"/>
                  <a:gd name="connsiteX6" fmla="*/ 3664363 w 7820286"/>
                  <a:gd name="connsiteY6" fmla="*/ 0 h 1220855"/>
                  <a:gd name="connsiteX7" fmla="*/ 4379360 w 7820286"/>
                  <a:gd name="connsiteY7" fmla="*/ 0 h 1220855"/>
                  <a:gd name="connsiteX8" fmla="*/ 4781546 w 7820286"/>
                  <a:gd name="connsiteY8" fmla="*/ 0 h 1220855"/>
                  <a:gd name="connsiteX9" fmla="*/ 5261935 w 7820286"/>
                  <a:gd name="connsiteY9" fmla="*/ 0 h 1220855"/>
                  <a:gd name="connsiteX10" fmla="*/ 5742324 w 7820286"/>
                  <a:gd name="connsiteY10" fmla="*/ 0 h 1220855"/>
                  <a:gd name="connsiteX11" fmla="*/ 6144510 w 7820286"/>
                  <a:gd name="connsiteY11" fmla="*/ 0 h 1220855"/>
                  <a:gd name="connsiteX12" fmla="*/ 6703102 w 7820286"/>
                  <a:gd name="connsiteY12" fmla="*/ 0 h 1220855"/>
                  <a:gd name="connsiteX13" fmla="*/ 7105288 w 7820286"/>
                  <a:gd name="connsiteY13" fmla="*/ 0 h 1220855"/>
                  <a:gd name="connsiteX14" fmla="*/ 7820286 w 7820286"/>
                  <a:gd name="connsiteY14" fmla="*/ 0 h 1220855"/>
                  <a:gd name="connsiteX15" fmla="*/ 7820286 w 7820286"/>
                  <a:gd name="connsiteY15" fmla="*/ 419160 h 1220855"/>
                  <a:gd name="connsiteX16" fmla="*/ 7820286 w 7820286"/>
                  <a:gd name="connsiteY16" fmla="*/ 826112 h 1220855"/>
                  <a:gd name="connsiteX17" fmla="*/ 7820286 w 7820286"/>
                  <a:gd name="connsiteY17" fmla="*/ 1220855 h 1220855"/>
                  <a:gd name="connsiteX18" fmla="*/ 7496303 w 7820286"/>
                  <a:gd name="connsiteY18" fmla="*/ 1220855 h 1220855"/>
                  <a:gd name="connsiteX19" fmla="*/ 6859508 w 7820286"/>
                  <a:gd name="connsiteY19" fmla="*/ 1220855 h 1220855"/>
                  <a:gd name="connsiteX20" fmla="*/ 6300916 w 7820286"/>
                  <a:gd name="connsiteY20" fmla="*/ 1220855 h 1220855"/>
                  <a:gd name="connsiteX21" fmla="*/ 5976933 w 7820286"/>
                  <a:gd name="connsiteY21" fmla="*/ 1220855 h 1220855"/>
                  <a:gd name="connsiteX22" fmla="*/ 5340138 w 7820286"/>
                  <a:gd name="connsiteY22" fmla="*/ 1220855 h 1220855"/>
                  <a:gd name="connsiteX23" fmla="*/ 4859749 w 7820286"/>
                  <a:gd name="connsiteY23" fmla="*/ 1220855 h 1220855"/>
                  <a:gd name="connsiteX24" fmla="*/ 4301157 w 7820286"/>
                  <a:gd name="connsiteY24" fmla="*/ 1220855 h 1220855"/>
                  <a:gd name="connsiteX25" fmla="*/ 3664363 w 7820286"/>
                  <a:gd name="connsiteY25" fmla="*/ 1220855 h 1220855"/>
                  <a:gd name="connsiteX26" fmla="*/ 3340379 w 7820286"/>
                  <a:gd name="connsiteY26" fmla="*/ 1220855 h 1220855"/>
                  <a:gd name="connsiteX27" fmla="*/ 2781787 w 7820286"/>
                  <a:gd name="connsiteY27" fmla="*/ 1220855 h 1220855"/>
                  <a:gd name="connsiteX28" fmla="*/ 2144993 w 7820286"/>
                  <a:gd name="connsiteY28" fmla="*/ 1220855 h 1220855"/>
                  <a:gd name="connsiteX29" fmla="*/ 1508198 w 7820286"/>
                  <a:gd name="connsiteY29" fmla="*/ 1220855 h 1220855"/>
                  <a:gd name="connsiteX30" fmla="*/ 1106012 w 7820286"/>
                  <a:gd name="connsiteY30" fmla="*/ 1220855 h 1220855"/>
                  <a:gd name="connsiteX31" fmla="*/ 625623 w 7820286"/>
                  <a:gd name="connsiteY31" fmla="*/ 1220855 h 1220855"/>
                  <a:gd name="connsiteX32" fmla="*/ 0 w 7820286"/>
                  <a:gd name="connsiteY32" fmla="*/ 1220855 h 1220855"/>
                  <a:gd name="connsiteX33" fmla="*/ 0 w 7820286"/>
                  <a:gd name="connsiteY33" fmla="*/ 838320 h 1220855"/>
                  <a:gd name="connsiteX34" fmla="*/ 0 w 7820286"/>
                  <a:gd name="connsiteY34" fmla="*/ 443577 h 1220855"/>
                  <a:gd name="connsiteX35" fmla="*/ 0 w 7820286"/>
                  <a:gd name="connsiteY35" fmla="*/ 0 h 122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20286" h="1220855" extrusionOk="0">
                    <a:moveTo>
                      <a:pt x="0" y="0"/>
                    </a:moveTo>
                    <a:cubicBezTo>
                      <a:pt x="195189" y="-37728"/>
                      <a:pt x="257781" y="10052"/>
                      <a:pt x="402186" y="0"/>
                    </a:cubicBezTo>
                    <a:cubicBezTo>
                      <a:pt x="546591" y="-10052"/>
                      <a:pt x="761480" y="73439"/>
                      <a:pt x="1038981" y="0"/>
                    </a:cubicBezTo>
                    <a:cubicBezTo>
                      <a:pt x="1316483" y="-73439"/>
                      <a:pt x="1454275" y="85170"/>
                      <a:pt x="1753978" y="0"/>
                    </a:cubicBezTo>
                    <a:cubicBezTo>
                      <a:pt x="2053681" y="-85170"/>
                      <a:pt x="2118023" y="55986"/>
                      <a:pt x="2468976" y="0"/>
                    </a:cubicBezTo>
                    <a:cubicBezTo>
                      <a:pt x="2819929" y="-55986"/>
                      <a:pt x="2803204" y="68099"/>
                      <a:pt x="3105771" y="0"/>
                    </a:cubicBezTo>
                    <a:cubicBezTo>
                      <a:pt x="3408338" y="-68099"/>
                      <a:pt x="3541553" y="24818"/>
                      <a:pt x="3664363" y="0"/>
                    </a:cubicBezTo>
                    <a:cubicBezTo>
                      <a:pt x="3787173" y="-24818"/>
                      <a:pt x="4154897" y="41261"/>
                      <a:pt x="4379360" y="0"/>
                    </a:cubicBezTo>
                    <a:cubicBezTo>
                      <a:pt x="4603823" y="-41261"/>
                      <a:pt x="4637397" y="6901"/>
                      <a:pt x="4781546" y="0"/>
                    </a:cubicBezTo>
                    <a:cubicBezTo>
                      <a:pt x="4925695" y="-6901"/>
                      <a:pt x="5125934" y="24321"/>
                      <a:pt x="5261935" y="0"/>
                    </a:cubicBezTo>
                    <a:cubicBezTo>
                      <a:pt x="5397936" y="-24321"/>
                      <a:pt x="5567626" y="29507"/>
                      <a:pt x="5742324" y="0"/>
                    </a:cubicBezTo>
                    <a:cubicBezTo>
                      <a:pt x="5917022" y="-29507"/>
                      <a:pt x="6024942" y="17886"/>
                      <a:pt x="6144510" y="0"/>
                    </a:cubicBezTo>
                    <a:cubicBezTo>
                      <a:pt x="6264078" y="-17886"/>
                      <a:pt x="6497444" y="14440"/>
                      <a:pt x="6703102" y="0"/>
                    </a:cubicBezTo>
                    <a:cubicBezTo>
                      <a:pt x="6908760" y="-14440"/>
                      <a:pt x="6937555" y="4382"/>
                      <a:pt x="7105288" y="0"/>
                    </a:cubicBezTo>
                    <a:cubicBezTo>
                      <a:pt x="7273021" y="-4382"/>
                      <a:pt x="7545312" y="16366"/>
                      <a:pt x="7820286" y="0"/>
                    </a:cubicBezTo>
                    <a:cubicBezTo>
                      <a:pt x="7860277" y="108811"/>
                      <a:pt x="7815435" y="288938"/>
                      <a:pt x="7820286" y="419160"/>
                    </a:cubicBezTo>
                    <a:cubicBezTo>
                      <a:pt x="7825137" y="549382"/>
                      <a:pt x="7790737" y="665384"/>
                      <a:pt x="7820286" y="826112"/>
                    </a:cubicBezTo>
                    <a:cubicBezTo>
                      <a:pt x="7849835" y="986840"/>
                      <a:pt x="7798534" y="1121083"/>
                      <a:pt x="7820286" y="1220855"/>
                    </a:cubicBezTo>
                    <a:cubicBezTo>
                      <a:pt x="7740461" y="1253812"/>
                      <a:pt x="7587273" y="1197609"/>
                      <a:pt x="7496303" y="1220855"/>
                    </a:cubicBezTo>
                    <a:cubicBezTo>
                      <a:pt x="7405333" y="1244101"/>
                      <a:pt x="7155009" y="1185026"/>
                      <a:pt x="6859508" y="1220855"/>
                    </a:cubicBezTo>
                    <a:cubicBezTo>
                      <a:pt x="6564007" y="1256684"/>
                      <a:pt x="6424084" y="1199206"/>
                      <a:pt x="6300916" y="1220855"/>
                    </a:cubicBezTo>
                    <a:cubicBezTo>
                      <a:pt x="6177748" y="1242504"/>
                      <a:pt x="6109554" y="1199198"/>
                      <a:pt x="5976933" y="1220855"/>
                    </a:cubicBezTo>
                    <a:cubicBezTo>
                      <a:pt x="5844312" y="1242512"/>
                      <a:pt x="5586636" y="1181987"/>
                      <a:pt x="5340138" y="1220855"/>
                    </a:cubicBezTo>
                    <a:cubicBezTo>
                      <a:pt x="5093640" y="1259723"/>
                      <a:pt x="4972767" y="1215337"/>
                      <a:pt x="4859749" y="1220855"/>
                    </a:cubicBezTo>
                    <a:cubicBezTo>
                      <a:pt x="4746731" y="1226373"/>
                      <a:pt x="4537937" y="1212860"/>
                      <a:pt x="4301157" y="1220855"/>
                    </a:cubicBezTo>
                    <a:cubicBezTo>
                      <a:pt x="4064377" y="1228850"/>
                      <a:pt x="3966069" y="1183022"/>
                      <a:pt x="3664363" y="1220855"/>
                    </a:cubicBezTo>
                    <a:cubicBezTo>
                      <a:pt x="3362657" y="1258688"/>
                      <a:pt x="3481641" y="1196146"/>
                      <a:pt x="3340379" y="1220855"/>
                    </a:cubicBezTo>
                    <a:cubicBezTo>
                      <a:pt x="3199117" y="1245564"/>
                      <a:pt x="2994095" y="1189774"/>
                      <a:pt x="2781787" y="1220855"/>
                    </a:cubicBezTo>
                    <a:cubicBezTo>
                      <a:pt x="2569479" y="1251936"/>
                      <a:pt x="2410850" y="1160875"/>
                      <a:pt x="2144993" y="1220855"/>
                    </a:cubicBezTo>
                    <a:cubicBezTo>
                      <a:pt x="1879136" y="1280835"/>
                      <a:pt x="1770222" y="1218544"/>
                      <a:pt x="1508198" y="1220855"/>
                    </a:cubicBezTo>
                    <a:cubicBezTo>
                      <a:pt x="1246175" y="1223166"/>
                      <a:pt x="1211092" y="1176539"/>
                      <a:pt x="1106012" y="1220855"/>
                    </a:cubicBezTo>
                    <a:cubicBezTo>
                      <a:pt x="1000932" y="1265171"/>
                      <a:pt x="856675" y="1185225"/>
                      <a:pt x="625623" y="1220855"/>
                    </a:cubicBezTo>
                    <a:cubicBezTo>
                      <a:pt x="394571" y="1256485"/>
                      <a:pt x="222375" y="1208581"/>
                      <a:pt x="0" y="1220855"/>
                    </a:cubicBezTo>
                    <a:cubicBezTo>
                      <a:pt x="-8994" y="1085904"/>
                      <a:pt x="45552" y="934075"/>
                      <a:pt x="0" y="838320"/>
                    </a:cubicBezTo>
                    <a:cubicBezTo>
                      <a:pt x="-45552" y="742565"/>
                      <a:pt x="26812" y="601619"/>
                      <a:pt x="0" y="443577"/>
                    </a:cubicBezTo>
                    <a:cubicBezTo>
                      <a:pt x="-26812" y="285535"/>
                      <a:pt x="17140" y="15637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CA3659"/>
                </a:solidFill>
                <a:prstDash val="lgDash"/>
                <a:extLst>
                  <a:ext uri="{C807C97D-BFC1-408E-A445-0C87EB9F89A2}">
                    <ask:lineSketchStyleProps xmlns:ask="http://schemas.microsoft.com/office/drawing/2018/sketchyshapes" sd="17092603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0" name="Picture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ADEDA055-4BC3-A96B-09EE-BB9AF6512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266196">
                <a:off x="54123" y="173886"/>
                <a:ext cx="1961888" cy="1475318"/>
              </a:xfrm>
              <a:prstGeom prst="rect">
                <a:avLst/>
              </a:prstGeom>
            </p:spPr>
          </p:pic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1FC9217A-F002-4CBC-34C1-FD13B89B137E}"/>
                </a:ext>
              </a:extLst>
            </p:cNvPr>
            <p:cNvSpPr txBox="1"/>
            <p:nvPr/>
          </p:nvSpPr>
          <p:spPr>
            <a:xfrm>
              <a:off x="1835871" y="422161"/>
              <a:ext cx="677718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5 900 + 700 = ?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9" name="B">
            <a:extLst>
              <a:ext uri="{FF2B5EF4-FFF2-40B4-BE49-F238E27FC236}">
                <a16:creationId xmlns:a16="http://schemas.microsoft.com/office/drawing/2014/main" id="{79A3638B-E817-AEC5-C414-0025798FCCDA}"/>
              </a:ext>
            </a:extLst>
          </p:cNvPr>
          <p:cNvGrpSpPr/>
          <p:nvPr/>
        </p:nvGrpSpPr>
        <p:grpSpPr>
          <a:xfrm>
            <a:off x="6184077" y="2263312"/>
            <a:ext cx="5667275" cy="2092300"/>
            <a:chOff x="4784856" y="1835734"/>
            <a:chExt cx="4130340" cy="156922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76D419E-4682-0FA9-C299-5E4D78FF8571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86" name="Google Shape;1182;p42">
                <a:extLst>
                  <a:ext uri="{FF2B5EF4-FFF2-40B4-BE49-F238E27FC236}">
                    <a16:creationId xmlns:a16="http://schemas.microsoft.com/office/drawing/2014/main" id="{715CAEA9-D994-6926-9DC6-D891E62B0249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A4B26A5-FD14-3D0D-F9F6-EEE57A552564}"/>
                  </a:ext>
                </a:extLst>
              </p:cNvPr>
              <p:cNvSpPr txBox="1"/>
              <p:nvPr/>
            </p:nvSpPr>
            <p:spPr>
              <a:xfrm>
                <a:off x="5473643" y="2145502"/>
                <a:ext cx="3110190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</a:t>
                </a:r>
                <a:r>
                  <a:rPr kumimoji="0" lang="vi-VN" sz="6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700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7100F4C5-1EDB-1261-4BBB-24515C00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93" name="C">
            <a:extLst>
              <a:ext uri="{FF2B5EF4-FFF2-40B4-BE49-F238E27FC236}">
                <a16:creationId xmlns:a16="http://schemas.microsoft.com/office/drawing/2014/main" id="{9E80A885-C21B-BDB9-147C-ADF086887AE5}"/>
              </a:ext>
            </a:extLst>
          </p:cNvPr>
          <p:cNvGrpSpPr/>
          <p:nvPr/>
        </p:nvGrpSpPr>
        <p:grpSpPr>
          <a:xfrm>
            <a:off x="310421" y="4455581"/>
            <a:ext cx="5610556" cy="2063756"/>
            <a:chOff x="232815" y="3341685"/>
            <a:chExt cx="4207917" cy="1547817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FB6CCC8-4B89-7B68-7D76-11126E971575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78" name="Google Shape;1182;p42">
                <a:extLst>
                  <a:ext uri="{FF2B5EF4-FFF2-40B4-BE49-F238E27FC236}">
                    <a16:creationId xmlns:a16="http://schemas.microsoft.com/office/drawing/2014/main" id="{8ECBF5E6-CA83-48D9-BA28-1236CCEA411C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F324A279-65A2-C83F-5FB9-766C3C80DA8B}"/>
                  </a:ext>
                </a:extLst>
              </p:cNvPr>
              <p:cNvSpPr txBox="1"/>
              <p:nvPr/>
            </p:nvSpPr>
            <p:spPr>
              <a:xfrm>
                <a:off x="5607395" y="2032289"/>
                <a:ext cx="2209415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6 800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34A3FBF8-10F7-EABA-6AAF-90565527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94" name="D">
            <a:extLst>
              <a:ext uri="{FF2B5EF4-FFF2-40B4-BE49-F238E27FC236}">
                <a16:creationId xmlns:a16="http://schemas.microsoft.com/office/drawing/2014/main" id="{83237D00-5F11-4A76-AE16-313A0110BE28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2192B955-3726-C6E3-0F62-54B76A83F510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191" name="Google Shape;1182;p42">
                <a:extLst>
                  <a:ext uri="{FF2B5EF4-FFF2-40B4-BE49-F238E27FC236}">
                    <a16:creationId xmlns:a16="http://schemas.microsoft.com/office/drawing/2014/main" id="{3C5FB25C-A400-71C9-9F3E-A1D6BCF28AB1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1256B378-2137-3495-69C7-A09433217B80}"/>
                  </a:ext>
                </a:extLst>
              </p:cNvPr>
              <p:cNvSpPr txBox="1"/>
              <p:nvPr/>
            </p:nvSpPr>
            <p:spPr>
              <a:xfrm>
                <a:off x="5715537" y="2080698"/>
                <a:ext cx="2525543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6 900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6DB5D399-2338-439C-7513-958107359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196" name="Multiplication Sign 195">
            <a:extLst>
              <a:ext uri="{FF2B5EF4-FFF2-40B4-BE49-F238E27FC236}">
                <a16:creationId xmlns:a16="http://schemas.microsoft.com/office/drawing/2014/main" id="{8C2AF032-A4A6-750C-4EA9-5C8C100A6EB1}"/>
              </a:ext>
            </a:extLst>
          </p:cNvPr>
          <p:cNvSpPr/>
          <p:nvPr/>
        </p:nvSpPr>
        <p:spPr>
          <a:xfrm>
            <a:off x="10600967" y="245759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Multiplication Sign 196">
            <a:extLst>
              <a:ext uri="{FF2B5EF4-FFF2-40B4-BE49-F238E27FC236}">
                <a16:creationId xmlns:a16="http://schemas.microsoft.com/office/drawing/2014/main" id="{D554B4FB-F835-8BE1-744C-2F706F204CC5}"/>
              </a:ext>
            </a:extLst>
          </p:cNvPr>
          <p:cNvSpPr/>
          <p:nvPr/>
        </p:nvSpPr>
        <p:spPr>
          <a:xfrm>
            <a:off x="10574680" y="452480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Multiplication Sign 197">
            <a:extLst>
              <a:ext uri="{FF2B5EF4-FFF2-40B4-BE49-F238E27FC236}">
                <a16:creationId xmlns:a16="http://schemas.microsoft.com/office/drawing/2014/main" id="{CB540447-907D-D3B7-91A9-C01FF5AD243A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Heart 198">
            <a:extLst>
              <a:ext uri="{FF2B5EF4-FFF2-40B4-BE49-F238E27FC236}">
                <a16:creationId xmlns:a16="http://schemas.microsoft.com/office/drawing/2014/main" id="{94A1073B-8735-C9FD-82B4-5134F8259DE3}"/>
              </a:ext>
            </a:extLst>
          </p:cNvPr>
          <p:cNvSpPr/>
          <p:nvPr/>
        </p:nvSpPr>
        <p:spPr>
          <a:xfrm>
            <a:off x="4888042" y="2636557"/>
            <a:ext cx="1322281" cy="1103068"/>
          </a:xfrm>
          <a:prstGeom prst="hear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0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F8B0F74-C198-4FE0-8847-25D438F816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0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714A43A-6576-6A76-B00A-BF5B40EDF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0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BC2AAE38-CC93-FE96-25F0-6429DDA64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03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13D9A4-D7D3-958B-E6BD-D8DAAD2D43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5591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48" fill="hold"/>
                                        <p:tgtEl>
                                          <p:spTgt spid="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120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5120" fill="hold"/>
                                        <p:tgtEl>
                                          <p:spTgt spid="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2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3"/>
                </p:tgtEl>
              </p:cMediaNode>
            </p:audio>
          </p:childTnLst>
        </p:cTn>
      </p:par>
    </p:tnLst>
    <p:bldLst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B">
            <a:extLst>
              <a:ext uri="{FF2B5EF4-FFF2-40B4-BE49-F238E27FC236}">
                <a16:creationId xmlns:a16="http://schemas.microsoft.com/office/drawing/2014/main" id="{FE5EE01A-DDD7-AB29-5823-C6EFD5571266}"/>
              </a:ext>
            </a:extLst>
          </p:cNvPr>
          <p:cNvGrpSpPr/>
          <p:nvPr/>
        </p:nvGrpSpPr>
        <p:grpSpPr>
          <a:xfrm>
            <a:off x="6344233" y="2281870"/>
            <a:ext cx="5519137" cy="2092300"/>
            <a:chOff x="4784856" y="1835734"/>
            <a:chExt cx="4139353" cy="15692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0BB929-C4F0-0179-1A0B-98C03065C58C}"/>
                </a:ext>
              </a:extLst>
            </p:cNvPr>
            <p:cNvGrpSpPr/>
            <p:nvPr/>
          </p:nvGrpSpPr>
          <p:grpSpPr>
            <a:xfrm>
              <a:off x="5175830" y="1920853"/>
              <a:ext cx="3748379" cy="1198708"/>
              <a:chOff x="5023430" y="1768453"/>
              <a:chExt cx="3748379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D367C819-8E1E-36EE-6AE6-BB0D3A47E8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45AD69-A862-76F9-5540-526CA2F98A71}"/>
                  </a:ext>
                </a:extLst>
              </p:cNvPr>
              <p:cNvSpPr txBox="1"/>
              <p:nvPr/>
            </p:nvSpPr>
            <p:spPr>
              <a:xfrm>
                <a:off x="5538814" y="1985070"/>
                <a:ext cx="32329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39 027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70C5DB-1EC5-3657-417E-69D4C08C3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22" name="D">
            <a:extLst>
              <a:ext uri="{FF2B5EF4-FFF2-40B4-BE49-F238E27FC236}">
                <a16:creationId xmlns:a16="http://schemas.microsoft.com/office/drawing/2014/main" id="{04AF510E-A3B7-C490-F0F0-8DD603FA355E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614FACF-FA21-FC15-5653-1DC0F620910F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5" name="Google Shape;1182;p42">
                <a:extLst>
                  <a:ext uri="{FF2B5EF4-FFF2-40B4-BE49-F238E27FC236}">
                    <a16:creationId xmlns:a16="http://schemas.microsoft.com/office/drawing/2014/main" id="{FA941037-2B6B-4495-EA46-916EE4CA171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591463F-02B8-8C6B-1D1B-A843E4E78173}"/>
                  </a:ext>
                </a:extLst>
              </p:cNvPr>
              <p:cNvSpPr txBox="1"/>
              <p:nvPr/>
            </p:nvSpPr>
            <p:spPr>
              <a:xfrm>
                <a:off x="5843416" y="1956454"/>
                <a:ext cx="25787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39 720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D68F9A0-1AB8-7966-2A04-E1BFDA9F6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7" name="Multiplication Sign 26">
            <a:extLst>
              <a:ext uri="{FF2B5EF4-FFF2-40B4-BE49-F238E27FC236}">
                <a16:creationId xmlns:a16="http://schemas.microsoft.com/office/drawing/2014/main" id="{29F38A3E-7D13-4115-9862-B9DDB05EF26E}"/>
              </a:ext>
            </a:extLst>
          </p:cNvPr>
          <p:cNvSpPr/>
          <p:nvPr/>
        </p:nvSpPr>
        <p:spPr>
          <a:xfrm>
            <a:off x="4287307" y="2450718"/>
            <a:ext cx="1736176" cy="1496332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Multiplication Sign 27">
            <a:extLst>
              <a:ext uri="{FF2B5EF4-FFF2-40B4-BE49-F238E27FC236}">
                <a16:creationId xmlns:a16="http://schemas.microsoft.com/office/drawing/2014/main" id="{BED5B053-1AAD-6C59-2111-50C3C2B82C2B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Multiplication Sign 28">
            <a:extLst>
              <a:ext uri="{FF2B5EF4-FFF2-40B4-BE49-F238E27FC236}">
                <a16:creationId xmlns:a16="http://schemas.microsoft.com/office/drawing/2014/main" id="{48F174AE-4F4F-546F-59E0-9CE8FF7DFD83}"/>
              </a:ext>
            </a:extLst>
          </p:cNvPr>
          <p:cNvSpPr/>
          <p:nvPr/>
        </p:nvSpPr>
        <p:spPr>
          <a:xfrm>
            <a:off x="4353062" y="4516916"/>
            <a:ext cx="1670421" cy="1598277"/>
          </a:xfrm>
          <a:prstGeom prst="mathMultiply">
            <a:avLst/>
          </a:prstGeom>
          <a:solidFill>
            <a:srgbClr val="FF000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Heart 29">
            <a:extLst>
              <a:ext uri="{FF2B5EF4-FFF2-40B4-BE49-F238E27FC236}">
                <a16:creationId xmlns:a16="http://schemas.microsoft.com/office/drawing/2014/main" id="{3EA526AE-E9F7-781D-7E77-0BCE3E7D6090}"/>
              </a:ext>
            </a:extLst>
          </p:cNvPr>
          <p:cNvSpPr/>
          <p:nvPr/>
        </p:nvSpPr>
        <p:spPr>
          <a:xfrm>
            <a:off x="10537129" y="2661145"/>
            <a:ext cx="1344451" cy="1131035"/>
          </a:xfrm>
          <a:prstGeom prst="hear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87684A89-2F85-6107-B551-D41C35F3D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32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CBF19BD9-DB4D-0E61-7840-4B7E40C75A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33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785D538B-DF9A-123C-152F-C5DEE600C1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34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3DA6CD5-D402-F490-219F-BD3BBA1BE1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BD5E713-0279-5DFE-BA4C-5D5EA9094E13}"/>
              </a:ext>
            </a:extLst>
          </p:cNvPr>
          <p:cNvGrpSpPr/>
          <p:nvPr/>
        </p:nvGrpSpPr>
        <p:grpSpPr>
          <a:xfrm>
            <a:off x="106050" y="157988"/>
            <a:ext cx="11953037" cy="2071328"/>
            <a:chOff x="79537" y="118491"/>
            <a:chExt cx="8964778" cy="155349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C34B99-D977-FC9C-68DE-F325BAD58187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AC98F7-AF7D-B428-1BB8-4178532AA994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9" name="Google Shape;2105;p47">
                  <a:extLst>
                    <a:ext uri="{FF2B5EF4-FFF2-40B4-BE49-F238E27FC236}">
                      <a16:creationId xmlns:a16="http://schemas.microsoft.com/office/drawing/2014/main" id="{C01AFE9B-2052-3CA4-1218-4433998ED708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83152F0-6BA6-ECB8-C309-6FDB67C6B6EB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5B4796-33E4-274F-7BBF-FC1FF6FF05BC}"/>
                  </a:ext>
                </a:extLst>
              </p:cNvPr>
              <p:cNvSpPr txBox="1"/>
              <p:nvPr/>
            </p:nvSpPr>
            <p:spPr>
              <a:xfrm>
                <a:off x="2107411" y="457528"/>
                <a:ext cx="5809447" cy="761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34 655 + 4</a:t>
                </a:r>
                <a:r>
                  <a:rPr kumimoji="0" lang="vi-VN" sz="6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372 = ?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5" name="Picture 34">
              <a:hlinkClick r:id="rId9" action="ppaction://hlinksldjump"/>
              <a:extLst>
                <a:ext uri="{FF2B5EF4-FFF2-40B4-BE49-F238E27FC236}">
                  <a16:creationId xmlns:a16="http://schemas.microsoft.com/office/drawing/2014/main" id="{BF6E7FBB-AB5A-D60C-0E88-3B47D07B6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537" y="156153"/>
              <a:ext cx="1987802" cy="142658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9063" y="2370146"/>
            <a:ext cx="5717050" cy="1891317"/>
            <a:chOff x="259063" y="2370146"/>
            <a:chExt cx="5717050" cy="1891317"/>
          </a:xfrm>
        </p:grpSpPr>
        <p:grpSp>
          <p:nvGrpSpPr>
            <p:cNvPr id="2" name="A">
              <a:extLst>
                <a:ext uri="{FF2B5EF4-FFF2-40B4-BE49-F238E27FC236}">
                  <a16:creationId xmlns:a16="http://schemas.microsoft.com/office/drawing/2014/main" id="{26CCB68B-10E9-1C52-3402-BDC6DA30CC94}"/>
                </a:ext>
              </a:extLst>
            </p:cNvPr>
            <p:cNvGrpSpPr/>
            <p:nvPr/>
          </p:nvGrpSpPr>
          <p:grpSpPr>
            <a:xfrm>
              <a:off x="259063" y="2370146"/>
              <a:ext cx="5562364" cy="1891317"/>
              <a:chOff x="194297" y="1777609"/>
              <a:chExt cx="4171773" cy="1418488"/>
            </a:xfrm>
          </p:grpSpPr>
          <p:sp>
            <p:nvSpPr>
              <p:cNvPr id="3" name="Google Shape;1182;p42">
                <a:extLst>
                  <a:ext uri="{FF2B5EF4-FFF2-40B4-BE49-F238E27FC236}">
                    <a16:creationId xmlns:a16="http://schemas.microsoft.com/office/drawing/2014/main" id="{CF0FFA9F-0076-CBCB-40CE-6FEE0F6FDCB4}"/>
                  </a:ext>
                </a:extLst>
              </p:cNvPr>
              <p:cNvSpPr/>
              <p:nvPr/>
            </p:nvSpPr>
            <p:spPr>
              <a:xfrm>
                <a:off x="737521" y="1781001"/>
                <a:ext cx="3628549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CA3659"/>
              </a:solidFill>
              <a:ln w="19050" cap="flat" cmpd="sng">
                <a:solidFill>
                  <a:srgbClr val="CA36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A3EE2D74-EF6B-D668-14A6-4037115AB4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4297" y="1777609"/>
                <a:ext cx="1074063" cy="1418488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C2074F1-C648-0591-217D-14105F86A1FC}"/>
                </a:ext>
              </a:extLst>
            </p:cNvPr>
            <p:cNvSpPr txBox="1"/>
            <p:nvPr/>
          </p:nvSpPr>
          <p:spPr>
            <a:xfrm>
              <a:off x="1235718" y="2637061"/>
              <a:ext cx="47403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39 000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0421" y="4455581"/>
            <a:ext cx="5610556" cy="2063756"/>
            <a:chOff x="310421" y="4455581"/>
            <a:chExt cx="5610556" cy="2063756"/>
          </a:xfrm>
        </p:grpSpPr>
        <p:grpSp>
          <p:nvGrpSpPr>
            <p:cNvPr id="17" name="C">
              <a:extLst>
                <a:ext uri="{FF2B5EF4-FFF2-40B4-BE49-F238E27FC236}">
                  <a16:creationId xmlns:a16="http://schemas.microsoft.com/office/drawing/2014/main" id="{4B584FDC-DF3C-87B4-856B-D5DDF71D7F06}"/>
                </a:ext>
              </a:extLst>
            </p:cNvPr>
            <p:cNvGrpSpPr/>
            <p:nvPr/>
          </p:nvGrpSpPr>
          <p:grpSpPr>
            <a:xfrm>
              <a:off x="310421" y="4455581"/>
              <a:ext cx="5610556" cy="2063756"/>
              <a:chOff x="232815" y="3341685"/>
              <a:chExt cx="4207917" cy="1547817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425AF1A0-352B-3DF6-980A-2CA85611B62F}"/>
                  </a:ext>
                </a:extLst>
              </p:cNvPr>
              <p:cNvSpPr/>
              <p:nvPr/>
            </p:nvSpPr>
            <p:spPr>
              <a:xfrm>
                <a:off x="701366" y="3387687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F63957CD-EF87-248B-CEDE-44A379852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815" y="3341685"/>
                <a:ext cx="1171989" cy="1547817"/>
              </a:xfrm>
              <a:prstGeom prst="rect">
                <a:avLst/>
              </a:prstGeom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324A279-65A2-C83F-5FB9-766C3C80DA8B}"/>
                </a:ext>
              </a:extLst>
            </p:cNvPr>
            <p:cNvSpPr txBox="1"/>
            <p:nvPr/>
          </p:nvSpPr>
          <p:spPr>
            <a:xfrm>
              <a:off x="1810076" y="4783329"/>
              <a:ext cx="359167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39 072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4729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1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12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12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A">
            <a:extLst>
              <a:ext uri="{FF2B5EF4-FFF2-40B4-BE49-F238E27FC236}">
                <a16:creationId xmlns:a16="http://schemas.microsoft.com/office/drawing/2014/main" id="{100FA038-077D-67A7-7A0F-3A9650D33C56}"/>
              </a:ext>
            </a:extLst>
          </p:cNvPr>
          <p:cNvGrpSpPr/>
          <p:nvPr/>
        </p:nvGrpSpPr>
        <p:grpSpPr>
          <a:xfrm>
            <a:off x="259063" y="2370146"/>
            <a:ext cx="5562364" cy="1891317"/>
            <a:chOff x="194297" y="1777609"/>
            <a:chExt cx="4171773" cy="1418488"/>
          </a:xfrm>
        </p:grpSpPr>
        <p:sp>
          <p:nvSpPr>
            <p:cNvPr id="4" name="Google Shape;1182;p42">
              <a:extLst>
                <a:ext uri="{FF2B5EF4-FFF2-40B4-BE49-F238E27FC236}">
                  <a16:creationId xmlns:a16="http://schemas.microsoft.com/office/drawing/2014/main" id="{B4904C06-EF4C-44FC-D985-E69230A637CE}"/>
                </a:ext>
              </a:extLst>
            </p:cNvPr>
            <p:cNvSpPr/>
            <p:nvPr/>
          </p:nvSpPr>
          <p:spPr>
            <a:xfrm>
              <a:off x="737521" y="1781001"/>
              <a:ext cx="3628549" cy="1198708"/>
            </a:xfrm>
            <a:custGeom>
              <a:avLst/>
              <a:gdLst/>
              <a:ahLst/>
              <a:cxnLst/>
              <a:rect l="l" t="t" r="r" b="b"/>
              <a:pathLst>
                <a:path w="42268" h="8686" extrusionOk="0">
                  <a:moveTo>
                    <a:pt x="20982" y="518"/>
                  </a:moveTo>
                  <a:lnTo>
                    <a:pt x="26076" y="608"/>
                  </a:lnTo>
                  <a:lnTo>
                    <a:pt x="31169" y="715"/>
                  </a:lnTo>
                  <a:lnTo>
                    <a:pt x="36245" y="858"/>
                  </a:lnTo>
                  <a:lnTo>
                    <a:pt x="41339" y="1037"/>
                  </a:lnTo>
                  <a:lnTo>
                    <a:pt x="40999" y="1537"/>
                  </a:lnTo>
                  <a:lnTo>
                    <a:pt x="40660" y="2002"/>
                  </a:lnTo>
                  <a:lnTo>
                    <a:pt x="40284" y="2449"/>
                  </a:lnTo>
                  <a:lnTo>
                    <a:pt x="39891" y="2895"/>
                  </a:lnTo>
                  <a:lnTo>
                    <a:pt x="39480" y="3306"/>
                  </a:lnTo>
                  <a:lnTo>
                    <a:pt x="39051" y="3700"/>
                  </a:lnTo>
                  <a:lnTo>
                    <a:pt x="38604" y="4093"/>
                  </a:lnTo>
                  <a:lnTo>
                    <a:pt x="38140" y="4486"/>
                  </a:lnTo>
                  <a:lnTo>
                    <a:pt x="38104" y="4540"/>
                  </a:lnTo>
                  <a:lnTo>
                    <a:pt x="38086" y="4593"/>
                  </a:lnTo>
                  <a:lnTo>
                    <a:pt x="38050" y="4665"/>
                  </a:lnTo>
                  <a:lnTo>
                    <a:pt x="38032" y="4736"/>
                  </a:lnTo>
                  <a:lnTo>
                    <a:pt x="38050" y="4808"/>
                  </a:lnTo>
                  <a:lnTo>
                    <a:pt x="38104" y="4879"/>
                  </a:lnTo>
                  <a:lnTo>
                    <a:pt x="38980" y="5737"/>
                  </a:lnTo>
                  <a:lnTo>
                    <a:pt x="39873" y="6595"/>
                  </a:lnTo>
                  <a:lnTo>
                    <a:pt x="40785" y="7417"/>
                  </a:lnTo>
                  <a:lnTo>
                    <a:pt x="41249" y="7828"/>
                  </a:lnTo>
                  <a:lnTo>
                    <a:pt x="41732" y="8221"/>
                  </a:lnTo>
                  <a:lnTo>
                    <a:pt x="36567" y="8257"/>
                  </a:lnTo>
                  <a:lnTo>
                    <a:pt x="26255" y="8257"/>
                  </a:lnTo>
                  <a:lnTo>
                    <a:pt x="21090" y="8239"/>
                  </a:lnTo>
                  <a:lnTo>
                    <a:pt x="18534" y="8203"/>
                  </a:lnTo>
                  <a:lnTo>
                    <a:pt x="15978" y="8150"/>
                  </a:lnTo>
                  <a:lnTo>
                    <a:pt x="10831" y="8043"/>
                  </a:lnTo>
                  <a:lnTo>
                    <a:pt x="8275" y="7989"/>
                  </a:lnTo>
                  <a:lnTo>
                    <a:pt x="5702" y="7971"/>
                  </a:lnTo>
                  <a:lnTo>
                    <a:pt x="3146" y="7971"/>
                  </a:lnTo>
                  <a:lnTo>
                    <a:pt x="1859" y="8007"/>
                  </a:lnTo>
                  <a:lnTo>
                    <a:pt x="590" y="8043"/>
                  </a:lnTo>
                  <a:lnTo>
                    <a:pt x="1002" y="7649"/>
                  </a:lnTo>
                  <a:lnTo>
                    <a:pt x="1413" y="7256"/>
                  </a:lnTo>
                  <a:lnTo>
                    <a:pt x="1788" y="6845"/>
                  </a:lnTo>
                  <a:lnTo>
                    <a:pt x="2163" y="6398"/>
                  </a:lnTo>
                  <a:lnTo>
                    <a:pt x="2503" y="5952"/>
                  </a:lnTo>
                  <a:lnTo>
                    <a:pt x="2842" y="5505"/>
                  </a:lnTo>
                  <a:lnTo>
                    <a:pt x="3182" y="5040"/>
                  </a:lnTo>
                  <a:lnTo>
                    <a:pt x="3486" y="4575"/>
                  </a:lnTo>
                  <a:lnTo>
                    <a:pt x="3504" y="4522"/>
                  </a:lnTo>
                  <a:lnTo>
                    <a:pt x="3521" y="4468"/>
                  </a:lnTo>
                  <a:lnTo>
                    <a:pt x="3557" y="4450"/>
                  </a:lnTo>
                  <a:lnTo>
                    <a:pt x="3575" y="4415"/>
                  </a:lnTo>
                  <a:lnTo>
                    <a:pt x="3575" y="4361"/>
                  </a:lnTo>
                  <a:lnTo>
                    <a:pt x="3575" y="4325"/>
                  </a:lnTo>
                  <a:lnTo>
                    <a:pt x="3271" y="3825"/>
                  </a:lnTo>
                  <a:lnTo>
                    <a:pt x="2950" y="3324"/>
                  </a:lnTo>
                  <a:lnTo>
                    <a:pt x="2610" y="2842"/>
                  </a:lnTo>
                  <a:lnTo>
                    <a:pt x="2253" y="2377"/>
                  </a:lnTo>
                  <a:lnTo>
                    <a:pt x="1877" y="1912"/>
                  </a:lnTo>
                  <a:lnTo>
                    <a:pt x="1502" y="1448"/>
                  </a:lnTo>
                  <a:lnTo>
                    <a:pt x="751" y="554"/>
                  </a:lnTo>
                  <a:lnTo>
                    <a:pt x="2002" y="590"/>
                  </a:lnTo>
                  <a:lnTo>
                    <a:pt x="3271" y="608"/>
                  </a:lnTo>
                  <a:lnTo>
                    <a:pt x="5791" y="626"/>
                  </a:lnTo>
                  <a:lnTo>
                    <a:pt x="8329" y="608"/>
                  </a:lnTo>
                  <a:lnTo>
                    <a:pt x="10867" y="590"/>
                  </a:lnTo>
                  <a:lnTo>
                    <a:pt x="15925" y="518"/>
                  </a:lnTo>
                  <a:close/>
                  <a:moveTo>
                    <a:pt x="8186" y="0"/>
                  </a:moveTo>
                  <a:lnTo>
                    <a:pt x="6899" y="18"/>
                  </a:lnTo>
                  <a:lnTo>
                    <a:pt x="5630" y="54"/>
                  </a:lnTo>
                  <a:lnTo>
                    <a:pt x="4344" y="89"/>
                  </a:lnTo>
                  <a:lnTo>
                    <a:pt x="3075" y="143"/>
                  </a:lnTo>
                  <a:lnTo>
                    <a:pt x="1806" y="197"/>
                  </a:lnTo>
                  <a:lnTo>
                    <a:pt x="537" y="286"/>
                  </a:lnTo>
                  <a:lnTo>
                    <a:pt x="483" y="286"/>
                  </a:lnTo>
                  <a:lnTo>
                    <a:pt x="465" y="304"/>
                  </a:lnTo>
                  <a:lnTo>
                    <a:pt x="412" y="375"/>
                  </a:lnTo>
                  <a:lnTo>
                    <a:pt x="358" y="393"/>
                  </a:lnTo>
                  <a:lnTo>
                    <a:pt x="322" y="429"/>
                  </a:lnTo>
                  <a:lnTo>
                    <a:pt x="269" y="465"/>
                  </a:lnTo>
                  <a:lnTo>
                    <a:pt x="233" y="501"/>
                  </a:lnTo>
                  <a:lnTo>
                    <a:pt x="215" y="554"/>
                  </a:lnTo>
                  <a:lnTo>
                    <a:pt x="215" y="608"/>
                  </a:lnTo>
                  <a:lnTo>
                    <a:pt x="233" y="679"/>
                  </a:lnTo>
                  <a:lnTo>
                    <a:pt x="251" y="733"/>
                  </a:lnTo>
                  <a:lnTo>
                    <a:pt x="948" y="1644"/>
                  </a:lnTo>
                  <a:lnTo>
                    <a:pt x="1663" y="2574"/>
                  </a:lnTo>
                  <a:lnTo>
                    <a:pt x="2038" y="3020"/>
                  </a:lnTo>
                  <a:lnTo>
                    <a:pt x="2413" y="3467"/>
                  </a:lnTo>
                  <a:lnTo>
                    <a:pt x="2807" y="3896"/>
                  </a:lnTo>
                  <a:lnTo>
                    <a:pt x="3218" y="4289"/>
                  </a:lnTo>
                  <a:lnTo>
                    <a:pt x="3182" y="4325"/>
                  </a:lnTo>
                  <a:lnTo>
                    <a:pt x="3128" y="4361"/>
                  </a:lnTo>
                  <a:lnTo>
                    <a:pt x="2789" y="4879"/>
                  </a:lnTo>
                  <a:lnTo>
                    <a:pt x="2413" y="5362"/>
                  </a:lnTo>
                  <a:lnTo>
                    <a:pt x="2038" y="5844"/>
                  </a:lnTo>
                  <a:lnTo>
                    <a:pt x="1645" y="6309"/>
                  </a:lnTo>
                  <a:lnTo>
                    <a:pt x="841" y="7238"/>
                  </a:lnTo>
                  <a:lnTo>
                    <a:pt x="19" y="8168"/>
                  </a:lnTo>
                  <a:lnTo>
                    <a:pt x="1" y="8203"/>
                  </a:lnTo>
                  <a:lnTo>
                    <a:pt x="1" y="8257"/>
                  </a:lnTo>
                  <a:lnTo>
                    <a:pt x="1" y="8293"/>
                  </a:lnTo>
                  <a:lnTo>
                    <a:pt x="19" y="8329"/>
                  </a:lnTo>
                  <a:lnTo>
                    <a:pt x="54" y="8364"/>
                  </a:lnTo>
                  <a:lnTo>
                    <a:pt x="90" y="8382"/>
                  </a:lnTo>
                  <a:lnTo>
                    <a:pt x="144" y="8382"/>
                  </a:lnTo>
                  <a:lnTo>
                    <a:pt x="179" y="8364"/>
                  </a:lnTo>
                  <a:lnTo>
                    <a:pt x="251" y="8311"/>
                  </a:lnTo>
                  <a:lnTo>
                    <a:pt x="305" y="8329"/>
                  </a:lnTo>
                  <a:lnTo>
                    <a:pt x="1591" y="8418"/>
                  </a:lnTo>
                  <a:lnTo>
                    <a:pt x="2896" y="8489"/>
                  </a:lnTo>
                  <a:lnTo>
                    <a:pt x="4183" y="8543"/>
                  </a:lnTo>
                  <a:lnTo>
                    <a:pt x="5487" y="8597"/>
                  </a:lnTo>
                  <a:lnTo>
                    <a:pt x="8097" y="8650"/>
                  </a:lnTo>
                  <a:lnTo>
                    <a:pt x="10688" y="8668"/>
                  </a:lnTo>
                  <a:lnTo>
                    <a:pt x="13297" y="8686"/>
                  </a:lnTo>
                  <a:lnTo>
                    <a:pt x="15907" y="8668"/>
                  </a:lnTo>
                  <a:lnTo>
                    <a:pt x="21090" y="8668"/>
                  </a:lnTo>
                  <a:lnTo>
                    <a:pt x="26290" y="8686"/>
                  </a:lnTo>
                  <a:lnTo>
                    <a:pt x="31491" y="8668"/>
                  </a:lnTo>
                  <a:lnTo>
                    <a:pt x="41875" y="8614"/>
                  </a:lnTo>
                  <a:lnTo>
                    <a:pt x="41946" y="8614"/>
                  </a:lnTo>
                  <a:lnTo>
                    <a:pt x="42000" y="8579"/>
                  </a:lnTo>
                  <a:lnTo>
                    <a:pt x="42036" y="8525"/>
                  </a:lnTo>
                  <a:lnTo>
                    <a:pt x="42071" y="8471"/>
                  </a:lnTo>
                  <a:lnTo>
                    <a:pt x="42107" y="8489"/>
                  </a:lnTo>
                  <a:lnTo>
                    <a:pt x="42161" y="8471"/>
                  </a:lnTo>
                  <a:lnTo>
                    <a:pt x="42197" y="8436"/>
                  </a:lnTo>
                  <a:lnTo>
                    <a:pt x="42232" y="8400"/>
                  </a:lnTo>
                  <a:lnTo>
                    <a:pt x="42250" y="8346"/>
                  </a:lnTo>
                  <a:lnTo>
                    <a:pt x="42268" y="8311"/>
                  </a:lnTo>
                  <a:lnTo>
                    <a:pt x="42250" y="8257"/>
                  </a:lnTo>
                  <a:lnTo>
                    <a:pt x="42232" y="8203"/>
                  </a:lnTo>
                  <a:lnTo>
                    <a:pt x="41803" y="7739"/>
                  </a:lnTo>
                  <a:lnTo>
                    <a:pt x="41357" y="7274"/>
                  </a:lnTo>
                  <a:lnTo>
                    <a:pt x="40910" y="6809"/>
                  </a:lnTo>
                  <a:lnTo>
                    <a:pt x="40445" y="6363"/>
                  </a:lnTo>
                  <a:lnTo>
                    <a:pt x="39498" y="5505"/>
                  </a:lnTo>
                  <a:lnTo>
                    <a:pt x="38551" y="4647"/>
                  </a:lnTo>
                  <a:lnTo>
                    <a:pt x="38801" y="4486"/>
                  </a:lnTo>
                  <a:lnTo>
                    <a:pt x="39051" y="4307"/>
                  </a:lnTo>
                  <a:lnTo>
                    <a:pt x="39516" y="3932"/>
                  </a:lnTo>
                  <a:lnTo>
                    <a:pt x="39963" y="3539"/>
                  </a:lnTo>
                  <a:lnTo>
                    <a:pt x="40391" y="3110"/>
                  </a:lnTo>
                  <a:lnTo>
                    <a:pt x="40785" y="2645"/>
                  </a:lnTo>
                  <a:lnTo>
                    <a:pt x="41160" y="2181"/>
                  </a:lnTo>
                  <a:lnTo>
                    <a:pt x="41517" y="1680"/>
                  </a:lnTo>
                  <a:lnTo>
                    <a:pt x="41821" y="1180"/>
                  </a:lnTo>
                  <a:lnTo>
                    <a:pt x="41857" y="1108"/>
                  </a:lnTo>
                  <a:lnTo>
                    <a:pt x="41857" y="1037"/>
                  </a:lnTo>
                  <a:lnTo>
                    <a:pt x="41857" y="983"/>
                  </a:lnTo>
                  <a:lnTo>
                    <a:pt x="41821" y="929"/>
                  </a:lnTo>
                  <a:lnTo>
                    <a:pt x="41785" y="894"/>
                  </a:lnTo>
                  <a:lnTo>
                    <a:pt x="41750" y="858"/>
                  </a:lnTo>
                  <a:lnTo>
                    <a:pt x="41696" y="840"/>
                  </a:lnTo>
                  <a:lnTo>
                    <a:pt x="41625" y="822"/>
                  </a:lnTo>
                  <a:lnTo>
                    <a:pt x="41607" y="733"/>
                  </a:lnTo>
                  <a:lnTo>
                    <a:pt x="41571" y="679"/>
                  </a:lnTo>
                  <a:lnTo>
                    <a:pt x="41517" y="626"/>
                  </a:lnTo>
                  <a:lnTo>
                    <a:pt x="41428" y="608"/>
                  </a:lnTo>
                  <a:lnTo>
                    <a:pt x="36317" y="411"/>
                  </a:lnTo>
                  <a:lnTo>
                    <a:pt x="31205" y="268"/>
                  </a:lnTo>
                  <a:lnTo>
                    <a:pt x="28650" y="215"/>
                  </a:lnTo>
                  <a:lnTo>
                    <a:pt x="26094" y="179"/>
                  </a:lnTo>
                  <a:lnTo>
                    <a:pt x="23538" y="143"/>
                  </a:lnTo>
                  <a:lnTo>
                    <a:pt x="20982" y="125"/>
                  </a:lnTo>
                  <a:lnTo>
                    <a:pt x="18427" y="89"/>
                  </a:lnTo>
                  <a:lnTo>
                    <a:pt x="15871" y="54"/>
                  </a:lnTo>
                  <a:lnTo>
                    <a:pt x="13315" y="18"/>
                  </a:lnTo>
                  <a:lnTo>
                    <a:pt x="10742" y="0"/>
                  </a:lnTo>
                  <a:close/>
                </a:path>
              </a:pathLst>
            </a:custGeom>
            <a:solidFill>
              <a:srgbClr val="CA3659"/>
            </a:solidFill>
            <a:ln w="19050" cap="flat" cmpd="sng">
              <a:solidFill>
                <a:srgbClr val="CA36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77B0F6-A019-915E-0E4B-DB2F364DD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7" y="1777609"/>
              <a:ext cx="1074063" cy="141848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81A7CBE-7527-7E3A-1D3B-BA1A628D1E4A}"/>
                </a:ext>
              </a:extLst>
            </p:cNvPr>
            <p:cNvSpPr txBox="1"/>
            <p:nvPr/>
          </p:nvSpPr>
          <p:spPr>
            <a:xfrm>
              <a:off x="1528171" y="2035277"/>
              <a:ext cx="2209415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7 000</a:t>
              </a:r>
              <a:endPara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B">
            <a:extLst>
              <a:ext uri="{FF2B5EF4-FFF2-40B4-BE49-F238E27FC236}">
                <a16:creationId xmlns:a16="http://schemas.microsoft.com/office/drawing/2014/main" id="{BA7D38B5-FE67-E36E-005A-11EEFF081E97}"/>
              </a:ext>
            </a:extLst>
          </p:cNvPr>
          <p:cNvGrpSpPr/>
          <p:nvPr/>
        </p:nvGrpSpPr>
        <p:grpSpPr>
          <a:xfrm>
            <a:off x="6344233" y="2281870"/>
            <a:ext cx="5507120" cy="2092300"/>
            <a:chOff x="4784856" y="1835734"/>
            <a:chExt cx="4130340" cy="156922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063C09E-A9B5-43E6-828F-4DF40D4C6148}"/>
                </a:ext>
              </a:extLst>
            </p:cNvPr>
            <p:cNvGrpSpPr/>
            <p:nvPr/>
          </p:nvGrpSpPr>
          <p:grpSpPr>
            <a:xfrm>
              <a:off x="5175830" y="1920853"/>
              <a:ext cx="3739366" cy="1198708"/>
              <a:chOff x="5023430" y="1768453"/>
              <a:chExt cx="3739366" cy="1198708"/>
            </a:xfrm>
          </p:grpSpPr>
          <p:sp>
            <p:nvSpPr>
              <p:cNvPr id="10" name="Google Shape;1182;p42">
                <a:extLst>
                  <a:ext uri="{FF2B5EF4-FFF2-40B4-BE49-F238E27FC236}">
                    <a16:creationId xmlns:a16="http://schemas.microsoft.com/office/drawing/2014/main" id="{DAB5D886-05AB-26A8-26E2-DD1C420F2F33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050" cap="flat" cmpd="sng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3E6116-F297-8401-838D-C8EB1DFBD34F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46293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9 000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95E36E-F513-ADD5-00D4-4425EC4D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4856" y="1835734"/>
              <a:ext cx="1188199" cy="1569225"/>
            </a:xfrm>
            <a:prstGeom prst="rect">
              <a:avLst/>
            </a:prstGeom>
          </p:spPr>
        </p:pic>
      </p:grpSp>
      <p:grpSp>
        <p:nvGrpSpPr>
          <p:cNvPr id="12" name="C">
            <a:extLst>
              <a:ext uri="{FF2B5EF4-FFF2-40B4-BE49-F238E27FC236}">
                <a16:creationId xmlns:a16="http://schemas.microsoft.com/office/drawing/2014/main" id="{1C89DB19-33AD-B4B3-CD0D-2CB96072B02C}"/>
              </a:ext>
            </a:extLst>
          </p:cNvPr>
          <p:cNvGrpSpPr/>
          <p:nvPr/>
        </p:nvGrpSpPr>
        <p:grpSpPr>
          <a:xfrm>
            <a:off x="310421" y="4455579"/>
            <a:ext cx="5610556" cy="2063756"/>
            <a:chOff x="232815" y="3341685"/>
            <a:chExt cx="4207917" cy="15478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26938A-9675-7603-28A2-A1EDB1FC2F90}"/>
                </a:ext>
              </a:extLst>
            </p:cNvPr>
            <p:cNvGrpSpPr/>
            <p:nvPr/>
          </p:nvGrpSpPr>
          <p:grpSpPr>
            <a:xfrm>
              <a:off x="701366" y="3387687"/>
              <a:ext cx="3739366" cy="1198708"/>
              <a:chOff x="5023430" y="1768453"/>
              <a:chExt cx="3739366" cy="1198708"/>
            </a:xfrm>
          </p:grpSpPr>
          <p:sp>
            <p:nvSpPr>
              <p:cNvPr id="15" name="Google Shape;1182;p42">
                <a:extLst>
                  <a:ext uri="{FF2B5EF4-FFF2-40B4-BE49-F238E27FC236}">
                    <a16:creationId xmlns:a16="http://schemas.microsoft.com/office/drawing/2014/main" id="{51876593-8B64-1FD9-C4EB-CA5334A8B78F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002060"/>
              </a:solidFill>
              <a:ln w="19050" cap="flat" cmpd="sng">
                <a:solidFill>
                  <a:srgbClr val="00B0F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C6FB73-F489-A40D-8F1D-BE14FBAE218C}"/>
                  </a:ext>
                </a:extLst>
              </p:cNvPr>
              <p:cNvSpPr txBox="1"/>
              <p:nvPr/>
            </p:nvSpPr>
            <p:spPr>
              <a:xfrm>
                <a:off x="5474327" y="2053820"/>
                <a:ext cx="2585323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8 000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8579DF-F208-3CE8-EDE7-B56850D09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2815" y="3341685"/>
              <a:ext cx="1171989" cy="1547817"/>
            </a:xfrm>
            <a:prstGeom prst="rect">
              <a:avLst/>
            </a:prstGeom>
          </p:spPr>
        </p:pic>
      </p:grpSp>
      <p:grpSp>
        <p:nvGrpSpPr>
          <p:cNvPr id="17" name="D">
            <a:extLst>
              <a:ext uri="{FF2B5EF4-FFF2-40B4-BE49-F238E27FC236}">
                <a16:creationId xmlns:a16="http://schemas.microsoft.com/office/drawing/2014/main" id="{76321407-A094-1233-ABD2-CB3A492CCD1A}"/>
              </a:ext>
            </a:extLst>
          </p:cNvPr>
          <p:cNvGrpSpPr/>
          <p:nvPr/>
        </p:nvGrpSpPr>
        <p:grpSpPr>
          <a:xfrm>
            <a:off x="6344233" y="4291967"/>
            <a:ext cx="5507120" cy="2206084"/>
            <a:chOff x="4758175" y="3218975"/>
            <a:chExt cx="4130340" cy="165456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173D429-ED53-182C-FE57-CC9DF7344B24}"/>
                </a:ext>
              </a:extLst>
            </p:cNvPr>
            <p:cNvGrpSpPr/>
            <p:nvPr/>
          </p:nvGrpSpPr>
          <p:grpSpPr>
            <a:xfrm>
              <a:off x="5149149" y="3357651"/>
              <a:ext cx="3739366" cy="1198708"/>
              <a:chOff x="5023430" y="1768453"/>
              <a:chExt cx="3739366" cy="1198708"/>
            </a:xfrm>
          </p:grpSpPr>
          <p:sp>
            <p:nvSpPr>
              <p:cNvPr id="20" name="Google Shape;1182;p42">
                <a:extLst>
                  <a:ext uri="{FF2B5EF4-FFF2-40B4-BE49-F238E27FC236}">
                    <a16:creationId xmlns:a16="http://schemas.microsoft.com/office/drawing/2014/main" id="{71B040D3-6486-AB06-A525-9B3933C013FD}"/>
                  </a:ext>
                </a:extLst>
              </p:cNvPr>
              <p:cNvSpPr/>
              <p:nvPr/>
            </p:nvSpPr>
            <p:spPr>
              <a:xfrm>
                <a:off x="5023430" y="1768453"/>
                <a:ext cx="3739366" cy="1198708"/>
              </a:xfrm>
              <a:custGeom>
                <a:avLst/>
                <a:gdLst/>
                <a:ahLst/>
                <a:cxnLst/>
                <a:rect l="l" t="t" r="r" b="b"/>
                <a:pathLst>
                  <a:path w="42268" h="8686" extrusionOk="0">
                    <a:moveTo>
                      <a:pt x="20982" y="518"/>
                    </a:moveTo>
                    <a:lnTo>
                      <a:pt x="26076" y="608"/>
                    </a:lnTo>
                    <a:lnTo>
                      <a:pt x="31169" y="715"/>
                    </a:lnTo>
                    <a:lnTo>
                      <a:pt x="36245" y="858"/>
                    </a:lnTo>
                    <a:lnTo>
                      <a:pt x="41339" y="1037"/>
                    </a:lnTo>
                    <a:lnTo>
                      <a:pt x="40999" y="1537"/>
                    </a:lnTo>
                    <a:lnTo>
                      <a:pt x="40660" y="2002"/>
                    </a:lnTo>
                    <a:lnTo>
                      <a:pt x="40284" y="2449"/>
                    </a:lnTo>
                    <a:lnTo>
                      <a:pt x="39891" y="2895"/>
                    </a:lnTo>
                    <a:lnTo>
                      <a:pt x="39480" y="3306"/>
                    </a:lnTo>
                    <a:lnTo>
                      <a:pt x="39051" y="3700"/>
                    </a:lnTo>
                    <a:lnTo>
                      <a:pt x="38604" y="4093"/>
                    </a:lnTo>
                    <a:lnTo>
                      <a:pt x="38140" y="4486"/>
                    </a:lnTo>
                    <a:lnTo>
                      <a:pt x="38104" y="4540"/>
                    </a:lnTo>
                    <a:lnTo>
                      <a:pt x="38086" y="4593"/>
                    </a:lnTo>
                    <a:lnTo>
                      <a:pt x="38050" y="4665"/>
                    </a:lnTo>
                    <a:lnTo>
                      <a:pt x="38032" y="4736"/>
                    </a:lnTo>
                    <a:lnTo>
                      <a:pt x="38050" y="4808"/>
                    </a:lnTo>
                    <a:lnTo>
                      <a:pt x="38104" y="4879"/>
                    </a:lnTo>
                    <a:lnTo>
                      <a:pt x="38980" y="5737"/>
                    </a:lnTo>
                    <a:lnTo>
                      <a:pt x="39873" y="6595"/>
                    </a:lnTo>
                    <a:lnTo>
                      <a:pt x="40785" y="7417"/>
                    </a:lnTo>
                    <a:lnTo>
                      <a:pt x="41249" y="7828"/>
                    </a:lnTo>
                    <a:lnTo>
                      <a:pt x="41732" y="8221"/>
                    </a:lnTo>
                    <a:lnTo>
                      <a:pt x="36567" y="8257"/>
                    </a:lnTo>
                    <a:lnTo>
                      <a:pt x="26255" y="8257"/>
                    </a:lnTo>
                    <a:lnTo>
                      <a:pt x="21090" y="8239"/>
                    </a:lnTo>
                    <a:lnTo>
                      <a:pt x="18534" y="8203"/>
                    </a:lnTo>
                    <a:lnTo>
                      <a:pt x="15978" y="8150"/>
                    </a:lnTo>
                    <a:lnTo>
                      <a:pt x="10831" y="8043"/>
                    </a:lnTo>
                    <a:lnTo>
                      <a:pt x="8275" y="7989"/>
                    </a:lnTo>
                    <a:lnTo>
                      <a:pt x="5702" y="7971"/>
                    </a:lnTo>
                    <a:lnTo>
                      <a:pt x="3146" y="7971"/>
                    </a:lnTo>
                    <a:lnTo>
                      <a:pt x="1859" y="8007"/>
                    </a:lnTo>
                    <a:lnTo>
                      <a:pt x="590" y="8043"/>
                    </a:lnTo>
                    <a:lnTo>
                      <a:pt x="1002" y="7649"/>
                    </a:lnTo>
                    <a:lnTo>
                      <a:pt x="1413" y="7256"/>
                    </a:lnTo>
                    <a:lnTo>
                      <a:pt x="1788" y="6845"/>
                    </a:lnTo>
                    <a:lnTo>
                      <a:pt x="2163" y="6398"/>
                    </a:lnTo>
                    <a:lnTo>
                      <a:pt x="2503" y="5952"/>
                    </a:lnTo>
                    <a:lnTo>
                      <a:pt x="2842" y="5505"/>
                    </a:lnTo>
                    <a:lnTo>
                      <a:pt x="3182" y="5040"/>
                    </a:lnTo>
                    <a:lnTo>
                      <a:pt x="3486" y="4575"/>
                    </a:lnTo>
                    <a:lnTo>
                      <a:pt x="3504" y="4522"/>
                    </a:lnTo>
                    <a:lnTo>
                      <a:pt x="3521" y="4468"/>
                    </a:lnTo>
                    <a:lnTo>
                      <a:pt x="3557" y="4450"/>
                    </a:lnTo>
                    <a:lnTo>
                      <a:pt x="3575" y="4415"/>
                    </a:lnTo>
                    <a:lnTo>
                      <a:pt x="3575" y="4361"/>
                    </a:lnTo>
                    <a:lnTo>
                      <a:pt x="3575" y="4325"/>
                    </a:lnTo>
                    <a:lnTo>
                      <a:pt x="3271" y="3825"/>
                    </a:lnTo>
                    <a:lnTo>
                      <a:pt x="2950" y="3324"/>
                    </a:lnTo>
                    <a:lnTo>
                      <a:pt x="2610" y="2842"/>
                    </a:lnTo>
                    <a:lnTo>
                      <a:pt x="2253" y="2377"/>
                    </a:lnTo>
                    <a:lnTo>
                      <a:pt x="1877" y="1912"/>
                    </a:lnTo>
                    <a:lnTo>
                      <a:pt x="1502" y="1448"/>
                    </a:lnTo>
                    <a:lnTo>
                      <a:pt x="751" y="554"/>
                    </a:lnTo>
                    <a:lnTo>
                      <a:pt x="2002" y="590"/>
                    </a:lnTo>
                    <a:lnTo>
                      <a:pt x="3271" y="608"/>
                    </a:lnTo>
                    <a:lnTo>
                      <a:pt x="5791" y="626"/>
                    </a:lnTo>
                    <a:lnTo>
                      <a:pt x="8329" y="608"/>
                    </a:lnTo>
                    <a:lnTo>
                      <a:pt x="10867" y="590"/>
                    </a:lnTo>
                    <a:lnTo>
                      <a:pt x="15925" y="518"/>
                    </a:lnTo>
                    <a:close/>
                    <a:moveTo>
                      <a:pt x="8186" y="0"/>
                    </a:moveTo>
                    <a:lnTo>
                      <a:pt x="6899" y="18"/>
                    </a:lnTo>
                    <a:lnTo>
                      <a:pt x="5630" y="54"/>
                    </a:lnTo>
                    <a:lnTo>
                      <a:pt x="4344" y="89"/>
                    </a:lnTo>
                    <a:lnTo>
                      <a:pt x="3075" y="143"/>
                    </a:lnTo>
                    <a:lnTo>
                      <a:pt x="1806" y="197"/>
                    </a:lnTo>
                    <a:lnTo>
                      <a:pt x="537" y="286"/>
                    </a:lnTo>
                    <a:lnTo>
                      <a:pt x="483" y="286"/>
                    </a:lnTo>
                    <a:lnTo>
                      <a:pt x="465" y="304"/>
                    </a:lnTo>
                    <a:lnTo>
                      <a:pt x="412" y="375"/>
                    </a:lnTo>
                    <a:lnTo>
                      <a:pt x="358" y="393"/>
                    </a:lnTo>
                    <a:lnTo>
                      <a:pt x="322" y="429"/>
                    </a:lnTo>
                    <a:lnTo>
                      <a:pt x="269" y="465"/>
                    </a:lnTo>
                    <a:lnTo>
                      <a:pt x="233" y="501"/>
                    </a:lnTo>
                    <a:lnTo>
                      <a:pt x="215" y="554"/>
                    </a:lnTo>
                    <a:lnTo>
                      <a:pt x="215" y="608"/>
                    </a:lnTo>
                    <a:lnTo>
                      <a:pt x="233" y="679"/>
                    </a:lnTo>
                    <a:lnTo>
                      <a:pt x="251" y="733"/>
                    </a:lnTo>
                    <a:lnTo>
                      <a:pt x="948" y="1644"/>
                    </a:lnTo>
                    <a:lnTo>
                      <a:pt x="1663" y="2574"/>
                    </a:lnTo>
                    <a:lnTo>
                      <a:pt x="2038" y="3020"/>
                    </a:lnTo>
                    <a:lnTo>
                      <a:pt x="2413" y="3467"/>
                    </a:lnTo>
                    <a:lnTo>
                      <a:pt x="2807" y="3896"/>
                    </a:lnTo>
                    <a:lnTo>
                      <a:pt x="3218" y="4289"/>
                    </a:lnTo>
                    <a:lnTo>
                      <a:pt x="3182" y="4325"/>
                    </a:lnTo>
                    <a:lnTo>
                      <a:pt x="3128" y="4361"/>
                    </a:lnTo>
                    <a:lnTo>
                      <a:pt x="2789" y="4879"/>
                    </a:lnTo>
                    <a:lnTo>
                      <a:pt x="2413" y="5362"/>
                    </a:lnTo>
                    <a:lnTo>
                      <a:pt x="2038" y="5844"/>
                    </a:lnTo>
                    <a:lnTo>
                      <a:pt x="1645" y="6309"/>
                    </a:lnTo>
                    <a:lnTo>
                      <a:pt x="841" y="7238"/>
                    </a:lnTo>
                    <a:lnTo>
                      <a:pt x="19" y="8168"/>
                    </a:lnTo>
                    <a:lnTo>
                      <a:pt x="1" y="8203"/>
                    </a:lnTo>
                    <a:lnTo>
                      <a:pt x="1" y="8257"/>
                    </a:lnTo>
                    <a:lnTo>
                      <a:pt x="1" y="8293"/>
                    </a:lnTo>
                    <a:lnTo>
                      <a:pt x="19" y="8329"/>
                    </a:lnTo>
                    <a:lnTo>
                      <a:pt x="54" y="8364"/>
                    </a:lnTo>
                    <a:lnTo>
                      <a:pt x="90" y="8382"/>
                    </a:lnTo>
                    <a:lnTo>
                      <a:pt x="144" y="8382"/>
                    </a:lnTo>
                    <a:lnTo>
                      <a:pt x="179" y="8364"/>
                    </a:lnTo>
                    <a:lnTo>
                      <a:pt x="251" y="8311"/>
                    </a:lnTo>
                    <a:lnTo>
                      <a:pt x="305" y="8329"/>
                    </a:lnTo>
                    <a:lnTo>
                      <a:pt x="1591" y="8418"/>
                    </a:lnTo>
                    <a:lnTo>
                      <a:pt x="2896" y="8489"/>
                    </a:lnTo>
                    <a:lnTo>
                      <a:pt x="4183" y="8543"/>
                    </a:lnTo>
                    <a:lnTo>
                      <a:pt x="5487" y="8597"/>
                    </a:lnTo>
                    <a:lnTo>
                      <a:pt x="8097" y="8650"/>
                    </a:lnTo>
                    <a:lnTo>
                      <a:pt x="10688" y="8668"/>
                    </a:lnTo>
                    <a:lnTo>
                      <a:pt x="13297" y="8686"/>
                    </a:lnTo>
                    <a:lnTo>
                      <a:pt x="15907" y="8668"/>
                    </a:lnTo>
                    <a:lnTo>
                      <a:pt x="21090" y="8668"/>
                    </a:lnTo>
                    <a:lnTo>
                      <a:pt x="26290" y="8686"/>
                    </a:lnTo>
                    <a:lnTo>
                      <a:pt x="31491" y="8668"/>
                    </a:lnTo>
                    <a:lnTo>
                      <a:pt x="41875" y="8614"/>
                    </a:lnTo>
                    <a:lnTo>
                      <a:pt x="41946" y="8614"/>
                    </a:lnTo>
                    <a:lnTo>
                      <a:pt x="42000" y="8579"/>
                    </a:lnTo>
                    <a:lnTo>
                      <a:pt x="42036" y="8525"/>
                    </a:lnTo>
                    <a:lnTo>
                      <a:pt x="42071" y="8471"/>
                    </a:lnTo>
                    <a:lnTo>
                      <a:pt x="42107" y="8489"/>
                    </a:lnTo>
                    <a:lnTo>
                      <a:pt x="42161" y="8471"/>
                    </a:lnTo>
                    <a:lnTo>
                      <a:pt x="42197" y="8436"/>
                    </a:lnTo>
                    <a:lnTo>
                      <a:pt x="42232" y="8400"/>
                    </a:lnTo>
                    <a:lnTo>
                      <a:pt x="42250" y="8346"/>
                    </a:lnTo>
                    <a:lnTo>
                      <a:pt x="42268" y="8311"/>
                    </a:lnTo>
                    <a:lnTo>
                      <a:pt x="42250" y="8257"/>
                    </a:lnTo>
                    <a:lnTo>
                      <a:pt x="42232" y="8203"/>
                    </a:lnTo>
                    <a:lnTo>
                      <a:pt x="41803" y="7739"/>
                    </a:lnTo>
                    <a:lnTo>
                      <a:pt x="41357" y="7274"/>
                    </a:lnTo>
                    <a:lnTo>
                      <a:pt x="40910" y="6809"/>
                    </a:lnTo>
                    <a:lnTo>
                      <a:pt x="40445" y="6363"/>
                    </a:lnTo>
                    <a:lnTo>
                      <a:pt x="39498" y="5505"/>
                    </a:lnTo>
                    <a:lnTo>
                      <a:pt x="38551" y="4647"/>
                    </a:lnTo>
                    <a:lnTo>
                      <a:pt x="38801" y="4486"/>
                    </a:lnTo>
                    <a:lnTo>
                      <a:pt x="39051" y="4307"/>
                    </a:lnTo>
                    <a:lnTo>
                      <a:pt x="39516" y="3932"/>
                    </a:lnTo>
                    <a:lnTo>
                      <a:pt x="39963" y="3539"/>
                    </a:lnTo>
                    <a:lnTo>
                      <a:pt x="40391" y="3110"/>
                    </a:lnTo>
                    <a:lnTo>
                      <a:pt x="40785" y="2645"/>
                    </a:lnTo>
                    <a:lnTo>
                      <a:pt x="41160" y="2181"/>
                    </a:lnTo>
                    <a:lnTo>
                      <a:pt x="41517" y="1680"/>
                    </a:lnTo>
                    <a:lnTo>
                      <a:pt x="41821" y="1180"/>
                    </a:lnTo>
                    <a:lnTo>
                      <a:pt x="41857" y="1108"/>
                    </a:lnTo>
                    <a:lnTo>
                      <a:pt x="41857" y="1037"/>
                    </a:lnTo>
                    <a:lnTo>
                      <a:pt x="41857" y="983"/>
                    </a:lnTo>
                    <a:lnTo>
                      <a:pt x="41821" y="929"/>
                    </a:lnTo>
                    <a:lnTo>
                      <a:pt x="41785" y="894"/>
                    </a:lnTo>
                    <a:lnTo>
                      <a:pt x="41750" y="858"/>
                    </a:lnTo>
                    <a:lnTo>
                      <a:pt x="41696" y="840"/>
                    </a:lnTo>
                    <a:lnTo>
                      <a:pt x="41625" y="822"/>
                    </a:lnTo>
                    <a:lnTo>
                      <a:pt x="41607" y="733"/>
                    </a:lnTo>
                    <a:lnTo>
                      <a:pt x="41571" y="679"/>
                    </a:lnTo>
                    <a:lnTo>
                      <a:pt x="41517" y="626"/>
                    </a:lnTo>
                    <a:lnTo>
                      <a:pt x="41428" y="608"/>
                    </a:lnTo>
                    <a:lnTo>
                      <a:pt x="36317" y="411"/>
                    </a:lnTo>
                    <a:lnTo>
                      <a:pt x="31205" y="268"/>
                    </a:lnTo>
                    <a:lnTo>
                      <a:pt x="28650" y="215"/>
                    </a:lnTo>
                    <a:lnTo>
                      <a:pt x="26094" y="179"/>
                    </a:lnTo>
                    <a:lnTo>
                      <a:pt x="23538" y="143"/>
                    </a:lnTo>
                    <a:lnTo>
                      <a:pt x="20982" y="125"/>
                    </a:lnTo>
                    <a:lnTo>
                      <a:pt x="18427" y="89"/>
                    </a:lnTo>
                    <a:lnTo>
                      <a:pt x="15871" y="54"/>
                    </a:lnTo>
                    <a:lnTo>
                      <a:pt x="13315" y="18"/>
                    </a:lnTo>
                    <a:lnTo>
                      <a:pt x="10742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20868A-BB3C-3E74-F0A5-8A727BBE62A7}"/>
                  </a:ext>
                </a:extLst>
              </p:cNvPr>
              <p:cNvSpPr txBox="1"/>
              <p:nvPr/>
            </p:nvSpPr>
            <p:spPr>
              <a:xfrm>
                <a:off x="5774296" y="1992199"/>
                <a:ext cx="2462935" cy="74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5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10 000</a:t>
                </a:r>
                <a:endParaRPr kumimoji="0" lang="en-US" sz="5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2A2A41-42C4-4958-242F-8B08F8FBE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8175" y="3218975"/>
              <a:ext cx="1252816" cy="1654563"/>
            </a:xfrm>
            <a:prstGeom prst="rect">
              <a:avLst/>
            </a:prstGeom>
          </p:spPr>
        </p:pic>
      </p:grp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463A3B68-F785-3601-04F4-6E104554C553}"/>
              </a:ext>
            </a:extLst>
          </p:cNvPr>
          <p:cNvSpPr/>
          <p:nvPr/>
        </p:nvSpPr>
        <p:spPr>
          <a:xfrm>
            <a:off x="10006096" y="2497307"/>
            <a:ext cx="1736176" cy="1496332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E1F8F235-293C-C00D-E5AB-63C800DD05AF}"/>
              </a:ext>
            </a:extLst>
          </p:cNvPr>
          <p:cNvSpPr/>
          <p:nvPr/>
        </p:nvSpPr>
        <p:spPr>
          <a:xfrm>
            <a:off x="10145404" y="4638640"/>
            <a:ext cx="1736176" cy="1540675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ABBAE87F-0486-5D5D-CB85-744B12DC658F}"/>
              </a:ext>
            </a:extLst>
          </p:cNvPr>
          <p:cNvSpPr/>
          <p:nvPr/>
        </p:nvSpPr>
        <p:spPr>
          <a:xfrm>
            <a:off x="4605400" y="2434535"/>
            <a:ext cx="1670421" cy="1598277"/>
          </a:xfrm>
          <a:prstGeom prst="mathMultiply">
            <a:avLst/>
          </a:prstGeom>
          <a:solidFill>
            <a:srgbClr val="92D050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896BF6AE-D0FD-7E79-8BCD-E643AA552C13}"/>
              </a:ext>
            </a:extLst>
          </p:cNvPr>
          <p:cNvSpPr/>
          <p:nvPr/>
        </p:nvSpPr>
        <p:spPr>
          <a:xfrm>
            <a:off x="4658195" y="4760379"/>
            <a:ext cx="1490600" cy="1339539"/>
          </a:xfrm>
          <a:prstGeom prst="hear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20F3AE3F-E2DF-06FB-3D46-98F6B9C42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09053" y="374540"/>
            <a:ext cx="1245280" cy="1245280"/>
          </a:xfrm>
          <a:prstGeom prst="rect">
            <a:avLst/>
          </a:prstGeom>
        </p:spPr>
      </p:pic>
      <p:pic>
        <p:nvPicPr>
          <p:cNvPr id="27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5181936C-19BA-3667-2DDC-90F023BEA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19417" y="1872769"/>
            <a:ext cx="1245280" cy="1245280"/>
          </a:xfrm>
          <a:prstGeom prst="rect">
            <a:avLst/>
          </a:prstGeom>
        </p:spPr>
      </p:pic>
      <p:pic>
        <p:nvPicPr>
          <p:cNvPr id="28" name="Tiếng nhạc sai">
            <a:hlinkClick r:id="" action="ppaction://media"/>
            <a:extLst>
              <a:ext uri="{FF2B5EF4-FFF2-40B4-BE49-F238E27FC236}">
                <a16:creationId xmlns:a16="http://schemas.microsoft.com/office/drawing/2014/main" id="{060B3E72-4C95-CDD2-D7CE-5E4FC3CD74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87593" y="3370999"/>
            <a:ext cx="1245280" cy="1245280"/>
          </a:xfrm>
          <a:prstGeom prst="rect">
            <a:avLst/>
          </a:prstGeom>
        </p:spPr>
      </p:pic>
      <p:pic>
        <p:nvPicPr>
          <p:cNvPr id="29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AF1596C-248F-42C8-EE36-37ECA1E9DB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9503" y="5250008"/>
            <a:ext cx="1670421" cy="1670421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B7556BA4-9A17-9D81-49AC-53F478D0B99B}"/>
              </a:ext>
            </a:extLst>
          </p:cNvPr>
          <p:cNvGrpSpPr/>
          <p:nvPr/>
        </p:nvGrpSpPr>
        <p:grpSpPr>
          <a:xfrm>
            <a:off x="244770" y="157988"/>
            <a:ext cx="11814317" cy="2071328"/>
            <a:chOff x="183577" y="118491"/>
            <a:chExt cx="8860738" cy="155349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EB5A7C0-2EAA-D0B5-204E-A1F503FC01DF}"/>
                </a:ext>
              </a:extLst>
            </p:cNvPr>
            <p:cNvGrpSpPr/>
            <p:nvPr/>
          </p:nvGrpSpPr>
          <p:grpSpPr>
            <a:xfrm>
              <a:off x="472035" y="118491"/>
              <a:ext cx="8572280" cy="1553496"/>
              <a:chOff x="335021" y="23792"/>
              <a:chExt cx="8572280" cy="1553496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3238C2F-57AE-965F-1EF3-C03B5E056F1F}"/>
                  </a:ext>
                </a:extLst>
              </p:cNvPr>
              <p:cNvGrpSpPr/>
              <p:nvPr/>
            </p:nvGrpSpPr>
            <p:grpSpPr>
              <a:xfrm>
                <a:off x="335021" y="23792"/>
                <a:ext cx="8572280" cy="1553496"/>
                <a:chOff x="335021" y="23792"/>
                <a:chExt cx="8572280" cy="1553496"/>
              </a:xfrm>
            </p:grpSpPr>
            <p:sp>
              <p:nvSpPr>
                <p:cNvPr id="35" name="Google Shape;2105;p47">
                  <a:extLst>
                    <a:ext uri="{FF2B5EF4-FFF2-40B4-BE49-F238E27FC236}">
                      <a16:creationId xmlns:a16="http://schemas.microsoft.com/office/drawing/2014/main" id="{EE8F448B-EB5B-94DA-C012-0127D2787B1A}"/>
                    </a:ext>
                  </a:extLst>
                </p:cNvPr>
                <p:cNvSpPr/>
                <p:nvPr/>
              </p:nvSpPr>
              <p:spPr>
                <a:xfrm>
                  <a:off x="335021" y="23792"/>
                  <a:ext cx="8572280" cy="155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30" h="54969" extrusionOk="0">
                      <a:moveTo>
                        <a:pt x="16727" y="519"/>
                      </a:moveTo>
                      <a:lnTo>
                        <a:pt x="18344" y="540"/>
                      </a:lnTo>
                      <a:lnTo>
                        <a:pt x="17452" y="560"/>
                      </a:lnTo>
                      <a:lnTo>
                        <a:pt x="15856" y="560"/>
                      </a:lnTo>
                      <a:lnTo>
                        <a:pt x="16727" y="519"/>
                      </a:lnTo>
                      <a:close/>
                      <a:moveTo>
                        <a:pt x="1430" y="12810"/>
                      </a:moveTo>
                      <a:lnTo>
                        <a:pt x="1430" y="13432"/>
                      </a:lnTo>
                      <a:lnTo>
                        <a:pt x="1389" y="13225"/>
                      </a:lnTo>
                      <a:lnTo>
                        <a:pt x="1389" y="13142"/>
                      </a:lnTo>
                      <a:lnTo>
                        <a:pt x="1389" y="13038"/>
                      </a:lnTo>
                      <a:lnTo>
                        <a:pt x="1430" y="12810"/>
                      </a:lnTo>
                      <a:close/>
                      <a:moveTo>
                        <a:pt x="1430" y="13556"/>
                      </a:moveTo>
                      <a:lnTo>
                        <a:pt x="1410" y="13971"/>
                      </a:lnTo>
                      <a:lnTo>
                        <a:pt x="1410" y="13888"/>
                      </a:lnTo>
                      <a:lnTo>
                        <a:pt x="1430" y="13556"/>
                      </a:lnTo>
                      <a:close/>
                      <a:moveTo>
                        <a:pt x="30966" y="1"/>
                      </a:moveTo>
                      <a:lnTo>
                        <a:pt x="30303" y="21"/>
                      </a:lnTo>
                      <a:lnTo>
                        <a:pt x="29640" y="63"/>
                      </a:lnTo>
                      <a:lnTo>
                        <a:pt x="29246" y="84"/>
                      </a:lnTo>
                      <a:lnTo>
                        <a:pt x="28355" y="42"/>
                      </a:lnTo>
                      <a:lnTo>
                        <a:pt x="27816" y="21"/>
                      </a:lnTo>
                      <a:lnTo>
                        <a:pt x="26634" y="21"/>
                      </a:lnTo>
                      <a:lnTo>
                        <a:pt x="26013" y="63"/>
                      </a:lnTo>
                      <a:lnTo>
                        <a:pt x="25577" y="104"/>
                      </a:lnTo>
                      <a:lnTo>
                        <a:pt x="25163" y="146"/>
                      </a:lnTo>
                      <a:lnTo>
                        <a:pt x="24976" y="187"/>
                      </a:lnTo>
                      <a:lnTo>
                        <a:pt x="24396" y="229"/>
                      </a:lnTo>
                      <a:lnTo>
                        <a:pt x="23940" y="249"/>
                      </a:lnTo>
                      <a:lnTo>
                        <a:pt x="23214" y="270"/>
                      </a:lnTo>
                      <a:lnTo>
                        <a:pt x="22344" y="249"/>
                      </a:lnTo>
                      <a:lnTo>
                        <a:pt x="21618" y="249"/>
                      </a:lnTo>
                      <a:lnTo>
                        <a:pt x="20872" y="270"/>
                      </a:lnTo>
                      <a:lnTo>
                        <a:pt x="20748" y="229"/>
                      </a:lnTo>
                      <a:lnTo>
                        <a:pt x="20582" y="208"/>
                      </a:lnTo>
                      <a:lnTo>
                        <a:pt x="19421" y="167"/>
                      </a:lnTo>
                      <a:lnTo>
                        <a:pt x="18530" y="146"/>
                      </a:lnTo>
                      <a:lnTo>
                        <a:pt x="18136" y="125"/>
                      </a:lnTo>
                      <a:lnTo>
                        <a:pt x="17722" y="125"/>
                      </a:lnTo>
                      <a:lnTo>
                        <a:pt x="16830" y="167"/>
                      </a:lnTo>
                      <a:lnTo>
                        <a:pt x="14530" y="167"/>
                      </a:lnTo>
                      <a:lnTo>
                        <a:pt x="13929" y="146"/>
                      </a:lnTo>
                      <a:lnTo>
                        <a:pt x="13328" y="167"/>
                      </a:lnTo>
                      <a:lnTo>
                        <a:pt x="11980" y="208"/>
                      </a:lnTo>
                      <a:lnTo>
                        <a:pt x="10239" y="249"/>
                      </a:lnTo>
                      <a:lnTo>
                        <a:pt x="8519" y="249"/>
                      </a:lnTo>
                      <a:lnTo>
                        <a:pt x="7752" y="270"/>
                      </a:lnTo>
                      <a:lnTo>
                        <a:pt x="6964" y="291"/>
                      </a:lnTo>
                      <a:lnTo>
                        <a:pt x="5824" y="291"/>
                      </a:lnTo>
                      <a:lnTo>
                        <a:pt x="4664" y="270"/>
                      </a:lnTo>
                      <a:lnTo>
                        <a:pt x="4021" y="291"/>
                      </a:lnTo>
                      <a:lnTo>
                        <a:pt x="3379" y="332"/>
                      </a:lnTo>
                      <a:lnTo>
                        <a:pt x="2322" y="312"/>
                      </a:lnTo>
                      <a:lnTo>
                        <a:pt x="2177" y="332"/>
                      </a:lnTo>
                      <a:lnTo>
                        <a:pt x="2135" y="332"/>
                      </a:lnTo>
                      <a:lnTo>
                        <a:pt x="2114" y="374"/>
                      </a:lnTo>
                      <a:lnTo>
                        <a:pt x="2135" y="395"/>
                      </a:lnTo>
                      <a:lnTo>
                        <a:pt x="2156" y="395"/>
                      </a:lnTo>
                      <a:lnTo>
                        <a:pt x="2322" y="415"/>
                      </a:lnTo>
                      <a:lnTo>
                        <a:pt x="2715" y="415"/>
                      </a:lnTo>
                      <a:lnTo>
                        <a:pt x="3586" y="436"/>
                      </a:lnTo>
                      <a:lnTo>
                        <a:pt x="4456" y="436"/>
                      </a:lnTo>
                      <a:lnTo>
                        <a:pt x="6115" y="457"/>
                      </a:lnTo>
                      <a:lnTo>
                        <a:pt x="6695" y="477"/>
                      </a:lnTo>
                      <a:lnTo>
                        <a:pt x="7255" y="498"/>
                      </a:lnTo>
                      <a:lnTo>
                        <a:pt x="7690" y="498"/>
                      </a:lnTo>
                      <a:lnTo>
                        <a:pt x="7172" y="519"/>
                      </a:lnTo>
                      <a:lnTo>
                        <a:pt x="6156" y="540"/>
                      </a:lnTo>
                      <a:lnTo>
                        <a:pt x="2881" y="540"/>
                      </a:lnTo>
                      <a:lnTo>
                        <a:pt x="2591" y="581"/>
                      </a:lnTo>
                      <a:lnTo>
                        <a:pt x="2322" y="643"/>
                      </a:lnTo>
                      <a:lnTo>
                        <a:pt x="2094" y="705"/>
                      </a:lnTo>
                      <a:lnTo>
                        <a:pt x="1907" y="788"/>
                      </a:lnTo>
                      <a:lnTo>
                        <a:pt x="1721" y="892"/>
                      </a:lnTo>
                      <a:lnTo>
                        <a:pt x="1575" y="1016"/>
                      </a:lnTo>
                      <a:lnTo>
                        <a:pt x="1451" y="1141"/>
                      </a:lnTo>
                      <a:lnTo>
                        <a:pt x="1347" y="1265"/>
                      </a:lnTo>
                      <a:lnTo>
                        <a:pt x="1265" y="1410"/>
                      </a:lnTo>
                      <a:lnTo>
                        <a:pt x="1202" y="1555"/>
                      </a:lnTo>
                      <a:lnTo>
                        <a:pt x="1140" y="1680"/>
                      </a:lnTo>
                      <a:lnTo>
                        <a:pt x="1099" y="1825"/>
                      </a:lnTo>
                      <a:lnTo>
                        <a:pt x="1078" y="1970"/>
                      </a:lnTo>
                      <a:lnTo>
                        <a:pt x="1057" y="2219"/>
                      </a:lnTo>
                      <a:lnTo>
                        <a:pt x="1057" y="2571"/>
                      </a:lnTo>
                      <a:lnTo>
                        <a:pt x="1037" y="2923"/>
                      </a:lnTo>
                      <a:lnTo>
                        <a:pt x="995" y="3607"/>
                      </a:lnTo>
                      <a:lnTo>
                        <a:pt x="912" y="4084"/>
                      </a:lnTo>
                      <a:lnTo>
                        <a:pt x="891" y="4312"/>
                      </a:lnTo>
                      <a:lnTo>
                        <a:pt x="871" y="4540"/>
                      </a:lnTo>
                      <a:lnTo>
                        <a:pt x="829" y="5535"/>
                      </a:lnTo>
                      <a:lnTo>
                        <a:pt x="809" y="6447"/>
                      </a:lnTo>
                      <a:lnTo>
                        <a:pt x="809" y="6530"/>
                      </a:lnTo>
                      <a:lnTo>
                        <a:pt x="809" y="6550"/>
                      </a:lnTo>
                      <a:lnTo>
                        <a:pt x="829" y="6758"/>
                      </a:lnTo>
                      <a:lnTo>
                        <a:pt x="850" y="6944"/>
                      </a:lnTo>
                      <a:lnTo>
                        <a:pt x="891" y="7089"/>
                      </a:lnTo>
                      <a:lnTo>
                        <a:pt x="912" y="7317"/>
                      </a:lnTo>
                      <a:lnTo>
                        <a:pt x="912" y="7483"/>
                      </a:lnTo>
                      <a:lnTo>
                        <a:pt x="891" y="7670"/>
                      </a:lnTo>
                      <a:lnTo>
                        <a:pt x="829" y="8043"/>
                      </a:lnTo>
                      <a:lnTo>
                        <a:pt x="809" y="8229"/>
                      </a:lnTo>
                      <a:lnTo>
                        <a:pt x="809" y="8416"/>
                      </a:lnTo>
                      <a:lnTo>
                        <a:pt x="850" y="9100"/>
                      </a:lnTo>
                      <a:lnTo>
                        <a:pt x="850" y="9307"/>
                      </a:lnTo>
                      <a:lnTo>
                        <a:pt x="726" y="9929"/>
                      </a:lnTo>
                      <a:lnTo>
                        <a:pt x="581" y="10841"/>
                      </a:lnTo>
                      <a:lnTo>
                        <a:pt x="518" y="11152"/>
                      </a:lnTo>
                      <a:lnTo>
                        <a:pt x="456" y="11483"/>
                      </a:lnTo>
                      <a:lnTo>
                        <a:pt x="456" y="11649"/>
                      </a:lnTo>
                      <a:lnTo>
                        <a:pt x="456" y="11815"/>
                      </a:lnTo>
                      <a:lnTo>
                        <a:pt x="477" y="11981"/>
                      </a:lnTo>
                      <a:lnTo>
                        <a:pt x="518" y="12147"/>
                      </a:lnTo>
                      <a:lnTo>
                        <a:pt x="581" y="12375"/>
                      </a:lnTo>
                      <a:lnTo>
                        <a:pt x="601" y="12582"/>
                      </a:lnTo>
                      <a:lnTo>
                        <a:pt x="581" y="12706"/>
                      </a:lnTo>
                      <a:lnTo>
                        <a:pt x="560" y="12851"/>
                      </a:lnTo>
                      <a:lnTo>
                        <a:pt x="581" y="12997"/>
                      </a:lnTo>
                      <a:lnTo>
                        <a:pt x="601" y="13162"/>
                      </a:lnTo>
                      <a:lnTo>
                        <a:pt x="601" y="13328"/>
                      </a:lnTo>
                      <a:lnTo>
                        <a:pt x="601" y="13411"/>
                      </a:lnTo>
                      <a:lnTo>
                        <a:pt x="560" y="13494"/>
                      </a:lnTo>
                      <a:lnTo>
                        <a:pt x="498" y="13639"/>
                      </a:lnTo>
                      <a:lnTo>
                        <a:pt x="456" y="13805"/>
                      </a:lnTo>
                      <a:lnTo>
                        <a:pt x="456" y="14095"/>
                      </a:lnTo>
                      <a:lnTo>
                        <a:pt x="477" y="14385"/>
                      </a:lnTo>
                      <a:lnTo>
                        <a:pt x="435" y="14758"/>
                      </a:lnTo>
                      <a:lnTo>
                        <a:pt x="353" y="15152"/>
                      </a:lnTo>
                      <a:lnTo>
                        <a:pt x="311" y="15442"/>
                      </a:lnTo>
                      <a:lnTo>
                        <a:pt x="290" y="15774"/>
                      </a:lnTo>
                      <a:lnTo>
                        <a:pt x="228" y="16541"/>
                      </a:lnTo>
                      <a:lnTo>
                        <a:pt x="125" y="17018"/>
                      </a:lnTo>
                      <a:lnTo>
                        <a:pt x="42" y="17349"/>
                      </a:lnTo>
                      <a:lnTo>
                        <a:pt x="21" y="17660"/>
                      </a:lnTo>
                      <a:lnTo>
                        <a:pt x="0" y="18158"/>
                      </a:lnTo>
                      <a:lnTo>
                        <a:pt x="0" y="18655"/>
                      </a:lnTo>
                      <a:lnTo>
                        <a:pt x="21" y="19194"/>
                      </a:lnTo>
                      <a:lnTo>
                        <a:pt x="62" y="19463"/>
                      </a:lnTo>
                      <a:lnTo>
                        <a:pt x="104" y="19733"/>
                      </a:lnTo>
                      <a:lnTo>
                        <a:pt x="166" y="20044"/>
                      </a:lnTo>
                      <a:lnTo>
                        <a:pt x="104" y="20417"/>
                      </a:lnTo>
                      <a:lnTo>
                        <a:pt x="62" y="20769"/>
                      </a:lnTo>
                      <a:lnTo>
                        <a:pt x="21" y="21204"/>
                      </a:lnTo>
                      <a:lnTo>
                        <a:pt x="21" y="21660"/>
                      </a:lnTo>
                      <a:lnTo>
                        <a:pt x="21" y="21909"/>
                      </a:lnTo>
                      <a:lnTo>
                        <a:pt x="42" y="22158"/>
                      </a:lnTo>
                      <a:lnTo>
                        <a:pt x="125" y="22676"/>
                      </a:lnTo>
                      <a:lnTo>
                        <a:pt x="166" y="22863"/>
                      </a:lnTo>
                      <a:lnTo>
                        <a:pt x="207" y="23028"/>
                      </a:lnTo>
                      <a:lnTo>
                        <a:pt x="332" y="23360"/>
                      </a:lnTo>
                      <a:lnTo>
                        <a:pt x="415" y="23505"/>
                      </a:lnTo>
                      <a:lnTo>
                        <a:pt x="498" y="23982"/>
                      </a:lnTo>
                      <a:lnTo>
                        <a:pt x="539" y="24355"/>
                      </a:lnTo>
                      <a:lnTo>
                        <a:pt x="581" y="24935"/>
                      </a:lnTo>
                      <a:lnTo>
                        <a:pt x="581" y="25288"/>
                      </a:lnTo>
                      <a:lnTo>
                        <a:pt x="560" y="25640"/>
                      </a:lnTo>
                      <a:lnTo>
                        <a:pt x="560" y="25951"/>
                      </a:lnTo>
                      <a:lnTo>
                        <a:pt x="560" y="26241"/>
                      </a:lnTo>
                      <a:lnTo>
                        <a:pt x="601" y="26842"/>
                      </a:lnTo>
                      <a:lnTo>
                        <a:pt x="518" y="26946"/>
                      </a:lnTo>
                      <a:lnTo>
                        <a:pt x="498" y="27008"/>
                      </a:lnTo>
                      <a:lnTo>
                        <a:pt x="477" y="27070"/>
                      </a:lnTo>
                      <a:lnTo>
                        <a:pt x="415" y="27547"/>
                      </a:lnTo>
                      <a:lnTo>
                        <a:pt x="373" y="28003"/>
                      </a:lnTo>
                      <a:lnTo>
                        <a:pt x="311" y="28728"/>
                      </a:lnTo>
                      <a:lnTo>
                        <a:pt x="290" y="29060"/>
                      </a:lnTo>
                      <a:lnTo>
                        <a:pt x="270" y="29412"/>
                      </a:lnTo>
                      <a:lnTo>
                        <a:pt x="311" y="29765"/>
                      </a:lnTo>
                      <a:lnTo>
                        <a:pt x="353" y="30117"/>
                      </a:lnTo>
                      <a:lnTo>
                        <a:pt x="373" y="30200"/>
                      </a:lnTo>
                      <a:lnTo>
                        <a:pt x="373" y="30262"/>
                      </a:lnTo>
                      <a:lnTo>
                        <a:pt x="373" y="30946"/>
                      </a:lnTo>
                      <a:lnTo>
                        <a:pt x="373" y="31464"/>
                      </a:lnTo>
                      <a:lnTo>
                        <a:pt x="332" y="31982"/>
                      </a:lnTo>
                      <a:lnTo>
                        <a:pt x="332" y="32459"/>
                      </a:lnTo>
                      <a:lnTo>
                        <a:pt x="353" y="32957"/>
                      </a:lnTo>
                      <a:lnTo>
                        <a:pt x="456" y="34055"/>
                      </a:lnTo>
                      <a:lnTo>
                        <a:pt x="518" y="34760"/>
                      </a:lnTo>
                      <a:lnTo>
                        <a:pt x="539" y="35465"/>
                      </a:lnTo>
                      <a:lnTo>
                        <a:pt x="539" y="36024"/>
                      </a:lnTo>
                      <a:lnTo>
                        <a:pt x="539" y="36356"/>
                      </a:lnTo>
                      <a:lnTo>
                        <a:pt x="539" y="36688"/>
                      </a:lnTo>
                      <a:lnTo>
                        <a:pt x="539" y="36853"/>
                      </a:lnTo>
                      <a:lnTo>
                        <a:pt x="560" y="37144"/>
                      </a:lnTo>
                      <a:lnTo>
                        <a:pt x="581" y="37475"/>
                      </a:lnTo>
                      <a:lnTo>
                        <a:pt x="622" y="37828"/>
                      </a:lnTo>
                      <a:lnTo>
                        <a:pt x="643" y="38118"/>
                      </a:lnTo>
                      <a:lnTo>
                        <a:pt x="643" y="38594"/>
                      </a:lnTo>
                      <a:lnTo>
                        <a:pt x="622" y="39050"/>
                      </a:lnTo>
                      <a:lnTo>
                        <a:pt x="601" y="39486"/>
                      </a:lnTo>
                      <a:lnTo>
                        <a:pt x="601" y="39983"/>
                      </a:lnTo>
                      <a:lnTo>
                        <a:pt x="622" y="40232"/>
                      </a:lnTo>
                      <a:lnTo>
                        <a:pt x="663" y="40501"/>
                      </a:lnTo>
                      <a:lnTo>
                        <a:pt x="705" y="40771"/>
                      </a:lnTo>
                      <a:lnTo>
                        <a:pt x="726" y="41019"/>
                      </a:lnTo>
                      <a:lnTo>
                        <a:pt x="726" y="41517"/>
                      </a:lnTo>
                      <a:lnTo>
                        <a:pt x="705" y="41890"/>
                      </a:lnTo>
                      <a:lnTo>
                        <a:pt x="705" y="41952"/>
                      </a:lnTo>
                      <a:lnTo>
                        <a:pt x="726" y="41994"/>
                      </a:lnTo>
                      <a:lnTo>
                        <a:pt x="767" y="42035"/>
                      </a:lnTo>
                      <a:lnTo>
                        <a:pt x="850" y="42035"/>
                      </a:lnTo>
                      <a:lnTo>
                        <a:pt x="891" y="42014"/>
                      </a:lnTo>
                      <a:lnTo>
                        <a:pt x="912" y="41952"/>
                      </a:lnTo>
                      <a:lnTo>
                        <a:pt x="912" y="41890"/>
                      </a:lnTo>
                      <a:lnTo>
                        <a:pt x="912" y="41558"/>
                      </a:lnTo>
                      <a:lnTo>
                        <a:pt x="954" y="41206"/>
                      </a:lnTo>
                      <a:lnTo>
                        <a:pt x="974" y="40854"/>
                      </a:lnTo>
                      <a:lnTo>
                        <a:pt x="995" y="40667"/>
                      </a:lnTo>
                      <a:lnTo>
                        <a:pt x="995" y="40501"/>
                      </a:lnTo>
                      <a:lnTo>
                        <a:pt x="974" y="40149"/>
                      </a:lnTo>
                      <a:lnTo>
                        <a:pt x="974" y="39465"/>
                      </a:lnTo>
                      <a:lnTo>
                        <a:pt x="995" y="38802"/>
                      </a:lnTo>
                      <a:lnTo>
                        <a:pt x="1078" y="38346"/>
                      </a:lnTo>
                      <a:lnTo>
                        <a:pt x="1099" y="38097"/>
                      </a:lnTo>
                      <a:lnTo>
                        <a:pt x="1119" y="37869"/>
                      </a:lnTo>
                      <a:lnTo>
                        <a:pt x="1140" y="36874"/>
                      </a:lnTo>
                      <a:lnTo>
                        <a:pt x="1182" y="35299"/>
                      </a:lnTo>
                      <a:lnTo>
                        <a:pt x="1182" y="35237"/>
                      </a:lnTo>
                      <a:lnTo>
                        <a:pt x="1306" y="34656"/>
                      </a:lnTo>
                      <a:lnTo>
                        <a:pt x="1347" y="34490"/>
                      </a:lnTo>
                      <a:lnTo>
                        <a:pt x="1347" y="34304"/>
                      </a:lnTo>
                      <a:lnTo>
                        <a:pt x="1368" y="33952"/>
                      </a:lnTo>
                      <a:lnTo>
                        <a:pt x="1347" y="33309"/>
                      </a:lnTo>
                      <a:lnTo>
                        <a:pt x="1327" y="32666"/>
                      </a:lnTo>
                      <a:lnTo>
                        <a:pt x="1285" y="31423"/>
                      </a:lnTo>
                      <a:lnTo>
                        <a:pt x="1244" y="30822"/>
                      </a:lnTo>
                      <a:lnTo>
                        <a:pt x="1182" y="30200"/>
                      </a:lnTo>
                      <a:lnTo>
                        <a:pt x="1182" y="29371"/>
                      </a:lnTo>
                      <a:lnTo>
                        <a:pt x="1223" y="28542"/>
                      </a:lnTo>
                      <a:lnTo>
                        <a:pt x="1223" y="28480"/>
                      </a:lnTo>
                      <a:lnTo>
                        <a:pt x="1285" y="29081"/>
                      </a:lnTo>
                      <a:lnTo>
                        <a:pt x="1347" y="29640"/>
                      </a:lnTo>
                      <a:lnTo>
                        <a:pt x="1451" y="30179"/>
                      </a:lnTo>
                      <a:lnTo>
                        <a:pt x="1513" y="30428"/>
                      </a:lnTo>
                      <a:lnTo>
                        <a:pt x="1596" y="30677"/>
                      </a:lnTo>
                      <a:lnTo>
                        <a:pt x="1555" y="31195"/>
                      </a:lnTo>
                      <a:lnTo>
                        <a:pt x="1534" y="31775"/>
                      </a:lnTo>
                      <a:lnTo>
                        <a:pt x="1534" y="32356"/>
                      </a:lnTo>
                      <a:lnTo>
                        <a:pt x="1575" y="32915"/>
                      </a:lnTo>
                      <a:lnTo>
                        <a:pt x="1555" y="33350"/>
                      </a:lnTo>
                      <a:lnTo>
                        <a:pt x="1555" y="33703"/>
                      </a:lnTo>
                      <a:lnTo>
                        <a:pt x="1575" y="33972"/>
                      </a:lnTo>
                      <a:lnTo>
                        <a:pt x="1596" y="34221"/>
                      </a:lnTo>
                      <a:lnTo>
                        <a:pt x="1638" y="34408"/>
                      </a:lnTo>
                      <a:lnTo>
                        <a:pt x="1679" y="34594"/>
                      </a:lnTo>
                      <a:lnTo>
                        <a:pt x="1783" y="34988"/>
                      </a:lnTo>
                      <a:lnTo>
                        <a:pt x="1783" y="35071"/>
                      </a:lnTo>
                      <a:lnTo>
                        <a:pt x="1721" y="35195"/>
                      </a:lnTo>
                      <a:lnTo>
                        <a:pt x="1679" y="35361"/>
                      </a:lnTo>
                      <a:lnTo>
                        <a:pt x="1658" y="35548"/>
                      </a:lnTo>
                      <a:lnTo>
                        <a:pt x="1638" y="35755"/>
                      </a:lnTo>
                      <a:lnTo>
                        <a:pt x="1596" y="36211"/>
                      </a:lnTo>
                      <a:lnTo>
                        <a:pt x="1617" y="36667"/>
                      </a:lnTo>
                      <a:lnTo>
                        <a:pt x="1596" y="37144"/>
                      </a:lnTo>
                      <a:lnTo>
                        <a:pt x="1575" y="37600"/>
                      </a:lnTo>
                      <a:lnTo>
                        <a:pt x="1596" y="38056"/>
                      </a:lnTo>
                      <a:lnTo>
                        <a:pt x="1638" y="38511"/>
                      </a:lnTo>
                      <a:lnTo>
                        <a:pt x="1638" y="38885"/>
                      </a:lnTo>
                      <a:lnTo>
                        <a:pt x="1638" y="39216"/>
                      </a:lnTo>
                      <a:lnTo>
                        <a:pt x="1596" y="39817"/>
                      </a:lnTo>
                      <a:lnTo>
                        <a:pt x="1596" y="40107"/>
                      </a:lnTo>
                      <a:lnTo>
                        <a:pt x="1617" y="40356"/>
                      </a:lnTo>
                      <a:lnTo>
                        <a:pt x="1638" y="40605"/>
                      </a:lnTo>
                      <a:lnTo>
                        <a:pt x="1679" y="40833"/>
                      </a:lnTo>
                      <a:lnTo>
                        <a:pt x="1783" y="41310"/>
                      </a:lnTo>
                      <a:lnTo>
                        <a:pt x="1783" y="41869"/>
                      </a:lnTo>
                      <a:lnTo>
                        <a:pt x="1741" y="42512"/>
                      </a:lnTo>
                      <a:lnTo>
                        <a:pt x="1721" y="43113"/>
                      </a:lnTo>
                      <a:lnTo>
                        <a:pt x="1721" y="43631"/>
                      </a:lnTo>
                      <a:lnTo>
                        <a:pt x="1700" y="44087"/>
                      </a:lnTo>
                      <a:lnTo>
                        <a:pt x="1575" y="44419"/>
                      </a:lnTo>
                      <a:lnTo>
                        <a:pt x="1534" y="44585"/>
                      </a:lnTo>
                      <a:lnTo>
                        <a:pt x="1493" y="44750"/>
                      </a:lnTo>
                      <a:lnTo>
                        <a:pt x="1430" y="45269"/>
                      </a:lnTo>
                      <a:lnTo>
                        <a:pt x="1368" y="46077"/>
                      </a:lnTo>
                      <a:lnTo>
                        <a:pt x="1347" y="46678"/>
                      </a:lnTo>
                      <a:lnTo>
                        <a:pt x="1368" y="47403"/>
                      </a:lnTo>
                      <a:lnTo>
                        <a:pt x="1410" y="48108"/>
                      </a:lnTo>
                      <a:lnTo>
                        <a:pt x="1430" y="48419"/>
                      </a:lnTo>
                      <a:lnTo>
                        <a:pt x="1493" y="48668"/>
                      </a:lnTo>
                      <a:lnTo>
                        <a:pt x="1430" y="49476"/>
                      </a:lnTo>
                      <a:lnTo>
                        <a:pt x="1410" y="50430"/>
                      </a:lnTo>
                      <a:lnTo>
                        <a:pt x="1410" y="51570"/>
                      </a:lnTo>
                      <a:lnTo>
                        <a:pt x="1430" y="52627"/>
                      </a:lnTo>
                      <a:lnTo>
                        <a:pt x="1451" y="53103"/>
                      </a:lnTo>
                      <a:lnTo>
                        <a:pt x="1493" y="53559"/>
                      </a:lnTo>
                      <a:lnTo>
                        <a:pt x="1534" y="53808"/>
                      </a:lnTo>
                      <a:lnTo>
                        <a:pt x="1575" y="54015"/>
                      </a:lnTo>
                      <a:lnTo>
                        <a:pt x="1638" y="54181"/>
                      </a:lnTo>
                      <a:lnTo>
                        <a:pt x="1700" y="54326"/>
                      </a:lnTo>
                      <a:lnTo>
                        <a:pt x="1783" y="54451"/>
                      </a:lnTo>
                      <a:lnTo>
                        <a:pt x="1845" y="54533"/>
                      </a:lnTo>
                      <a:lnTo>
                        <a:pt x="1928" y="54616"/>
                      </a:lnTo>
                      <a:lnTo>
                        <a:pt x="2031" y="54658"/>
                      </a:lnTo>
                      <a:lnTo>
                        <a:pt x="2135" y="54699"/>
                      </a:lnTo>
                      <a:lnTo>
                        <a:pt x="2239" y="54699"/>
                      </a:lnTo>
                      <a:lnTo>
                        <a:pt x="2446" y="54720"/>
                      </a:lnTo>
                      <a:lnTo>
                        <a:pt x="2943" y="54679"/>
                      </a:lnTo>
                      <a:lnTo>
                        <a:pt x="3959" y="54679"/>
                      </a:lnTo>
                      <a:lnTo>
                        <a:pt x="5679" y="54658"/>
                      </a:lnTo>
                      <a:lnTo>
                        <a:pt x="7358" y="54658"/>
                      </a:lnTo>
                      <a:lnTo>
                        <a:pt x="9389" y="54637"/>
                      </a:lnTo>
                      <a:lnTo>
                        <a:pt x="12063" y="54679"/>
                      </a:lnTo>
                      <a:lnTo>
                        <a:pt x="13431" y="54699"/>
                      </a:lnTo>
                      <a:lnTo>
                        <a:pt x="16478" y="54699"/>
                      </a:lnTo>
                      <a:lnTo>
                        <a:pt x="19028" y="54720"/>
                      </a:lnTo>
                      <a:lnTo>
                        <a:pt x="20333" y="54741"/>
                      </a:lnTo>
                      <a:lnTo>
                        <a:pt x="21722" y="54761"/>
                      </a:lnTo>
                      <a:lnTo>
                        <a:pt x="23131" y="54741"/>
                      </a:lnTo>
                      <a:lnTo>
                        <a:pt x="27194" y="54741"/>
                      </a:lnTo>
                      <a:lnTo>
                        <a:pt x="29453" y="54761"/>
                      </a:lnTo>
                      <a:lnTo>
                        <a:pt x="32023" y="54782"/>
                      </a:lnTo>
                      <a:lnTo>
                        <a:pt x="35008" y="54803"/>
                      </a:lnTo>
                      <a:lnTo>
                        <a:pt x="36335" y="54803"/>
                      </a:lnTo>
                      <a:lnTo>
                        <a:pt x="37247" y="54782"/>
                      </a:lnTo>
                      <a:lnTo>
                        <a:pt x="38076" y="54761"/>
                      </a:lnTo>
                      <a:lnTo>
                        <a:pt x="39216" y="54741"/>
                      </a:lnTo>
                      <a:lnTo>
                        <a:pt x="41910" y="54782"/>
                      </a:lnTo>
                      <a:lnTo>
                        <a:pt x="43796" y="54782"/>
                      </a:lnTo>
                      <a:lnTo>
                        <a:pt x="46532" y="54761"/>
                      </a:lnTo>
                      <a:lnTo>
                        <a:pt x="46947" y="54761"/>
                      </a:lnTo>
                      <a:lnTo>
                        <a:pt x="47320" y="54720"/>
                      </a:lnTo>
                      <a:lnTo>
                        <a:pt x="48045" y="54637"/>
                      </a:lnTo>
                      <a:lnTo>
                        <a:pt x="48398" y="54616"/>
                      </a:lnTo>
                      <a:lnTo>
                        <a:pt x="48771" y="54616"/>
                      </a:lnTo>
                      <a:lnTo>
                        <a:pt x="49185" y="54679"/>
                      </a:lnTo>
                      <a:lnTo>
                        <a:pt x="49413" y="54720"/>
                      </a:lnTo>
                      <a:lnTo>
                        <a:pt x="49662" y="54782"/>
                      </a:lnTo>
                      <a:lnTo>
                        <a:pt x="49911" y="54865"/>
                      </a:lnTo>
                      <a:lnTo>
                        <a:pt x="50201" y="54907"/>
                      </a:lnTo>
                      <a:lnTo>
                        <a:pt x="50491" y="54948"/>
                      </a:lnTo>
                      <a:lnTo>
                        <a:pt x="50781" y="54969"/>
                      </a:lnTo>
                      <a:lnTo>
                        <a:pt x="51092" y="54969"/>
                      </a:lnTo>
                      <a:lnTo>
                        <a:pt x="51403" y="54948"/>
                      </a:lnTo>
                      <a:lnTo>
                        <a:pt x="51714" y="54886"/>
                      </a:lnTo>
                      <a:lnTo>
                        <a:pt x="52004" y="54824"/>
                      </a:lnTo>
                      <a:lnTo>
                        <a:pt x="52274" y="54720"/>
                      </a:lnTo>
                      <a:lnTo>
                        <a:pt x="52543" y="54575"/>
                      </a:lnTo>
                      <a:lnTo>
                        <a:pt x="52771" y="54409"/>
                      </a:lnTo>
                      <a:lnTo>
                        <a:pt x="52978" y="54202"/>
                      </a:lnTo>
                      <a:lnTo>
                        <a:pt x="53061" y="54098"/>
                      </a:lnTo>
                      <a:lnTo>
                        <a:pt x="53144" y="53974"/>
                      </a:lnTo>
                      <a:lnTo>
                        <a:pt x="53206" y="53849"/>
                      </a:lnTo>
                      <a:lnTo>
                        <a:pt x="53268" y="53704"/>
                      </a:lnTo>
                      <a:lnTo>
                        <a:pt x="53310" y="53539"/>
                      </a:lnTo>
                      <a:lnTo>
                        <a:pt x="53331" y="53373"/>
                      </a:lnTo>
                      <a:lnTo>
                        <a:pt x="53351" y="53207"/>
                      </a:lnTo>
                      <a:lnTo>
                        <a:pt x="53372" y="53020"/>
                      </a:lnTo>
                      <a:lnTo>
                        <a:pt x="53351" y="52647"/>
                      </a:lnTo>
                      <a:lnTo>
                        <a:pt x="53393" y="52336"/>
                      </a:lnTo>
                      <a:lnTo>
                        <a:pt x="53414" y="52171"/>
                      </a:lnTo>
                      <a:lnTo>
                        <a:pt x="53393" y="52005"/>
                      </a:lnTo>
                      <a:lnTo>
                        <a:pt x="53372" y="51839"/>
                      </a:lnTo>
                      <a:lnTo>
                        <a:pt x="53372" y="51673"/>
                      </a:lnTo>
                      <a:lnTo>
                        <a:pt x="53372" y="51362"/>
                      </a:lnTo>
                      <a:lnTo>
                        <a:pt x="53393" y="51051"/>
                      </a:lnTo>
                      <a:lnTo>
                        <a:pt x="53393" y="50886"/>
                      </a:lnTo>
                      <a:lnTo>
                        <a:pt x="53434" y="50284"/>
                      </a:lnTo>
                      <a:lnTo>
                        <a:pt x="53517" y="49808"/>
                      </a:lnTo>
                      <a:lnTo>
                        <a:pt x="53538" y="49580"/>
                      </a:lnTo>
                      <a:lnTo>
                        <a:pt x="53559" y="49352"/>
                      </a:lnTo>
                      <a:lnTo>
                        <a:pt x="53600" y="48357"/>
                      </a:lnTo>
                      <a:lnTo>
                        <a:pt x="53621" y="47445"/>
                      </a:lnTo>
                      <a:lnTo>
                        <a:pt x="53621" y="47362"/>
                      </a:lnTo>
                      <a:lnTo>
                        <a:pt x="53621" y="47341"/>
                      </a:lnTo>
                      <a:lnTo>
                        <a:pt x="53600" y="47134"/>
                      </a:lnTo>
                      <a:lnTo>
                        <a:pt x="53579" y="46927"/>
                      </a:lnTo>
                      <a:lnTo>
                        <a:pt x="53538" y="46802"/>
                      </a:lnTo>
                      <a:lnTo>
                        <a:pt x="53517" y="46574"/>
                      </a:lnTo>
                      <a:lnTo>
                        <a:pt x="53517" y="46408"/>
                      </a:lnTo>
                      <a:lnTo>
                        <a:pt x="53538" y="46222"/>
                      </a:lnTo>
                      <a:lnTo>
                        <a:pt x="53600" y="45849"/>
                      </a:lnTo>
                      <a:lnTo>
                        <a:pt x="53621" y="45662"/>
                      </a:lnTo>
                      <a:lnTo>
                        <a:pt x="53621" y="45476"/>
                      </a:lnTo>
                      <a:lnTo>
                        <a:pt x="53579" y="44792"/>
                      </a:lnTo>
                      <a:lnTo>
                        <a:pt x="53579" y="44585"/>
                      </a:lnTo>
                      <a:lnTo>
                        <a:pt x="53704" y="43963"/>
                      </a:lnTo>
                      <a:lnTo>
                        <a:pt x="53849" y="43051"/>
                      </a:lnTo>
                      <a:lnTo>
                        <a:pt x="53911" y="42740"/>
                      </a:lnTo>
                      <a:lnTo>
                        <a:pt x="53973" y="42408"/>
                      </a:lnTo>
                      <a:lnTo>
                        <a:pt x="53973" y="42242"/>
                      </a:lnTo>
                      <a:lnTo>
                        <a:pt x="53973" y="42077"/>
                      </a:lnTo>
                      <a:lnTo>
                        <a:pt x="53952" y="41911"/>
                      </a:lnTo>
                      <a:lnTo>
                        <a:pt x="53911" y="41745"/>
                      </a:lnTo>
                      <a:lnTo>
                        <a:pt x="53849" y="41517"/>
                      </a:lnTo>
                      <a:lnTo>
                        <a:pt x="53828" y="41310"/>
                      </a:lnTo>
                      <a:lnTo>
                        <a:pt x="53849" y="41165"/>
                      </a:lnTo>
                      <a:lnTo>
                        <a:pt x="53870" y="41040"/>
                      </a:lnTo>
                      <a:lnTo>
                        <a:pt x="53849" y="40874"/>
                      </a:lnTo>
                      <a:lnTo>
                        <a:pt x="53828" y="40729"/>
                      </a:lnTo>
                      <a:lnTo>
                        <a:pt x="53828" y="40563"/>
                      </a:lnTo>
                      <a:lnTo>
                        <a:pt x="53828" y="40481"/>
                      </a:lnTo>
                      <a:lnTo>
                        <a:pt x="53870" y="40398"/>
                      </a:lnTo>
                      <a:lnTo>
                        <a:pt x="53932" y="40253"/>
                      </a:lnTo>
                      <a:lnTo>
                        <a:pt x="53973" y="40087"/>
                      </a:lnTo>
                      <a:lnTo>
                        <a:pt x="53973" y="39797"/>
                      </a:lnTo>
                      <a:lnTo>
                        <a:pt x="53952" y="39506"/>
                      </a:lnTo>
                      <a:lnTo>
                        <a:pt x="53994" y="39133"/>
                      </a:lnTo>
                      <a:lnTo>
                        <a:pt x="54077" y="38739"/>
                      </a:lnTo>
                      <a:lnTo>
                        <a:pt x="54118" y="38429"/>
                      </a:lnTo>
                      <a:lnTo>
                        <a:pt x="54139" y="38118"/>
                      </a:lnTo>
                      <a:lnTo>
                        <a:pt x="54201" y="37351"/>
                      </a:lnTo>
                      <a:lnTo>
                        <a:pt x="54305" y="36853"/>
                      </a:lnTo>
                      <a:lnTo>
                        <a:pt x="54388" y="36542"/>
                      </a:lnTo>
                      <a:lnTo>
                        <a:pt x="54408" y="36211"/>
                      </a:lnTo>
                      <a:lnTo>
                        <a:pt x="54429" y="35734"/>
                      </a:lnTo>
                      <a:lnTo>
                        <a:pt x="54429" y="35237"/>
                      </a:lnTo>
                      <a:lnTo>
                        <a:pt x="54408" y="34698"/>
                      </a:lnTo>
                      <a:lnTo>
                        <a:pt x="54367" y="34408"/>
                      </a:lnTo>
                      <a:lnTo>
                        <a:pt x="54326" y="34138"/>
                      </a:lnTo>
                      <a:lnTo>
                        <a:pt x="54263" y="33827"/>
                      </a:lnTo>
                      <a:lnTo>
                        <a:pt x="54326" y="33475"/>
                      </a:lnTo>
                      <a:lnTo>
                        <a:pt x="54367" y="33102"/>
                      </a:lnTo>
                      <a:lnTo>
                        <a:pt x="54408" y="32666"/>
                      </a:lnTo>
                      <a:lnTo>
                        <a:pt x="54429" y="32231"/>
                      </a:lnTo>
                      <a:lnTo>
                        <a:pt x="54408" y="31982"/>
                      </a:lnTo>
                      <a:lnTo>
                        <a:pt x="54388" y="31734"/>
                      </a:lnTo>
                      <a:lnTo>
                        <a:pt x="54305" y="31216"/>
                      </a:lnTo>
                      <a:lnTo>
                        <a:pt x="54263" y="31029"/>
                      </a:lnTo>
                      <a:lnTo>
                        <a:pt x="54222" y="30863"/>
                      </a:lnTo>
                      <a:lnTo>
                        <a:pt x="54098" y="30532"/>
                      </a:lnTo>
                      <a:lnTo>
                        <a:pt x="54015" y="30387"/>
                      </a:lnTo>
                      <a:lnTo>
                        <a:pt x="53952" y="29910"/>
                      </a:lnTo>
                      <a:lnTo>
                        <a:pt x="53890" y="29537"/>
                      </a:lnTo>
                      <a:lnTo>
                        <a:pt x="53849" y="28936"/>
                      </a:lnTo>
                      <a:lnTo>
                        <a:pt x="53849" y="28583"/>
                      </a:lnTo>
                      <a:lnTo>
                        <a:pt x="53870" y="28231"/>
                      </a:lnTo>
                      <a:lnTo>
                        <a:pt x="53870" y="27941"/>
                      </a:lnTo>
                      <a:lnTo>
                        <a:pt x="53870" y="27651"/>
                      </a:lnTo>
                      <a:lnTo>
                        <a:pt x="53828" y="27049"/>
                      </a:lnTo>
                      <a:lnTo>
                        <a:pt x="53911" y="26946"/>
                      </a:lnTo>
                      <a:lnTo>
                        <a:pt x="53932" y="26884"/>
                      </a:lnTo>
                      <a:lnTo>
                        <a:pt x="53952" y="26821"/>
                      </a:lnTo>
                      <a:lnTo>
                        <a:pt x="54015" y="26345"/>
                      </a:lnTo>
                      <a:lnTo>
                        <a:pt x="54056" y="25868"/>
                      </a:lnTo>
                      <a:lnTo>
                        <a:pt x="54118" y="25163"/>
                      </a:lnTo>
                      <a:lnTo>
                        <a:pt x="54139" y="24832"/>
                      </a:lnTo>
                      <a:lnTo>
                        <a:pt x="54160" y="24479"/>
                      </a:lnTo>
                      <a:lnTo>
                        <a:pt x="54118" y="24127"/>
                      </a:lnTo>
                      <a:lnTo>
                        <a:pt x="54077" y="23775"/>
                      </a:lnTo>
                      <a:lnTo>
                        <a:pt x="54056" y="23692"/>
                      </a:lnTo>
                      <a:lnTo>
                        <a:pt x="54056" y="23630"/>
                      </a:lnTo>
                      <a:lnTo>
                        <a:pt x="54056" y="22946"/>
                      </a:lnTo>
                      <a:lnTo>
                        <a:pt x="54077" y="22427"/>
                      </a:lnTo>
                      <a:lnTo>
                        <a:pt x="54098" y="21909"/>
                      </a:lnTo>
                      <a:lnTo>
                        <a:pt x="54098" y="21412"/>
                      </a:lnTo>
                      <a:lnTo>
                        <a:pt x="54098" y="20935"/>
                      </a:lnTo>
                      <a:lnTo>
                        <a:pt x="53973" y="19836"/>
                      </a:lnTo>
                      <a:lnTo>
                        <a:pt x="53911" y="19132"/>
                      </a:lnTo>
                      <a:lnTo>
                        <a:pt x="53890" y="18427"/>
                      </a:lnTo>
                      <a:lnTo>
                        <a:pt x="53890" y="17867"/>
                      </a:lnTo>
                      <a:lnTo>
                        <a:pt x="53890" y="17536"/>
                      </a:lnTo>
                      <a:lnTo>
                        <a:pt x="53890" y="17204"/>
                      </a:lnTo>
                      <a:lnTo>
                        <a:pt x="53890" y="17038"/>
                      </a:lnTo>
                      <a:lnTo>
                        <a:pt x="53870" y="16748"/>
                      </a:lnTo>
                      <a:lnTo>
                        <a:pt x="53849" y="16417"/>
                      </a:lnTo>
                      <a:lnTo>
                        <a:pt x="53807" y="16064"/>
                      </a:lnTo>
                      <a:lnTo>
                        <a:pt x="53787" y="15774"/>
                      </a:lnTo>
                      <a:lnTo>
                        <a:pt x="53787" y="15297"/>
                      </a:lnTo>
                      <a:lnTo>
                        <a:pt x="53807" y="14841"/>
                      </a:lnTo>
                      <a:lnTo>
                        <a:pt x="53828" y="14406"/>
                      </a:lnTo>
                      <a:lnTo>
                        <a:pt x="53828" y="13909"/>
                      </a:lnTo>
                      <a:lnTo>
                        <a:pt x="53807" y="13639"/>
                      </a:lnTo>
                      <a:lnTo>
                        <a:pt x="53766" y="13390"/>
                      </a:lnTo>
                      <a:lnTo>
                        <a:pt x="53724" y="13121"/>
                      </a:lnTo>
                      <a:lnTo>
                        <a:pt x="53704" y="12872"/>
                      </a:lnTo>
                      <a:lnTo>
                        <a:pt x="53704" y="12375"/>
                      </a:lnTo>
                      <a:lnTo>
                        <a:pt x="53724" y="12002"/>
                      </a:lnTo>
                      <a:lnTo>
                        <a:pt x="53724" y="11939"/>
                      </a:lnTo>
                      <a:lnTo>
                        <a:pt x="53704" y="11898"/>
                      </a:lnTo>
                      <a:lnTo>
                        <a:pt x="53662" y="11857"/>
                      </a:lnTo>
                      <a:lnTo>
                        <a:pt x="53621" y="11836"/>
                      </a:lnTo>
                      <a:lnTo>
                        <a:pt x="53579" y="11857"/>
                      </a:lnTo>
                      <a:lnTo>
                        <a:pt x="53538" y="11877"/>
                      </a:lnTo>
                      <a:lnTo>
                        <a:pt x="53517" y="11939"/>
                      </a:lnTo>
                      <a:lnTo>
                        <a:pt x="53517" y="12002"/>
                      </a:lnTo>
                      <a:lnTo>
                        <a:pt x="53517" y="12333"/>
                      </a:lnTo>
                      <a:lnTo>
                        <a:pt x="53476" y="12686"/>
                      </a:lnTo>
                      <a:lnTo>
                        <a:pt x="53455" y="13038"/>
                      </a:lnTo>
                      <a:lnTo>
                        <a:pt x="53434" y="13225"/>
                      </a:lnTo>
                      <a:lnTo>
                        <a:pt x="53434" y="13390"/>
                      </a:lnTo>
                      <a:lnTo>
                        <a:pt x="53455" y="13743"/>
                      </a:lnTo>
                      <a:lnTo>
                        <a:pt x="53455" y="14406"/>
                      </a:lnTo>
                      <a:lnTo>
                        <a:pt x="53434" y="15090"/>
                      </a:lnTo>
                      <a:lnTo>
                        <a:pt x="53351" y="15546"/>
                      </a:lnTo>
                      <a:lnTo>
                        <a:pt x="53331" y="15774"/>
                      </a:lnTo>
                      <a:lnTo>
                        <a:pt x="53310" y="16023"/>
                      </a:lnTo>
                      <a:lnTo>
                        <a:pt x="53289" y="17018"/>
                      </a:lnTo>
                      <a:lnTo>
                        <a:pt x="53289" y="17391"/>
                      </a:lnTo>
                      <a:lnTo>
                        <a:pt x="53268" y="17246"/>
                      </a:lnTo>
                      <a:lnTo>
                        <a:pt x="53248" y="16624"/>
                      </a:lnTo>
                      <a:lnTo>
                        <a:pt x="53227" y="16520"/>
                      </a:lnTo>
                      <a:lnTo>
                        <a:pt x="53248" y="16251"/>
                      </a:lnTo>
                      <a:lnTo>
                        <a:pt x="53248" y="15981"/>
                      </a:lnTo>
                      <a:lnTo>
                        <a:pt x="53268" y="15712"/>
                      </a:lnTo>
                      <a:lnTo>
                        <a:pt x="53268" y="15422"/>
                      </a:lnTo>
                      <a:lnTo>
                        <a:pt x="53227" y="14986"/>
                      </a:lnTo>
                      <a:lnTo>
                        <a:pt x="53186" y="14572"/>
                      </a:lnTo>
                      <a:lnTo>
                        <a:pt x="53144" y="14219"/>
                      </a:lnTo>
                      <a:lnTo>
                        <a:pt x="53123" y="13867"/>
                      </a:lnTo>
                      <a:lnTo>
                        <a:pt x="53144" y="13494"/>
                      </a:lnTo>
                      <a:lnTo>
                        <a:pt x="53186" y="13017"/>
                      </a:lnTo>
                      <a:lnTo>
                        <a:pt x="53165" y="12520"/>
                      </a:lnTo>
                      <a:lnTo>
                        <a:pt x="53206" y="12043"/>
                      </a:lnTo>
                      <a:lnTo>
                        <a:pt x="53206" y="11587"/>
                      </a:lnTo>
                      <a:lnTo>
                        <a:pt x="53186" y="11152"/>
                      </a:lnTo>
                      <a:lnTo>
                        <a:pt x="53144" y="10675"/>
                      </a:lnTo>
                      <a:lnTo>
                        <a:pt x="53165" y="10323"/>
                      </a:lnTo>
                      <a:lnTo>
                        <a:pt x="53165" y="9970"/>
                      </a:lnTo>
                      <a:lnTo>
                        <a:pt x="53186" y="9577"/>
                      </a:lnTo>
                      <a:lnTo>
                        <a:pt x="53186" y="9204"/>
                      </a:lnTo>
                      <a:lnTo>
                        <a:pt x="53186" y="8872"/>
                      </a:lnTo>
                      <a:lnTo>
                        <a:pt x="53144" y="8561"/>
                      </a:lnTo>
                      <a:lnTo>
                        <a:pt x="53082" y="7981"/>
                      </a:lnTo>
                      <a:lnTo>
                        <a:pt x="53040" y="7566"/>
                      </a:lnTo>
                      <a:lnTo>
                        <a:pt x="53040" y="7359"/>
                      </a:lnTo>
                      <a:lnTo>
                        <a:pt x="53061" y="7027"/>
                      </a:lnTo>
                      <a:lnTo>
                        <a:pt x="53082" y="6778"/>
                      </a:lnTo>
                      <a:lnTo>
                        <a:pt x="53103" y="6530"/>
                      </a:lnTo>
                      <a:lnTo>
                        <a:pt x="53103" y="6240"/>
                      </a:lnTo>
                      <a:lnTo>
                        <a:pt x="53082" y="5970"/>
                      </a:lnTo>
                      <a:lnTo>
                        <a:pt x="53103" y="5701"/>
                      </a:lnTo>
                      <a:lnTo>
                        <a:pt x="53144" y="5493"/>
                      </a:lnTo>
                      <a:lnTo>
                        <a:pt x="53227" y="5037"/>
                      </a:lnTo>
                      <a:lnTo>
                        <a:pt x="53268" y="4768"/>
                      </a:lnTo>
                      <a:lnTo>
                        <a:pt x="53289" y="4498"/>
                      </a:lnTo>
                      <a:lnTo>
                        <a:pt x="53310" y="3939"/>
                      </a:lnTo>
                      <a:lnTo>
                        <a:pt x="53414" y="3338"/>
                      </a:lnTo>
                      <a:lnTo>
                        <a:pt x="53434" y="3048"/>
                      </a:lnTo>
                      <a:lnTo>
                        <a:pt x="53455" y="2757"/>
                      </a:lnTo>
                      <a:lnTo>
                        <a:pt x="53455" y="2467"/>
                      </a:lnTo>
                      <a:lnTo>
                        <a:pt x="53455" y="2198"/>
                      </a:lnTo>
                      <a:lnTo>
                        <a:pt x="53414" y="1928"/>
                      </a:lnTo>
                      <a:lnTo>
                        <a:pt x="53372" y="1700"/>
                      </a:lnTo>
                      <a:lnTo>
                        <a:pt x="53310" y="1472"/>
                      </a:lnTo>
                      <a:lnTo>
                        <a:pt x="53227" y="1265"/>
                      </a:lnTo>
                      <a:lnTo>
                        <a:pt x="53123" y="1099"/>
                      </a:lnTo>
                      <a:lnTo>
                        <a:pt x="52999" y="933"/>
                      </a:lnTo>
                      <a:lnTo>
                        <a:pt x="52854" y="830"/>
                      </a:lnTo>
                      <a:lnTo>
                        <a:pt x="52667" y="726"/>
                      </a:lnTo>
                      <a:lnTo>
                        <a:pt x="52460" y="685"/>
                      </a:lnTo>
                      <a:lnTo>
                        <a:pt x="52232" y="664"/>
                      </a:lnTo>
                      <a:lnTo>
                        <a:pt x="51341" y="664"/>
                      </a:lnTo>
                      <a:lnTo>
                        <a:pt x="49703" y="705"/>
                      </a:lnTo>
                      <a:lnTo>
                        <a:pt x="46263" y="747"/>
                      </a:lnTo>
                      <a:lnTo>
                        <a:pt x="44356" y="768"/>
                      </a:lnTo>
                      <a:lnTo>
                        <a:pt x="39920" y="768"/>
                      </a:lnTo>
                      <a:lnTo>
                        <a:pt x="37288" y="726"/>
                      </a:lnTo>
                      <a:lnTo>
                        <a:pt x="36542" y="685"/>
                      </a:lnTo>
                      <a:lnTo>
                        <a:pt x="35733" y="664"/>
                      </a:lnTo>
                      <a:lnTo>
                        <a:pt x="34863" y="643"/>
                      </a:lnTo>
                      <a:lnTo>
                        <a:pt x="36625" y="643"/>
                      </a:lnTo>
                      <a:lnTo>
                        <a:pt x="36873" y="623"/>
                      </a:lnTo>
                      <a:lnTo>
                        <a:pt x="37143" y="643"/>
                      </a:lnTo>
                      <a:lnTo>
                        <a:pt x="37412" y="643"/>
                      </a:lnTo>
                      <a:lnTo>
                        <a:pt x="37661" y="623"/>
                      </a:lnTo>
                      <a:lnTo>
                        <a:pt x="37910" y="623"/>
                      </a:lnTo>
                      <a:lnTo>
                        <a:pt x="38449" y="664"/>
                      </a:lnTo>
                      <a:lnTo>
                        <a:pt x="38988" y="685"/>
                      </a:lnTo>
                      <a:lnTo>
                        <a:pt x="39630" y="705"/>
                      </a:lnTo>
                      <a:lnTo>
                        <a:pt x="40128" y="705"/>
                      </a:lnTo>
                      <a:lnTo>
                        <a:pt x="40625" y="685"/>
                      </a:lnTo>
                      <a:lnTo>
                        <a:pt x="41060" y="664"/>
                      </a:lnTo>
                      <a:lnTo>
                        <a:pt x="41330" y="664"/>
                      </a:lnTo>
                      <a:lnTo>
                        <a:pt x="41889" y="685"/>
                      </a:lnTo>
                      <a:lnTo>
                        <a:pt x="42490" y="685"/>
                      </a:lnTo>
                      <a:lnTo>
                        <a:pt x="43071" y="664"/>
                      </a:lnTo>
                      <a:lnTo>
                        <a:pt x="43589" y="643"/>
                      </a:lnTo>
                      <a:lnTo>
                        <a:pt x="44128" y="643"/>
                      </a:lnTo>
                      <a:lnTo>
                        <a:pt x="44439" y="623"/>
                      </a:lnTo>
                      <a:lnTo>
                        <a:pt x="45268" y="623"/>
                      </a:lnTo>
                      <a:lnTo>
                        <a:pt x="45537" y="643"/>
                      </a:lnTo>
                      <a:lnTo>
                        <a:pt x="50988" y="643"/>
                      </a:lnTo>
                      <a:lnTo>
                        <a:pt x="51610" y="623"/>
                      </a:lnTo>
                      <a:lnTo>
                        <a:pt x="52253" y="602"/>
                      </a:lnTo>
                      <a:lnTo>
                        <a:pt x="53082" y="581"/>
                      </a:lnTo>
                      <a:lnTo>
                        <a:pt x="53227" y="560"/>
                      </a:lnTo>
                      <a:lnTo>
                        <a:pt x="53268" y="560"/>
                      </a:lnTo>
                      <a:lnTo>
                        <a:pt x="53289" y="540"/>
                      </a:lnTo>
                      <a:lnTo>
                        <a:pt x="53268" y="519"/>
                      </a:lnTo>
                      <a:lnTo>
                        <a:pt x="53227" y="519"/>
                      </a:lnTo>
                      <a:lnTo>
                        <a:pt x="53082" y="498"/>
                      </a:lnTo>
                      <a:lnTo>
                        <a:pt x="52688" y="498"/>
                      </a:lnTo>
                      <a:lnTo>
                        <a:pt x="52087" y="457"/>
                      </a:lnTo>
                      <a:lnTo>
                        <a:pt x="51672" y="457"/>
                      </a:lnTo>
                      <a:lnTo>
                        <a:pt x="51258" y="477"/>
                      </a:lnTo>
                      <a:lnTo>
                        <a:pt x="50387" y="457"/>
                      </a:lnTo>
                      <a:lnTo>
                        <a:pt x="49538" y="436"/>
                      </a:lnTo>
                      <a:lnTo>
                        <a:pt x="48957" y="415"/>
                      </a:lnTo>
                      <a:lnTo>
                        <a:pt x="48398" y="395"/>
                      </a:lnTo>
                      <a:lnTo>
                        <a:pt x="47175" y="374"/>
                      </a:lnTo>
                      <a:lnTo>
                        <a:pt x="46035" y="353"/>
                      </a:lnTo>
                      <a:lnTo>
                        <a:pt x="45910" y="353"/>
                      </a:lnTo>
                      <a:lnTo>
                        <a:pt x="45413" y="374"/>
                      </a:lnTo>
                      <a:lnTo>
                        <a:pt x="45247" y="395"/>
                      </a:lnTo>
                      <a:lnTo>
                        <a:pt x="44957" y="415"/>
                      </a:lnTo>
                      <a:lnTo>
                        <a:pt x="44750" y="415"/>
                      </a:lnTo>
                      <a:lnTo>
                        <a:pt x="44542" y="395"/>
                      </a:lnTo>
                      <a:lnTo>
                        <a:pt x="44066" y="374"/>
                      </a:lnTo>
                      <a:lnTo>
                        <a:pt x="42781" y="374"/>
                      </a:lnTo>
                      <a:lnTo>
                        <a:pt x="42511" y="395"/>
                      </a:lnTo>
                      <a:lnTo>
                        <a:pt x="41744" y="332"/>
                      </a:lnTo>
                      <a:lnTo>
                        <a:pt x="40625" y="270"/>
                      </a:lnTo>
                      <a:lnTo>
                        <a:pt x="39817" y="208"/>
                      </a:lnTo>
                      <a:lnTo>
                        <a:pt x="39402" y="208"/>
                      </a:lnTo>
                      <a:lnTo>
                        <a:pt x="39008" y="229"/>
                      </a:lnTo>
                      <a:lnTo>
                        <a:pt x="38718" y="270"/>
                      </a:lnTo>
                      <a:lnTo>
                        <a:pt x="38469" y="270"/>
                      </a:lnTo>
                      <a:lnTo>
                        <a:pt x="38138" y="249"/>
                      </a:lnTo>
                      <a:lnTo>
                        <a:pt x="37951" y="270"/>
                      </a:lnTo>
                      <a:lnTo>
                        <a:pt x="37557" y="270"/>
                      </a:lnTo>
                      <a:lnTo>
                        <a:pt x="37350" y="249"/>
                      </a:lnTo>
                      <a:lnTo>
                        <a:pt x="37164" y="229"/>
                      </a:lnTo>
                      <a:lnTo>
                        <a:pt x="36956" y="208"/>
                      </a:lnTo>
                      <a:lnTo>
                        <a:pt x="35796" y="208"/>
                      </a:lnTo>
                      <a:lnTo>
                        <a:pt x="35298" y="167"/>
                      </a:lnTo>
                      <a:lnTo>
                        <a:pt x="34531" y="125"/>
                      </a:lnTo>
                      <a:lnTo>
                        <a:pt x="33578" y="104"/>
                      </a:lnTo>
                      <a:lnTo>
                        <a:pt x="32977" y="63"/>
                      </a:lnTo>
                      <a:lnTo>
                        <a:pt x="32583" y="21"/>
                      </a:lnTo>
                      <a:lnTo>
                        <a:pt x="32189" y="21"/>
                      </a:lnTo>
                      <a:lnTo>
                        <a:pt x="31588" y="1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A48DE6-994B-E634-FAB5-843D19DC0DF0}"/>
                    </a:ext>
                  </a:extLst>
                </p:cNvPr>
                <p:cNvSpPr/>
                <p:nvPr/>
              </p:nvSpPr>
              <p:spPr>
                <a:xfrm>
                  <a:off x="792772" y="227505"/>
                  <a:ext cx="7820286" cy="1220855"/>
                </a:xfrm>
                <a:custGeom>
                  <a:avLst/>
                  <a:gdLst>
                    <a:gd name="connsiteX0" fmla="*/ 0 w 7820286"/>
                    <a:gd name="connsiteY0" fmla="*/ 0 h 1220855"/>
                    <a:gd name="connsiteX1" fmla="*/ 402186 w 7820286"/>
                    <a:gd name="connsiteY1" fmla="*/ 0 h 1220855"/>
                    <a:gd name="connsiteX2" fmla="*/ 1038981 w 7820286"/>
                    <a:gd name="connsiteY2" fmla="*/ 0 h 1220855"/>
                    <a:gd name="connsiteX3" fmla="*/ 1753978 w 7820286"/>
                    <a:gd name="connsiteY3" fmla="*/ 0 h 1220855"/>
                    <a:gd name="connsiteX4" fmla="*/ 2468976 w 7820286"/>
                    <a:gd name="connsiteY4" fmla="*/ 0 h 1220855"/>
                    <a:gd name="connsiteX5" fmla="*/ 3105771 w 7820286"/>
                    <a:gd name="connsiteY5" fmla="*/ 0 h 1220855"/>
                    <a:gd name="connsiteX6" fmla="*/ 3664363 w 7820286"/>
                    <a:gd name="connsiteY6" fmla="*/ 0 h 1220855"/>
                    <a:gd name="connsiteX7" fmla="*/ 4379360 w 7820286"/>
                    <a:gd name="connsiteY7" fmla="*/ 0 h 1220855"/>
                    <a:gd name="connsiteX8" fmla="*/ 4781546 w 7820286"/>
                    <a:gd name="connsiteY8" fmla="*/ 0 h 1220855"/>
                    <a:gd name="connsiteX9" fmla="*/ 5261935 w 7820286"/>
                    <a:gd name="connsiteY9" fmla="*/ 0 h 1220855"/>
                    <a:gd name="connsiteX10" fmla="*/ 5742324 w 7820286"/>
                    <a:gd name="connsiteY10" fmla="*/ 0 h 1220855"/>
                    <a:gd name="connsiteX11" fmla="*/ 6144510 w 7820286"/>
                    <a:gd name="connsiteY11" fmla="*/ 0 h 1220855"/>
                    <a:gd name="connsiteX12" fmla="*/ 6703102 w 7820286"/>
                    <a:gd name="connsiteY12" fmla="*/ 0 h 1220855"/>
                    <a:gd name="connsiteX13" fmla="*/ 7105288 w 7820286"/>
                    <a:gd name="connsiteY13" fmla="*/ 0 h 1220855"/>
                    <a:gd name="connsiteX14" fmla="*/ 7820286 w 7820286"/>
                    <a:gd name="connsiteY14" fmla="*/ 0 h 1220855"/>
                    <a:gd name="connsiteX15" fmla="*/ 7820286 w 7820286"/>
                    <a:gd name="connsiteY15" fmla="*/ 419160 h 1220855"/>
                    <a:gd name="connsiteX16" fmla="*/ 7820286 w 7820286"/>
                    <a:gd name="connsiteY16" fmla="*/ 826112 h 1220855"/>
                    <a:gd name="connsiteX17" fmla="*/ 7820286 w 7820286"/>
                    <a:gd name="connsiteY17" fmla="*/ 1220855 h 1220855"/>
                    <a:gd name="connsiteX18" fmla="*/ 7496303 w 7820286"/>
                    <a:gd name="connsiteY18" fmla="*/ 1220855 h 1220855"/>
                    <a:gd name="connsiteX19" fmla="*/ 6859508 w 7820286"/>
                    <a:gd name="connsiteY19" fmla="*/ 1220855 h 1220855"/>
                    <a:gd name="connsiteX20" fmla="*/ 6300916 w 7820286"/>
                    <a:gd name="connsiteY20" fmla="*/ 1220855 h 1220855"/>
                    <a:gd name="connsiteX21" fmla="*/ 5976933 w 7820286"/>
                    <a:gd name="connsiteY21" fmla="*/ 1220855 h 1220855"/>
                    <a:gd name="connsiteX22" fmla="*/ 5340138 w 7820286"/>
                    <a:gd name="connsiteY22" fmla="*/ 1220855 h 1220855"/>
                    <a:gd name="connsiteX23" fmla="*/ 4859749 w 7820286"/>
                    <a:gd name="connsiteY23" fmla="*/ 1220855 h 1220855"/>
                    <a:gd name="connsiteX24" fmla="*/ 4301157 w 7820286"/>
                    <a:gd name="connsiteY24" fmla="*/ 1220855 h 1220855"/>
                    <a:gd name="connsiteX25" fmla="*/ 3664363 w 7820286"/>
                    <a:gd name="connsiteY25" fmla="*/ 1220855 h 1220855"/>
                    <a:gd name="connsiteX26" fmla="*/ 3340379 w 7820286"/>
                    <a:gd name="connsiteY26" fmla="*/ 1220855 h 1220855"/>
                    <a:gd name="connsiteX27" fmla="*/ 2781787 w 7820286"/>
                    <a:gd name="connsiteY27" fmla="*/ 1220855 h 1220855"/>
                    <a:gd name="connsiteX28" fmla="*/ 2144993 w 7820286"/>
                    <a:gd name="connsiteY28" fmla="*/ 1220855 h 1220855"/>
                    <a:gd name="connsiteX29" fmla="*/ 1508198 w 7820286"/>
                    <a:gd name="connsiteY29" fmla="*/ 1220855 h 1220855"/>
                    <a:gd name="connsiteX30" fmla="*/ 1106012 w 7820286"/>
                    <a:gd name="connsiteY30" fmla="*/ 1220855 h 1220855"/>
                    <a:gd name="connsiteX31" fmla="*/ 625623 w 7820286"/>
                    <a:gd name="connsiteY31" fmla="*/ 1220855 h 1220855"/>
                    <a:gd name="connsiteX32" fmla="*/ 0 w 7820286"/>
                    <a:gd name="connsiteY32" fmla="*/ 1220855 h 1220855"/>
                    <a:gd name="connsiteX33" fmla="*/ 0 w 7820286"/>
                    <a:gd name="connsiteY33" fmla="*/ 838320 h 1220855"/>
                    <a:gd name="connsiteX34" fmla="*/ 0 w 7820286"/>
                    <a:gd name="connsiteY34" fmla="*/ 443577 h 1220855"/>
                    <a:gd name="connsiteX35" fmla="*/ 0 w 7820286"/>
                    <a:gd name="connsiteY35" fmla="*/ 0 h 122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7820286" h="1220855" extrusionOk="0">
                      <a:moveTo>
                        <a:pt x="0" y="0"/>
                      </a:moveTo>
                      <a:cubicBezTo>
                        <a:pt x="195189" y="-37728"/>
                        <a:pt x="257781" y="10052"/>
                        <a:pt x="402186" y="0"/>
                      </a:cubicBezTo>
                      <a:cubicBezTo>
                        <a:pt x="546591" y="-10052"/>
                        <a:pt x="761480" y="73439"/>
                        <a:pt x="1038981" y="0"/>
                      </a:cubicBezTo>
                      <a:cubicBezTo>
                        <a:pt x="1316483" y="-73439"/>
                        <a:pt x="1454275" y="85170"/>
                        <a:pt x="1753978" y="0"/>
                      </a:cubicBezTo>
                      <a:cubicBezTo>
                        <a:pt x="2053681" y="-85170"/>
                        <a:pt x="2118023" y="55986"/>
                        <a:pt x="2468976" y="0"/>
                      </a:cubicBezTo>
                      <a:cubicBezTo>
                        <a:pt x="2819929" y="-55986"/>
                        <a:pt x="2803204" y="68099"/>
                        <a:pt x="3105771" y="0"/>
                      </a:cubicBezTo>
                      <a:cubicBezTo>
                        <a:pt x="3408338" y="-68099"/>
                        <a:pt x="3541553" y="24818"/>
                        <a:pt x="3664363" y="0"/>
                      </a:cubicBezTo>
                      <a:cubicBezTo>
                        <a:pt x="3787173" y="-24818"/>
                        <a:pt x="4154897" y="41261"/>
                        <a:pt x="4379360" y="0"/>
                      </a:cubicBezTo>
                      <a:cubicBezTo>
                        <a:pt x="4603823" y="-41261"/>
                        <a:pt x="4637397" y="6901"/>
                        <a:pt x="4781546" y="0"/>
                      </a:cubicBezTo>
                      <a:cubicBezTo>
                        <a:pt x="4925695" y="-6901"/>
                        <a:pt x="5125934" y="24321"/>
                        <a:pt x="5261935" y="0"/>
                      </a:cubicBezTo>
                      <a:cubicBezTo>
                        <a:pt x="5397936" y="-24321"/>
                        <a:pt x="5567626" y="29507"/>
                        <a:pt x="5742324" y="0"/>
                      </a:cubicBezTo>
                      <a:cubicBezTo>
                        <a:pt x="5917022" y="-29507"/>
                        <a:pt x="6024942" y="17886"/>
                        <a:pt x="6144510" y="0"/>
                      </a:cubicBezTo>
                      <a:cubicBezTo>
                        <a:pt x="6264078" y="-17886"/>
                        <a:pt x="6497444" y="14440"/>
                        <a:pt x="6703102" y="0"/>
                      </a:cubicBezTo>
                      <a:cubicBezTo>
                        <a:pt x="6908760" y="-14440"/>
                        <a:pt x="6937555" y="4382"/>
                        <a:pt x="7105288" y="0"/>
                      </a:cubicBezTo>
                      <a:cubicBezTo>
                        <a:pt x="7273021" y="-4382"/>
                        <a:pt x="7545312" y="16366"/>
                        <a:pt x="7820286" y="0"/>
                      </a:cubicBezTo>
                      <a:cubicBezTo>
                        <a:pt x="7860277" y="108811"/>
                        <a:pt x="7815435" y="288938"/>
                        <a:pt x="7820286" y="419160"/>
                      </a:cubicBezTo>
                      <a:cubicBezTo>
                        <a:pt x="7825137" y="549382"/>
                        <a:pt x="7790737" y="665384"/>
                        <a:pt x="7820286" y="826112"/>
                      </a:cubicBezTo>
                      <a:cubicBezTo>
                        <a:pt x="7849835" y="986840"/>
                        <a:pt x="7798534" y="1121083"/>
                        <a:pt x="7820286" y="1220855"/>
                      </a:cubicBezTo>
                      <a:cubicBezTo>
                        <a:pt x="7740461" y="1253812"/>
                        <a:pt x="7587273" y="1197609"/>
                        <a:pt x="7496303" y="1220855"/>
                      </a:cubicBezTo>
                      <a:cubicBezTo>
                        <a:pt x="7405333" y="1244101"/>
                        <a:pt x="7155009" y="1185026"/>
                        <a:pt x="6859508" y="1220855"/>
                      </a:cubicBezTo>
                      <a:cubicBezTo>
                        <a:pt x="6564007" y="1256684"/>
                        <a:pt x="6424084" y="1199206"/>
                        <a:pt x="6300916" y="1220855"/>
                      </a:cubicBezTo>
                      <a:cubicBezTo>
                        <a:pt x="6177748" y="1242504"/>
                        <a:pt x="6109554" y="1199198"/>
                        <a:pt x="5976933" y="1220855"/>
                      </a:cubicBezTo>
                      <a:cubicBezTo>
                        <a:pt x="5844312" y="1242512"/>
                        <a:pt x="5586636" y="1181987"/>
                        <a:pt x="5340138" y="1220855"/>
                      </a:cubicBezTo>
                      <a:cubicBezTo>
                        <a:pt x="5093640" y="1259723"/>
                        <a:pt x="4972767" y="1215337"/>
                        <a:pt x="4859749" y="1220855"/>
                      </a:cubicBezTo>
                      <a:cubicBezTo>
                        <a:pt x="4746731" y="1226373"/>
                        <a:pt x="4537937" y="1212860"/>
                        <a:pt x="4301157" y="1220855"/>
                      </a:cubicBezTo>
                      <a:cubicBezTo>
                        <a:pt x="4064377" y="1228850"/>
                        <a:pt x="3966069" y="1183022"/>
                        <a:pt x="3664363" y="1220855"/>
                      </a:cubicBezTo>
                      <a:cubicBezTo>
                        <a:pt x="3362657" y="1258688"/>
                        <a:pt x="3481641" y="1196146"/>
                        <a:pt x="3340379" y="1220855"/>
                      </a:cubicBezTo>
                      <a:cubicBezTo>
                        <a:pt x="3199117" y="1245564"/>
                        <a:pt x="2994095" y="1189774"/>
                        <a:pt x="2781787" y="1220855"/>
                      </a:cubicBezTo>
                      <a:cubicBezTo>
                        <a:pt x="2569479" y="1251936"/>
                        <a:pt x="2410850" y="1160875"/>
                        <a:pt x="2144993" y="1220855"/>
                      </a:cubicBezTo>
                      <a:cubicBezTo>
                        <a:pt x="1879136" y="1280835"/>
                        <a:pt x="1770222" y="1218544"/>
                        <a:pt x="1508198" y="1220855"/>
                      </a:cubicBezTo>
                      <a:cubicBezTo>
                        <a:pt x="1246175" y="1223166"/>
                        <a:pt x="1211092" y="1176539"/>
                        <a:pt x="1106012" y="1220855"/>
                      </a:cubicBezTo>
                      <a:cubicBezTo>
                        <a:pt x="1000932" y="1265171"/>
                        <a:pt x="856675" y="1185225"/>
                        <a:pt x="625623" y="1220855"/>
                      </a:cubicBezTo>
                      <a:cubicBezTo>
                        <a:pt x="394571" y="1256485"/>
                        <a:pt x="222375" y="1208581"/>
                        <a:pt x="0" y="1220855"/>
                      </a:cubicBezTo>
                      <a:cubicBezTo>
                        <a:pt x="-8994" y="1085904"/>
                        <a:pt x="45552" y="934075"/>
                        <a:pt x="0" y="838320"/>
                      </a:cubicBezTo>
                      <a:cubicBezTo>
                        <a:pt x="-45552" y="742565"/>
                        <a:pt x="26812" y="601619"/>
                        <a:pt x="0" y="443577"/>
                      </a:cubicBezTo>
                      <a:cubicBezTo>
                        <a:pt x="-26812" y="285535"/>
                        <a:pt x="17140" y="156374"/>
                        <a:pt x="0" y="0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CA3659"/>
                  </a:solidFill>
                  <a:prstDash val="lgDash"/>
                  <a:extLst>
                    <a:ext uri="{C807C97D-BFC1-408E-A445-0C87EB9F89A2}">
                      <ask:lineSketchStyleProps xmlns:ask="http://schemas.microsoft.com/office/drawing/2018/sketchyshapes" sd="170926038">
                        <a:prstGeom prst="rect">
                          <a:avLst/>
                        </a:prstGeom>
                        <ask:type>
                          <ask:lineSketchScribble/>
                        </ask:type>
                      </ask:lineSketchStyleProps>
                    </a:ext>
                  </a:extLst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DBEAB0-948F-9EED-3662-1F00C434F7CC}"/>
                  </a:ext>
                </a:extLst>
              </p:cNvPr>
              <p:cNvSpPr txBox="1"/>
              <p:nvPr/>
            </p:nvSpPr>
            <p:spPr>
              <a:xfrm>
                <a:off x="2039502" y="445687"/>
                <a:ext cx="6573556" cy="9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Tìm</a:t>
                </a:r>
                <a:r>
                  <a:rPr kumimoji="0" lang="vi-VN" sz="40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</a:rPr>
                  <a:t> số điền vào chỗ chấm: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4000" b="1" baseline="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32 000 + ..... = 40 000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37" name="Picture 36">
              <a:hlinkClick r:id="rId11" action="ppaction://hlinksldjump"/>
              <a:extLst>
                <a:ext uri="{FF2B5EF4-FFF2-40B4-BE49-F238E27FC236}">
                  <a16:creationId xmlns:a16="http://schemas.microsoft.com/office/drawing/2014/main" id="{012B11CA-BB00-EC32-DBA1-AFFDE0330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3577" y="413807"/>
              <a:ext cx="1866956" cy="1187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64238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1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1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44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12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00953"/>
            <a:ext cx="12192000" cy="28282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077027" y="65594"/>
            <a:ext cx="2519916" cy="260951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245926" y="2524637"/>
            <a:ext cx="10270884" cy="37637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757" y="2524637"/>
            <a:ext cx="9474005" cy="3603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6142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10"/>
          <p:cNvGrpSpPr/>
          <p:nvPr/>
        </p:nvGrpSpPr>
        <p:grpSpPr>
          <a:xfrm>
            <a:off x="271080" y="286196"/>
            <a:ext cx="11605235" cy="6267004"/>
            <a:chOff x="676404" y="1039661"/>
            <a:chExt cx="7766137" cy="3244240"/>
          </a:xfrm>
          <a:solidFill>
            <a:schemeClr val="bg1"/>
          </a:solidFill>
        </p:grpSpPr>
        <p:sp>
          <p:nvSpPr>
            <p:cNvPr id="40" name="矩形: 圆角 11"/>
            <p:cNvSpPr/>
            <p:nvPr userDrawn="1"/>
          </p:nvSpPr>
          <p:spPr>
            <a:xfrm>
              <a:off x="676404" y="1039661"/>
              <a:ext cx="7766137" cy="3244240"/>
            </a:xfrm>
            <a:prstGeom prst="roundRect">
              <a:avLst/>
            </a:prstGeom>
            <a:grpFill/>
            <a:ln w="101600">
              <a:solidFill>
                <a:srgbClr val="92D4AF"/>
              </a:solidFill>
            </a:ln>
            <a:effectLst>
              <a:outerShdw blurRad="50800" dist="139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: 圆角 12"/>
            <p:cNvSpPr/>
            <p:nvPr userDrawn="1"/>
          </p:nvSpPr>
          <p:spPr>
            <a:xfrm>
              <a:off x="807928" y="1151351"/>
              <a:ext cx="7503089" cy="3020860"/>
            </a:xfrm>
            <a:prstGeom prst="roundRect">
              <a:avLst/>
            </a:prstGeom>
            <a:grpFill/>
            <a:ln w="25400">
              <a:solidFill>
                <a:srgbClr val="92D4A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262" t="31419" r="26844" b="37754"/>
          <a:stretch/>
        </p:blipFill>
        <p:spPr>
          <a:xfrm>
            <a:off x="1015730" y="1073014"/>
            <a:ext cx="7048770" cy="49100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867958" y="1394079"/>
            <a:ext cx="4008356" cy="405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vi-VN" sz="60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sao để tính được nhỉ?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3290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904</Words>
  <Application>Microsoft Office PowerPoint</Application>
  <PresentationFormat>Widescreen</PresentationFormat>
  <Paragraphs>213</Paragraphs>
  <Slides>27</Slides>
  <Notes>14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Wingdings</vt:lpstr>
      <vt:lpstr>#9Slide07 HoneyCream</vt:lpstr>
      <vt:lpstr>#9Slide05 Lobster</vt:lpstr>
      <vt:lpstr>Cambria</vt:lpstr>
      <vt:lpstr>Calibri</vt:lpstr>
      <vt:lpstr>Arial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Admin</cp:lastModifiedBy>
  <cp:revision>14</cp:revision>
  <dcterms:created xsi:type="dcterms:W3CDTF">2023-10-04T14:29:47Z</dcterms:created>
  <dcterms:modified xsi:type="dcterms:W3CDTF">2024-05-29T16:30:36Z</dcterms:modified>
</cp:coreProperties>
</file>