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1" r:id="rId3"/>
    <p:sldMasterId id="2147483987" r:id="rId4"/>
  </p:sldMasterIdLst>
  <p:notesMasterIdLst>
    <p:notesMasterId r:id="rId18"/>
  </p:notesMasterIdLst>
  <p:sldIdLst>
    <p:sldId id="258" r:id="rId5"/>
    <p:sldId id="259" r:id="rId6"/>
    <p:sldId id="308" r:id="rId7"/>
    <p:sldId id="320" r:id="rId8"/>
    <p:sldId id="326" r:id="rId9"/>
    <p:sldId id="327" r:id="rId10"/>
    <p:sldId id="328" r:id="rId11"/>
    <p:sldId id="329" r:id="rId12"/>
    <p:sldId id="330" r:id="rId13"/>
    <p:sldId id="2007577348" r:id="rId14"/>
    <p:sldId id="2007577343" r:id="rId15"/>
    <p:sldId id="2007577342" r:id="rId16"/>
    <p:sldId id="3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8" autoAdjust="0"/>
    <p:restoredTop sz="88490" autoAdjust="0"/>
  </p:normalViewPr>
  <p:slideViewPr>
    <p:cSldViewPr snapToGrid="0">
      <p:cViewPr varScale="1">
        <p:scale>
          <a:sx n="56" d="100"/>
          <a:sy n="56" d="100"/>
        </p:scale>
        <p:origin x="8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89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2" name="组合 6">
            <a:extLst>
              <a:ext uri="{FF2B5EF4-FFF2-40B4-BE49-F238E27FC236}">
                <a16:creationId xmlns:a16="http://schemas.microsoft.com/office/drawing/2014/main" id="{2515CB81-E177-7371-BB6C-C4B51E837836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3" name="图片 7" descr="山上的风景&#10;&#10;描述已自动生成">
              <a:extLst>
                <a:ext uri="{FF2B5EF4-FFF2-40B4-BE49-F238E27FC236}">
                  <a16:creationId xmlns:a16="http://schemas.microsoft.com/office/drawing/2014/main" id="{740B3B09-824C-2B49-2A98-FE870C885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0A0E9043-5A2D-3680-43CB-D3535CAB3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5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1F9DD3F1-B5BE-8A8D-2866-362BFA25D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6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C6FE61E2-92F1-175F-14FF-DD5CBEB39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7" name="矩形: 圆角 13">
            <a:extLst>
              <a:ext uri="{FF2B5EF4-FFF2-40B4-BE49-F238E27FC236}">
                <a16:creationId xmlns:a16="http://schemas.microsoft.com/office/drawing/2014/main" id="{6AE0E5E6-D869-3EA4-2CE9-36443A943DFB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990589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656870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1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4551BA25-9E66-44B5-A358-FBDCC4244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2" y="0"/>
            <a:ext cx="4397829" cy="1654629"/>
          </a:xfrm>
          <a:prstGeom prst="rect">
            <a:avLst/>
          </a:prstGeom>
        </p:spPr>
      </p:pic>
      <p:pic>
        <p:nvPicPr>
          <p:cNvPr id="4" name="图片 10" descr="图片包含 游戏机, 花, 星星, 鱼&#10;&#10;描述已自动生成">
            <a:extLst>
              <a:ext uri="{FF2B5EF4-FFF2-40B4-BE49-F238E27FC236}">
                <a16:creationId xmlns:a16="http://schemas.microsoft.com/office/drawing/2014/main" id="{015C83A3-4DBF-433A-B99F-ABF5E494E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1" y="5203370"/>
            <a:ext cx="12191998" cy="16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482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1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4551BA25-9E66-44B5-A358-FBDCC4244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2" y="0"/>
            <a:ext cx="4397829" cy="16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48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64676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466897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A51EFC-54B4-6DCB-34AB-CD107F79A97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4BC67A-11D5-2C08-E950-3C7C091199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F3BAC870-0CBB-98D1-7E20-7D356DBC5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C1C8199B-8C77-5524-280A-F2F696CD43AE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4" name="图片 7" descr="山上的风景&#10;&#10;描述已自动生成">
              <a:extLst>
                <a:ext uri="{FF2B5EF4-FFF2-40B4-BE49-F238E27FC236}">
                  <a16:creationId xmlns:a16="http://schemas.microsoft.com/office/drawing/2014/main" id="{7BC3FB2B-30B5-5ECC-8187-A9684A5AC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79FB289D-4D5D-9C23-15F3-DD683CD00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6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AD201E89-49AD-7F1E-BEE3-87940F3EB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7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669AF43A-C210-DBB9-6D18-563B8303C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8" name="矩形: 圆角 13">
            <a:extLst>
              <a:ext uri="{FF2B5EF4-FFF2-40B4-BE49-F238E27FC236}">
                <a16:creationId xmlns:a16="http://schemas.microsoft.com/office/drawing/2014/main" id="{B5EB77D4-4D70-8A58-AE3D-6FA14D4C83AD}"/>
              </a:ext>
            </a:extLst>
          </p:cNvPr>
          <p:cNvSpPr/>
          <p:nvPr userDrawn="1"/>
        </p:nvSpPr>
        <p:spPr>
          <a:xfrm>
            <a:off x="197374" y="173694"/>
            <a:ext cx="11797402" cy="655485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674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5.png"/><Relationship Id="rId5" Type="http://schemas.microsoft.com/office/2007/relationships/hdphoto" Target="../media/hdphoto6.wdp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6.emf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6.emf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6.emf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6.emf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782326" y="2653290"/>
            <a:ext cx="3823010" cy="4360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CE37EA-B4A4-3775-1C71-8F69E8165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03" y="188134"/>
            <a:ext cx="3346994" cy="1841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314EC1-A346-49FD-D097-398EBDDD9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377" y="1905631"/>
            <a:ext cx="9333785" cy="3023878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44A0EE8-8C9C-9C9F-34F2-29E29FE5A544}"/>
              </a:ext>
            </a:extLst>
          </p:cNvPr>
          <p:cNvSpPr/>
          <p:nvPr/>
        </p:nvSpPr>
        <p:spPr>
          <a:xfrm>
            <a:off x="390401" y="4549140"/>
            <a:ext cx="3621529" cy="2308860"/>
          </a:xfrm>
          <a:custGeom>
            <a:avLst/>
            <a:gdLst/>
            <a:ahLst/>
            <a:cxnLst/>
            <a:rect l="l" t="t" r="r" b="b"/>
            <a:pathLst>
              <a:path w="11046443" h="8229600">
                <a:moveTo>
                  <a:pt x="0" y="0"/>
                </a:moveTo>
                <a:lnTo>
                  <a:pt x="11046443" y="0"/>
                </a:lnTo>
                <a:lnTo>
                  <a:pt x="110464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C2502A4-799F-620B-C55F-8269D4515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5466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6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LỚP 1 - BÀI HÁT BẢNG CỘNG TRONG PHẠM VI 10 - YouTube">
            <a:hlinkClick r:id="" action="ppaction://media"/>
            <a:extLst>
              <a:ext uri="{FF2B5EF4-FFF2-40B4-BE49-F238E27FC236}">
                <a16:creationId xmlns:a16="http://schemas.microsoft.com/office/drawing/2014/main" id="{A814E5A4-9599-1D64-F53E-C4F167E4AF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490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6" name="Picture 5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55EF629D-56EF-2B33-89B6-E1A2C5463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02" y="822960"/>
            <a:ext cx="5638247" cy="439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101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253008-9A67-AB8B-863A-3262F1C9F59A}"/>
              </a:ext>
            </a:extLst>
          </p:cNvPr>
          <p:cNvGrpSpPr/>
          <p:nvPr/>
        </p:nvGrpSpPr>
        <p:grpSpPr>
          <a:xfrm>
            <a:off x="737540" y="1302934"/>
            <a:ext cx="11364892" cy="822960"/>
            <a:chOff x="223100" y="304800"/>
            <a:chExt cx="11007728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8074CFB-71C5-E263-545D-4E77FAB61C75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D12787-372D-83F4-3A69-559EC77B4ADA}"/>
                </a:ext>
              </a:extLst>
            </p:cNvPr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FAFC9D-68D6-0199-B2AB-4E7AD66B3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902265"/>
              </p:ext>
            </p:extLst>
          </p:nvPr>
        </p:nvGraphicFramePr>
        <p:xfrm>
          <a:off x="61119" y="3131403"/>
          <a:ext cx="12024360" cy="2888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62799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799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185983B-DEC9-9368-B732-98CB57E58486}"/>
              </a:ext>
            </a:extLst>
          </p:cNvPr>
          <p:cNvSpPr txBox="1"/>
          <p:nvPr/>
        </p:nvSpPr>
        <p:spPr>
          <a:xfrm>
            <a:off x="1045432" y="5195153"/>
            <a:ext cx="10121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CBAB6-D585-7458-EF70-3AB8A7FB31F9}"/>
              </a:ext>
            </a:extLst>
          </p:cNvPr>
          <p:cNvSpPr txBox="1"/>
          <p:nvPr/>
        </p:nvSpPr>
        <p:spPr>
          <a:xfrm>
            <a:off x="2321840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910E8-A1FA-A64A-DCC4-118F0169724F}"/>
              </a:ext>
            </a:extLst>
          </p:cNvPr>
          <p:cNvSpPr txBox="1"/>
          <p:nvPr/>
        </p:nvSpPr>
        <p:spPr>
          <a:xfrm>
            <a:off x="3520028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1107D-C053-D510-8FED-FE6B964DE66E}"/>
              </a:ext>
            </a:extLst>
          </p:cNvPr>
          <p:cNvSpPr txBox="1"/>
          <p:nvPr/>
        </p:nvSpPr>
        <p:spPr>
          <a:xfrm>
            <a:off x="4782770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00858-6570-6F19-D7BD-88BB8817822C}"/>
              </a:ext>
            </a:extLst>
          </p:cNvPr>
          <p:cNvSpPr txBox="1"/>
          <p:nvPr/>
        </p:nvSpPr>
        <p:spPr>
          <a:xfrm>
            <a:off x="6069489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BE0EA1-9F12-BCC1-A33D-306093CC77C5}"/>
              </a:ext>
            </a:extLst>
          </p:cNvPr>
          <p:cNvSpPr txBox="1"/>
          <p:nvPr/>
        </p:nvSpPr>
        <p:spPr>
          <a:xfrm>
            <a:off x="732551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23ACBF-7C38-8B1D-ABE3-085000011E9A}"/>
              </a:ext>
            </a:extLst>
          </p:cNvPr>
          <p:cNvSpPr txBox="1"/>
          <p:nvPr/>
        </p:nvSpPr>
        <p:spPr>
          <a:xfrm>
            <a:off x="854471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2F0E25-577F-7B4C-586C-7402EE02517A}"/>
              </a:ext>
            </a:extLst>
          </p:cNvPr>
          <p:cNvSpPr txBox="1"/>
          <p:nvPr/>
        </p:nvSpPr>
        <p:spPr>
          <a:xfrm>
            <a:off x="976754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B52003-2307-DCED-9C95-BBDCEC038CD7}"/>
              </a:ext>
            </a:extLst>
          </p:cNvPr>
          <p:cNvSpPr txBox="1"/>
          <p:nvPr/>
        </p:nvSpPr>
        <p:spPr>
          <a:xfrm>
            <a:off x="10993461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22C065-7CF7-D625-B965-E6BB603E03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83" y="226031"/>
            <a:ext cx="1828799" cy="91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BDDA95-3E37-4735-EE5E-0D3E99D1B3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81" b="28889" l="2700" r="3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0" t="4243" r="67217" b="71098"/>
          <a:stretch/>
        </p:blipFill>
        <p:spPr>
          <a:xfrm>
            <a:off x="2398145" y="5126300"/>
            <a:ext cx="942108" cy="8455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AF9EB7-FA13-E8F5-1D92-349DCE2170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8" t="32323" r="67435" b="41212"/>
          <a:stretch/>
        </p:blipFill>
        <p:spPr>
          <a:xfrm>
            <a:off x="3591956" y="5110870"/>
            <a:ext cx="929976" cy="8764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22DF2F-2C84-52C5-59F8-2E3A5E0D7F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2" t="61189" r="34551" b="12346"/>
          <a:stretch/>
        </p:blipFill>
        <p:spPr>
          <a:xfrm>
            <a:off x="4835750" y="5105870"/>
            <a:ext cx="929976" cy="876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0B525E-0A7F-D820-431B-C204FFD19E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4" t="62444" r="68269" b="11091"/>
          <a:stretch/>
        </p:blipFill>
        <p:spPr>
          <a:xfrm>
            <a:off x="6069489" y="5095439"/>
            <a:ext cx="929976" cy="8764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C7E2FF-282C-ADD1-D236-F2399DCD5F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63699" r="954" b="9836"/>
          <a:stretch/>
        </p:blipFill>
        <p:spPr>
          <a:xfrm>
            <a:off x="7325517" y="5110869"/>
            <a:ext cx="929976" cy="8764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925F88-F6EF-609A-F4F2-6A4615FE31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05" t="5131" r="33568" b="68404"/>
          <a:stretch/>
        </p:blipFill>
        <p:spPr>
          <a:xfrm>
            <a:off x="8581545" y="5126299"/>
            <a:ext cx="929976" cy="8764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EB51FE-FE42-3441-A6A3-95FC3101C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73" t="5549" b="67986"/>
          <a:stretch/>
        </p:blipFill>
        <p:spPr>
          <a:xfrm>
            <a:off x="9837573" y="5114019"/>
            <a:ext cx="929976" cy="8764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560AB7-0124-CB79-9536-606C49813E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  <a14:foregroundMark x1="93767" y1="46500" x2="87398" y2="5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73" t="31905" b="41630"/>
          <a:stretch/>
        </p:blipFill>
        <p:spPr>
          <a:xfrm>
            <a:off x="11024326" y="5101739"/>
            <a:ext cx="929976" cy="87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48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E86DA3-025F-81B1-88B4-4E93498E4869}"/>
              </a:ext>
            </a:extLst>
          </p:cNvPr>
          <p:cNvGrpSpPr/>
          <p:nvPr/>
        </p:nvGrpSpPr>
        <p:grpSpPr>
          <a:xfrm>
            <a:off x="213519" y="152400"/>
            <a:ext cx="11049000" cy="699850"/>
            <a:chOff x="518319" y="463060"/>
            <a:chExt cx="11049000" cy="69985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F0DCC78-5960-837D-4DA5-C0EEF5E1656F}"/>
                </a:ext>
              </a:extLst>
            </p:cNvPr>
            <p:cNvSpPr/>
            <p:nvPr/>
          </p:nvSpPr>
          <p:spPr>
            <a:xfrm>
              <a:off x="518319" y="463060"/>
              <a:ext cx="640080" cy="6400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3A2942-916E-C695-0C12-4DC126E22033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Em hoàn thành bảng cộng.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33032F-37C4-0E36-47ED-BDCADD861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9839"/>
              </p:ext>
            </p:extLst>
          </p:nvPr>
        </p:nvGraphicFramePr>
        <p:xfrm>
          <a:off x="213519" y="1066800"/>
          <a:ext cx="1179576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+ 1 = 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+ 1 = 3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+ 1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+ 1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+ 1 = 6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+ 1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+ 1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+ 1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+ 1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+ 2 = 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+ 2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+ 2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+ 2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+ 2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 + 2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+ 2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+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2 = 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+ 3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+ 3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+ 3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+ 3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+ 3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+ 3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 3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+ 4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+ 4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+ 4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+ 4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+ 4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+ 4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+ 5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+ 5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+ 5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+ 5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+ 5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+ 6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+ 6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+ 6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+ 6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+ 7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+ 7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+ 7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+ 8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+ 8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+ 9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5205907-7CAE-7517-F035-DFF7F611A9B5}"/>
              </a:ext>
            </a:extLst>
          </p:cNvPr>
          <p:cNvSpPr/>
          <p:nvPr/>
        </p:nvSpPr>
        <p:spPr>
          <a:xfrm>
            <a:off x="2495889" y="4401455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DB5700-777F-25BF-C496-C13B38E1A533}"/>
              </a:ext>
            </a:extLst>
          </p:cNvPr>
          <p:cNvSpPr/>
          <p:nvPr/>
        </p:nvSpPr>
        <p:spPr>
          <a:xfrm>
            <a:off x="2496615" y="5058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AD5C048-E265-9EC9-8EFB-4589E11CC165}"/>
              </a:ext>
            </a:extLst>
          </p:cNvPr>
          <p:cNvSpPr/>
          <p:nvPr/>
        </p:nvSpPr>
        <p:spPr>
          <a:xfrm>
            <a:off x="2482827" y="5700486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564BC7B-9117-62E3-A31D-50D532C62B2A}"/>
              </a:ext>
            </a:extLst>
          </p:cNvPr>
          <p:cNvSpPr/>
          <p:nvPr/>
        </p:nvSpPr>
        <p:spPr>
          <a:xfrm>
            <a:off x="5104833" y="3153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C53BBC9-3D7A-E357-0763-1C9C505895D1}"/>
              </a:ext>
            </a:extLst>
          </p:cNvPr>
          <p:cNvSpPr/>
          <p:nvPr/>
        </p:nvSpPr>
        <p:spPr>
          <a:xfrm>
            <a:off x="5103542" y="3780972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C6D011A-5FB4-6C6C-CF00-70604E7B5571}"/>
              </a:ext>
            </a:extLst>
          </p:cNvPr>
          <p:cNvSpPr/>
          <p:nvPr/>
        </p:nvSpPr>
        <p:spPr>
          <a:xfrm>
            <a:off x="5102251" y="4408716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96E6B2F-A7B7-4D20-0C6C-715AA2DE605C}"/>
              </a:ext>
            </a:extLst>
          </p:cNvPr>
          <p:cNvSpPr/>
          <p:nvPr/>
        </p:nvSpPr>
        <p:spPr>
          <a:xfrm>
            <a:off x="7742805" y="3153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22DB876-1B9A-0459-FF9D-B6897B71E58B}"/>
              </a:ext>
            </a:extLst>
          </p:cNvPr>
          <p:cNvSpPr/>
          <p:nvPr/>
        </p:nvSpPr>
        <p:spPr>
          <a:xfrm>
            <a:off x="7740467" y="2514600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A451D29-85A8-6D23-859F-622412F44E6F}"/>
              </a:ext>
            </a:extLst>
          </p:cNvPr>
          <p:cNvSpPr/>
          <p:nvPr/>
        </p:nvSpPr>
        <p:spPr>
          <a:xfrm>
            <a:off x="7767157" y="1875972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FD3B1D3-01A1-D614-AA87-83FCFF548780}"/>
              </a:ext>
            </a:extLst>
          </p:cNvPr>
          <p:cNvSpPr/>
          <p:nvPr/>
        </p:nvSpPr>
        <p:spPr>
          <a:xfrm>
            <a:off x="10395291" y="1878149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16CC68-F253-638D-D221-760668C9EB51}"/>
              </a:ext>
            </a:extLst>
          </p:cNvPr>
          <p:cNvGrpSpPr/>
          <p:nvPr/>
        </p:nvGrpSpPr>
        <p:grpSpPr>
          <a:xfrm>
            <a:off x="2290149" y="4221115"/>
            <a:ext cx="685800" cy="635001"/>
            <a:chOff x="6423093" y="5378994"/>
            <a:chExt cx="685800" cy="635001"/>
          </a:xfrm>
        </p:grpSpPr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id="{C0A18B7F-C2BB-0EE6-36AC-CA3D22F39698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id="{3D29F1D9-7BBA-8AF3-F5AD-AEAB493C163D}"/>
                </a:ext>
              </a:extLst>
            </p:cNvPr>
            <p:cNvSpPr/>
            <p:nvPr/>
          </p:nvSpPr>
          <p:spPr>
            <a:xfrm>
              <a:off x="642309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A7A746-1AEA-1CBE-5EBA-E29608E9F994}"/>
              </a:ext>
            </a:extLst>
          </p:cNvPr>
          <p:cNvGrpSpPr/>
          <p:nvPr/>
        </p:nvGrpSpPr>
        <p:grpSpPr>
          <a:xfrm>
            <a:off x="2292260" y="4869971"/>
            <a:ext cx="685800" cy="635001"/>
            <a:chOff x="6423093" y="5378994"/>
            <a:chExt cx="685800" cy="635001"/>
          </a:xfrm>
        </p:grpSpPr>
        <p:sp>
          <p:nvSpPr>
            <p:cNvPr id="21" name="Rounded Rectangle 19">
              <a:extLst>
                <a:ext uri="{FF2B5EF4-FFF2-40B4-BE49-F238E27FC236}">
                  <a16:creationId xmlns:a16="http://schemas.microsoft.com/office/drawing/2014/main" id="{2E60BE69-CACC-D562-2BB8-679049F67B7A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20">
              <a:extLst>
                <a:ext uri="{FF2B5EF4-FFF2-40B4-BE49-F238E27FC236}">
                  <a16:creationId xmlns:a16="http://schemas.microsoft.com/office/drawing/2014/main" id="{470AE626-CCA2-A725-8D9A-2D448C3C9A14}"/>
                </a:ext>
              </a:extLst>
            </p:cNvPr>
            <p:cNvSpPr/>
            <p:nvPr/>
          </p:nvSpPr>
          <p:spPr>
            <a:xfrm>
              <a:off x="642309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CF2C1E-B4DF-65EA-AAFE-1C690E724678}"/>
              </a:ext>
            </a:extLst>
          </p:cNvPr>
          <p:cNvGrpSpPr/>
          <p:nvPr/>
        </p:nvGrpSpPr>
        <p:grpSpPr>
          <a:xfrm>
            <a:off x="2264576" y="5512000"/>
            <a:ext cx="685800" cy="635001"/>
            <a:chOff x="6409238" y="5378994"/>
            <a:chExt cx="685800" cy="635001"/>
          </a:xfrm>
        </p:grpSpPr>
        <p:sp>
          <p:nvSpPr>
            <p:cNvPr id="24" name="Rounded Rectangle 22">
              <a:extLst>
                <a:ext uri="{FF2B5EF4-FFF2-40B4-BE49-F238E27FC236}">
                  <a16:creationId xmlns:a16="http://schemas.microsoft.com/office/drawing/2014/main" id="{B15A40E3-7AE9-8350-B36B-D0973FD02192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ounded Rectangle 23">
              <a:extLst>
                <a:ext uri="{FF2B5EF4-FFF2-40B4-BE49-F238E27FC236}">
                  <a16:creationId xmlns:a16="http://schemas.microsoft.com/office/drawing/2014/main" id="{BD6DBA20-376D-660C-E53C-27C3D4963B4C}"/>
                </a:ext>
              </a:extLst>
            </p:cNvPr>
            <p:cNvSpPr/>
            <p:nvPr/>
          </p:nvSpPr>
          <p:spPr>
            <a:xfrm>
              <a:off x="6409238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B5A28D-7558-83E2-2CD9-0A1FF103997B}"/>
              </a:ext>
            </a:extLst>
          </p:cNvPr>
          <p:cNvGrpSpPr/>
          <p:nvPr/>
        </p:nvGrpSpPr>
        <p:grpSpPr>
          <a:xfrm>
            <a:off x="4896511" y="2959261"/>
            <a:ext cx="685800" cy="635001"/>
            <a:chOff x="6409238" y="5406704"/>
            <a:chExt cx="685800" cy="635001"/>
          </a:xfrm>
        </p:grpSpPr>
        <p:sp>
          <p:nvSpPr>
            <p:cNvPr id="27" name="Rounded Rectangle 25">
              <a:extLst>
                <a:ext uri="{FF2B5EF4-FFF2-40B4-BE49-F238E27FC236}">
                  <a16:creationId xmlns:a16="http://schemas.microsoft.com/office/drawing/2014/main" id="{E6DA9060-A5B9-7461-0624-61CADF112319}"/>
                </a:ext>
              </a:extLst>
            </p:cNvPr>
            <p:cNvSpPr/>
            <p:nvPr/>
          </p:nvSpPr>
          <p:spPr>
            <a:xfrm>
              <a:off x="6615704" y="559103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Rounded Rectangle 26">
              <a:extLst>
                <a:ext uri="{FF2B5EF4-FFF2-40B4-BE49-F238E27FC236}">
                  <a16:creationId xmlns:a16="http://schemas.microsoft.com/office/drawing/2014/main" id="{FD0A57D0-87AD-8459-CCA0-C0E3138D104D}"/>
                </a:ext>
              </a:extLst>
            </p:cNvPr>
            <p:cNvSpPr/>
            <p:nvPr/>
          </p:nvSpPr>
          <p:spPr>
            <a:xfrm>
              <a:off x="6409238" y="540670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6C7933-78DA-7B11-F0D5-1E2549C0598C}"/>
              </a:ext>
            </a:extLst>
          </p:cNvPr>
          <p:cNvGrpSpPr/>
          <p:nvPr/>
        </p:nvGrpSpPr>
        <p:grpSpPr>
          <a:xfrm>
            <a:off x="4912477" y="3594262"/>
            <a:ext cx="685800" cy="635001"/>
            <a:chOff x="6423093" y="5392849"/>
            <a:chExt cx="685800" cy="635001"/>
          </a:xfrm>
        </p:grpSpPr>
        <p:sp>
          <p:nvSpPr>
            <p:cNvPr id="30" name="Rounded Rectangle 28">
              <a:extLst>
                <a:ext uri="{FF2B5EF4-FFF2-40B4-BE49-F238E27FC236}">
                  <a16:creationId xmlns:a16="http://schemas.microsoft.com/office/drawing/2014/main" id="{6E0BDDED-D585-5B09-7C1A-1FFA23AC6136}"/>
                </a:ext>
              </a:extLst>
            </p:cNvPr>
            <p:cNvSpPr/>
            <p:nvPr/>
          </p:nvSpPr>
          <p:spPr>
            <a:xfrm>
              <a:off x="6615704" y="5577181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29">
              <a:extLst>
                <a:ext uri="{FF2B5EF4-FFF2-40B4-BE49-F238E27FC236}">
                  <a16:creationId xmlns:a16="http://schemas.microsoft.com/office/drawing/2014/main" id="{3E171F98-FAAF-7962-8663-0D27F543E4F4}"/>
                </a:ext>
              </a:extLst>
            </p:cNvPr>
            <p:cNvSpPr/>
            <p:nvPr/>
          </p:nvSpPr>
          <p:spPr>
            <a:xfrm>
              <a:off x="6423093" y="5392849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84A078-6E55-81E3-ECAA-74A9AC0844F3}"/>
              </a:ext>
            </a:extLst>
          </p:cNvPr>
          <p:cNvGrpSpPr/>
          <p:nvPr/>
        </p:nvGrpSpPr>
        <p:grpSpPr>
          <a:xfrm>
            <a:off x="4894318" y="4222436"/>
            <a:ext cx="685800" cy="635001"/>
            <a:chOff x="6418763" y="5378994"/>
            <a:chExt cx="685800" cy="635001"/>
          </a:xfrm>
        </p:grpSpPr>
        <p:sp>
          <p:nvSpPr>
            <p:cNvPr id="65" name="Rounded Rectangle 31">
              <a:extLst>
                <a:ext uri="{FF2B5EF4-FFF2-40B4-BE49-F238E27FC236}">
                  <a16:creationId xmlns:a16="http://schemas.microsoft.com/office/drawing/2014/main" id="{341C8A0B-5683-AB65-251A-E0A62C5ADF8A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Rounded Rectangle 32">
              <a:extLst>
                <a:ext uri="{FF2B5EF4-FFF2-40B4-BE49-F238E27FC236}">
                  <a16:creationId xmlns:a16="http://schemas.microsoft.com/office/drawing/2014/main" id="{A73023ED-7571-B68B-AE71-8E27F5D9C734}"/>
                </a:ext>
              </a:extLst>
            </p:cNvPr>
            <p:cNvSpPr/>
            <p:nvPr/>
          </p:nvSpPr>
          <p:spPr>
            <a:xfrm>
              <a:off x="641876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35984F9-75D0-2408-68CB-15A45ECBB9B6}"/>
              </a:ext>
            </a:extLst>
          </p:cNvPr>
          <p:cNvGrpSpPr/>
          <p:nvPr/>
        </p:nvGrpSpPr>
        <p:grpSpPr>
          <a:xfrm>
            <a:off x="7560300" y="1693019"/>
            <a:ext cx="685800" cy="635001"/>
            <a:chOff x="6409238" y="5406704"/>
            <a:chExt cx="685800" cy="635001"/>
          </a:xfrm>
        </p:grpSpPr>
        <p:sp>
          <p:nvSpPr>
            <p:cNvPr id="69" name="Rounded Rectangle 34">
              <a:extLst>
                <a:ext uri="{FF2B5EF4-FFF2-40B4-BE49-F238E27FC236}">
                  <a16:creationId xmlns:a16="http://schemas.microsoft.com/office/drawing/2014/main" id="{94EA8E5C-C301-31CA-EA1D-8440F70C0F6F}"/>
                </a:ext>
              </a:extLst>
            </p:cNvPr>
            <p:cNvSpPr/>
            <p:nvPr/>
          </p:nvSpPr>
          <p:spPr>
            <a:xfrm>
              <a:off x="6615704" y="559103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Rounded Rectangle 35">
              <a:extLst>
                <a:ext uri="{FF2B5EF4-FFF2-40B4-BE49-F238E27FC236}">
                  <a16:creationId xmlns:a16="http://schemas.microsoft.com/office/drawing/2014/main" id="{9D46C907-2C45-5692-5644-0204EF370BDD}"/>
                </a:ext>
              </a:extLst>
            </p:cNvPr>
            <p:cNvSpPr/>
            <p:nvPr/>
          </p:nvSpPr>
          <p:spPr>
            <a:xfrm>
              <a:off x="6409238" y="540670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D300987-4B59-B4EF-52A5-2CCCC61A3AAA}"/>
              </a:ext>
            </a:extLst>
          </p:cNvPr>
          <p:cNvGrpSpPr/>
          <p:nvPr/>
        </p:nvGrpSpPr>
        <p:grpSpPr>
          <a:xfrm>
            <a:off x="7548556" y="2328020"/>
            <a:ext cx="685800" cy="635001"/>
            <a:chOff x="6423093" y="5392849"/>
            <a:chExt cx="685800" cy="635001"/>
          </a:xfrm>
        </p:grpSpPr>
        <p:sp>
          <p:nvSpPr>
            <p:cNvPr id="72" name="Rounded Rectangle 37">
              <a:extLst>
                <a:ext uri="{FF2B5EF4-FFF2-40B4-BE49-F238E27FC236}">
                  <a16:creationId xmlns:a16="http://schemas.microsoft.com/office/drawing/2014/main" id="{7100DB9C-FAC4-EC26-EF70-96C956D9D776}"/>
                </a:ext>
              </a:extLst>
            </p:cNvPr>
            <p:cNvSpPr/>
            <p:nvPr/>
          </p:nvSpPr>
          <p:spPr>
            <a:xfrm>
              <a:off x="6615704" y="5577181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Rounded Rectangle 38">
              <a:extLst>
                <a:ext uri="{FF2B5EF4-FFF2-40B4-BE49-F238E27FC236}">
                  <a16:creationId xmlns:a16="http://schemas.microsoft.com/office/drawing/2014/main" id="{5F50C298-BA43-36BA-9F8E-BBB00806C152}"/>
                </a:ext>
              </a:extLst>
            </p:cNvPr>
            <p:cNvSpPr/>
            <p:nvPr/>
          </p:nvSpPr>
          <p:spPr>
            <a:xfrm>
              <a:off x="6423093" y="5392849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3F1EBB4-C647-DCA2-5CFA-96EE0F8D3708}"/>
              </a:ext>
            </a:extLst>
          </p:cNvPr>
          <p:cNvGrpSpPr/>
          <p:nvPr/>
        </p:nvGrpSpPr>
        <p:grpSpPr>
          <a:xfrm>
            <a:off x="7530397" y="2970049"/>
            <a:ext cx="685800" cy="635001"/>
            <a:chOff x="6418763" y="5378994"/>
            <a:chExt cx="685800" cy="635001"/>
          </a:xfrm>
        </p:grpSpPr>
        <p:sp>
          <p:nvSpPr>
            <p:cNvPr id="75" name="Rounded Rectangle 40">
              <a:extLst>
                <a:ext uri="{FF2B5EF4-FFF2-40B4-BE49-F238E27FC236}">
                  <a16:creationId xmlns:a16="http://schemas.microsoft.com/office/drawing/2014/main" id="{00D1AAD6-AB2B-BA8E-8120-4373689F4895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41">
              <a:extLst>
                <a:ext uri="{FF2B5EF4-FFF2-40B4-BE49-F238E27FC236}">
                  <a16:creationId xmlns:a16="http://schemas.microsoft.com/office/drawing/2014/main" id="{258C58E4-5498-EEB2-E3E3-05882CDF4552}"/>
                </a:ext>
              </a:extLst>
            </p:cNvPr>
            <p:cNvSpPr/>
            <p:nvPr/>
          </p:nvSpPr>
          <p:spPr>
            <a:xfrm>
              <a:off x="641876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7BF9BE1-CB6A-CA05-E931-4EA96B5E0416}"/>
              </a:ext>
            </a:extLst>
          </p:cNvPr>
          <p:cNvGrpSpPr/>
          <p:nvPr/>
        </p:nvGrpSpPr>
        <p:grpSpPr>
          <a:xfrm>
            <a:off x="10175696" y="1695889"/>
            <a:ext cx="685800" cy="635001"/>
            <a:chOff x="6409238" y="5378994"/>
            <a:chExt cx="685800" cy="635001"/>
          </a:xfrm>
        </p:grpSpPr>
        <p:sp>
          <p:nvSpPr>
            <p:cNvPr id="78" name="Rounded Rectangle 43">
              <a:extLst>
                <a:ext uri="{FF2B5EF4-FFF2-40B4-BE49-F238E27FC236}">
                  <a16:creationId xmlns:a16="http://schemas.microsoft.com/office/drawing/2014/main" id="{5A8EA69B-3956-75B4-B1FB-B7D46314184E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Rounded Rectangle 44">
              <a:extLst>
                <a:ext uri="{FF2B5EF4-FFF2-40B4-BE49-F238E27FC236}">
                  <a16:creationId xmlns:a16="http://schemas.microsoft.com/office/drawing/2014/main" id="{B8438E61-8498-1041-810F-F792A4CFFE9F}"/>
                </a:ext>
              </a:extLst>
            </p:cNvPr>
            <p:cNvSpPr/>
            <p:nvPr/>
          </p:nvSpPr>
          <p:spPr>
            <a:xfrm>
              <a:off x="6409238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3E448892-D75C-424F-187E-76747B3B3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6" y="4270828"/>
            <a:ext cx="533400" cy="53745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58C5496-0A89-B490-345A-DB05B6ADB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86" y="4934297"/>
            <a:ext cx="533400" cy="53745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32DBA78-9029-0566-E1E6-E6CFDF2B3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57" y="5560771"/>
            <a:ext cx="533400" cy="53745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402EB56-FC92-4B71-21FB-BB1F6A486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02" y="3008032"/>
            <a:ext cx="533400" cy="53745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B3390501-B26D-1853-5F05-47DFFC9582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02" y="3626027"/>
            <a:ext cx="533400" cy="53745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E14C62A-8AEA-4B51-0472-6B46D4666C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18" y="4262940"/>
            <a:ext cx="533400" cy="53745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353E9C4-75D1-AAB1-D063-6EC3D4976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265" y="1728861"/>
            <a:ext cx="533400" cy="53745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50B810A-27F5-20A1-A997-B2768D4858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80" y="2358600"/>
            <a:ext cx="533400" cy="53745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A8582CA-2DE9-6836-8084-0B84459F5D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56" y="3022812"/>
            <a:ext cx="533400" cy="53745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D448737-8BD0-628F-B206-EBCF2C858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751" y="1739081"/>
            <a:ext cx="533400" cy="53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860BFF93-B5DF-C435-ECA0-9878C5E65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9" y="1371600"/>
            <a:ext cx="7781157" cy="20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550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688FFA-F122-2729-8817-A9526EBB7919}"/>
              </a:ext>
            </a:extLst>
          </p:cNvPr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Bảng cộng</a:t>
            </a:r>
          </a:p>
        </p:txBody>
      </p:sp>
      <p:sp>
        <p:nvSpPr>
          <p:cNvPr id="3" name="Rounded Rectangle 36">
            <a:extLst>
              <a:ext uri="{FF2B5EF4-FFF2-40B4-BE49-F238E27FC236}">
                <a16:creationId xmlns:a16="http://schemas.microsoft.com/office/drawing/2014/main" id="{D9C554D5-731C-B77B-5EB6-186A58B5EAC8}"/>
              </a:ext>
            </a:extLst>
          </p:cNvPr>
          <p:cNvSpPr/>
          <p:nvPr/>
        </p:nvSpPr>
        <p:spPr>
          <a:xfrm>
            <a:off x="6766719" y="1153201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+ 6 = ?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53A1F50-DF07-A660-682D-D85772FF65D4}"/>
              </a:ext>
            </a:extLst>
          </p:cNvPr>
          <p:cNvSpPr/>
          <p:nvPr/>
        </p:nvSpPr>
        <p:spPr>
          <a:xfrm>
            <a:off x="6766719" y="1153201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+ 6 = 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C54BBB-FBB7-98E7-5884-75542527C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39"/>
          <a:stretch/>
        </p:blipFill>
        <p:spPr>
          <a:xfrm>
            <a:off x="1105059" y="1061514"/>
            <a:ext cx="5280660" cy="965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5EC58E-3B12-3334-E566-35C15208C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t="17497" r="-518" b="67242"/>
          <a:stretch/>
        </p:blipFill>
        <p:spPr>
          <a:xfrm>
            <a:off x="1105059" y="2027291"/>
            <a:ext cx="5280660" cy="965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B4AE0B-3D89-E071-1F48-EB05BB0A78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b="52820"/>
          <a:stretch/>
        </p:blipFill>
        <p:spPr>
          <a:xfrm>
            <a:off x="1059540" y="2994810"/>
            <a:ext cx="5280660" cy="758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B8C36A-D67D-5B49-C640-7BC90A370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50975" r="-21" b="37044"/>
          <a:stretch/>
        </p:blipFill>
        <p:spPr>
          <a:xfrm>
            <a:off x="1058973" y="3881135"/>
            <a:ext cx="5280660" cy="7582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1D99FF-7C26-5786-19BA-6E630216E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t="66967" r="-11" b="21052"/>
          <a:stretch/>
        </p:blipFill>
        <p:spPr>
          <a:xfrm>
            <a:off x="1058406" y="4767460"/>
            <a:ext cx="5280660" cy="758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381495-9315-BC68-96E3-4297F1AB3E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46" b="5073"/>
          <a:stretch/>
        </p:blipFill>
        <p:spPr>
          <a:xfrm>
            <a:off x="1057839" y="5653785"/>
            <a:ext cx="5280660" cy="7582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4F3891-B2B5-8A49-6E6C-51362EEF6377}"/>
              </a:ext>
            </a:extLst>
          </p:cNvPr>
          <p:cNvCxnSpPr/>
          <p:nvPr/>
        </p:nvCxnSpPr>
        <p:spPr>
          <a:xfrm>
            <a:off x="1057839" y="2027291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7B456E2E-9BC5-A645-BE68-707C194CC171}"/>
              </a:ext>
            </a:extLst>
          </p:cNvPr>
          <p:cNvSpPr/>
          <p:nvPr/>
        </p:nvSpPr>
        <p:spPr>
          <a:xfrm>
            <a:off x="6766719" y="2071914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+ 5 = ?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3465FE40-D0A4-FA6A-FE14-398DE116CA3D}"/>
              </a:ext>
            </a:extLst>
          </p:cNvPr>
          <p:cNvSpPr/>
          <p:nvPr/>
        </p:nvSpPr>
        <p:spPr>
          <a:xfrm>
            <a:off x="6766719" y="2071914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+ 5 = 7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B57CC2-8298-CFBC-1260-94D2B897B2F0}"/>
              </a:ext>
            </a:extLst>
          </p:cNvPr>
          <p:cNvCxnSpPr/>
          <p:nvPr/>
        </p:nvCxnSpPr>
        <p:spPr>
          <a:xfrm>
            <a:off x="1057839" y="2952073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id="{665291B8-79B2-0D94-8C3A-DD439F29E831}"/>
              </a:ext>
            </a:extLst>
          </p:cNvPr>
          <p:cNvSpPr/>
          <p:nvPr/>
        </p:nvSpPr>
        <p:spPr>
          <a:xfrm>
            <a:off x="6766719" y="2998438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= ?</a:t>
            </a: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9032B008-F7C7-886C-F3B6-CD547C5D8B01}"/>
              </a:ext>
            </a:extLst>
          </p:cNvPr>
          <p:cNvSpPr/>
          <p:nvPr/>
        </p:nvSpPr>
        <p:spPr>
          <a:xfrm>
            <a:off x="6766719" y="3000828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= 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3E3749-F4EB-BF64-DB5E-45C062E57BF5}"/>
              </a:ext>
            </a:extLst>
          </p:cNvPr>
          <p:cNvCxnSpPr/>
          <p:nvPr/>
        </p:nvCxnSpPr>
        <p:spPr>
          <a:xfrm>
            <a:off x="1051719" y="3810000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id="{7F8BECD1-25F2-9818-17D8-13267E65831D}"/>
              </a:ext>
            </a:extLst>
          </p:cNvPr>
          <p:cNvSpPr/>
          <p:nvPr/>
        </p:nvSpPr>
        <p:spPr>
          <a:xfrm>
            <a:off x="6752205" y="3854782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+ 3 = ?</a:t>
            </a:r>
          </a:p>
        </p:txBody>
      </p:sp>
      <p:sp>
        <p:nvSpPr>
          <p:cNvPr id="25" name="Rounded Rectangle 28">
            <a:extLst>
              <a:ext uri="{FF2B5EF4-FFF2-40B4-BE49-F238E27FC236}">
                <a16:creationId xmlns:a16="http://schemas.microsoft.com/office/drawing/2014/main" id="{AAD7E2C4-2D86-D38C-B296-3B7959A42643}"/>
              </a:ext>
            </a:extLst>
          </p:cNvPr>
          <p:cNvSpPr/>
          <p:nvPr/>
        </p:nvSpPr>
        <p:spPr>
          <a:xfrm>
            <a:off x="6752205" y="3868056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+ 3 = 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4EBB9D-DEFB-95CE-A5E0-130CCB0E009A}"/>
              </a:ext>
            </a:extLst>
          </p:cNvPr>
          <p:cNvCxnSpPr/>
          <p:nvPr/>
        </p:nvCxnSpPr>
        <p:spPr>
          <a:xfrm>
            <a:off x="1051719" y="4695372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id="{2E3A5503-BA70-F616-1866-BB0EC798CF52}"/>
              </a:ext>
            </a:extLst>
          </p:cNvPr>
          <p:cNvSpPr/>
          <p:nvPr/>
        </p:nvSpPr>
        <p:spPr>
          <a:xfrm>
            <a:off x="6752205" y="4747414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+ 2 = ?</a:t>
            </a:r>
          </a:p>
        </p:txBody>
      </p:sp>
      <p:sp>
        <p:nvSpPr>
          <p:cNvPr id="28" name="Rounded Rectangle 31">
            <a:extLst>
              <a:ext uri="{FF2B5EF4-FFF2-40B4-BE49-F238E27FC236}">
                <a16:creationId xmlns:a16="http://schemas.microsoft.com/office/drawing/2014/main" id="{E1387007-25C6-45F1-4EED-DFBFC81986B4}"/>
              </a:ext>
            </a:extLst>
          </p:cNvPr>
          <p:cNvSpPr/>
          <p:nvPr/>
        </p:nvSpPr>
        <p:spPr>
          <a:xfrm>
            <a:off x="6752205" y="4757058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+ 2 = 7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ED9D26-A407-9DD6-6922-22ABF66BD418}"/>
              </a:ext>
            </a:extLst>
          </p:cNvPr>
          <p:cNvCxnSpPr/>
          <p:nvPr/>
        </p:nvCxnSpPr>
        <p:spPr>
          <a:xfrm>
            <a:off x="1051719" y="5554717"/>
            <a:ext cx="898548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33">
            <a:extLst>
              <a:ext uri="{FF2B5EF4-FFF2-40B4-BE49-F238E27FC236}">
                <a16:creationId xmlns:a16="http://schemas.microsoft.com/office/drawing/2014/main" id="{AE4B78B7-986C-7B02-1638-CA97239489E4}"/>
              </a:ext>
            </a:extLst>
          </p:cNvPr>
          <p:cNvSpPr/>
          <p:nvPr/>
        </p:nvSpPr>
        <p:spPr>
          <a:xfrm>
            <a:off x="6752205" y="5611012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+ 1 = ?</a:t>
            </a:r>
          </a:p>
        </p:txBody>
      </p:sp>
      <p:sp>
        <p:nvSpPr>
          <p:cNvPr id="31" name="Rounded Rectangle 34">
            <a:extLst>
              <a:ext uri="{FF2B5EF4-FFF2-40B4-BE49-F238E27FC236}">
                <a16:creationId xmlns:a16="http://schemas.microsoft.com/office/drawing/2014/main" id="{D8BFE9AC-9A37-1D43-50C7-592F304CCE4A}"/>
              </a:ext>
            </a:extLst>
          </p:cNvPr>
          <p:cNvSpPr/>
          <p:nvPr/>
        </p:nvSpPr>
        <p:spPr>
          <a:xfrm>
            <a:off x="6752205" y="5620662"/>
            <a:ext cx="27432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+ 1 = 7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C6F26BE-32E5-A01B-2EEB-8E46EDBA1A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319" y="-25801"/>
            <a:ext cx="2358004" cy="117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692453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670" y="2133758"/>
            <a:ext cx="1129577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036" y="2133758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7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89463" y="1872705"/>
            <a:ext cx="8494453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4" y="363158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1" y="4730082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089" y="2098132"/>
            <a:ext cx="1138134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377" y="2098132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742" y="2098132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107" y="2098132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2473" y="2098132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839" y="2098132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56448" y="1837079"/>
            <a:ext cx="275234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94435" y="1837079"/>
            <a:ext cx="707882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97580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97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80581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0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8989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8987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768" y="418506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3473" y="418506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6447" y="1837079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011" y="2098132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943950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417389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3839" y="1872705"/>
            <a:ext cx="562007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558418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4131" y="1872705"/>
            <a:ext cx="420978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444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42" y="4505387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700020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0156" y="1872705"/>
            <a:ext cx="279375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614" y="2130282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08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400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109" y="2133758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703" y="2137234"/>
            <a:ext cx="1138134" cy="1032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187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4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397</Words>
  <Application>Microsoft Office PowerPoint</Application>
  <PresentationFormat>Widescreen</PresentationFormat>
  <Paragraphs>160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Arial</vt:lpstr>
      <vt:lpstr>Arial-Rounded</vt:lpstr>
      <vt:lpstr>Calibri</vt:lpstr>
      <vt:lpstr>2_Office 主题</vt:lpstr>
      <vt:lpstr>https://www.freeppt7.com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101</cp:revision>
  <dcterms:created xsi:type="dcterms:W3CDTF">2021-07-20T01:55:21Z</dcterms:created>
  <dcterms:modified xsi:type="dcterms:W3CDTF">2025-11-23T07:40:14Z</dcterms:modified>
</cp:coreProperties>
</file>