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7" r:id="rId2"/>
    <p:sldMasterId id="2147483772" r:id="rId3"/>
    <p:sldMasterId id="2147483786" r:id="rId4"/>
    <p:sldMasterId id="2147483821" r:id="rId5"/>
  </p:sldMasterIdLst>
  <p:notesMasterIdLst>
    <p:notesMasterId r:id="rId23"/>
  </p:notesMasterIdLst>
  <p:sldIdLst>
    <p:sldId id="256" r:id="rId6"/>
    <p:sldId id="367" r:id="rId7"/>
    <p:sldId id="369" r:id="rId8"/>
    <p:sldId id="441" r:id="rId9"/>
    <p:sldId id="442" r:id="rId10"/>
    <p:sldId id="396" r:id="rId11"/>
    <p:sldId id="397" r:id="rId12"/>
    <p:sldId id="395" r:id="rId13"/>
    <p:sldId id="435" r:id="rId14"/>
    <p:sldId id="398" r:id="rId15"/>
    <p:sldId id="434" r:id="rId16"/>
    <p:sldId id="422" r:id="rId17"/>
    <p:sldId id="436" r:id="rId18"/>
    <p:sldId id="438" r:id="rId19"/>
    <p:sldId id="439" r:id="rId20"/>
    <p:sldId id="290" r:id="rId21"/>
    <p:sldId id="42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7E5E5-108D-476C-AFFC-DD9C71264DA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1265B-73D7-4F68-B1BB-76E0BE28C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20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D1BC6-9424-B4CA-92D5-ADE47296C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8CBCFE-F32A-F7E3-E6F4-E77240F075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966553-1830-86C1-559C-DB13CE7D04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74C4C-8FB3-9CA9-426E-38DED752C6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2797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e924fdca29_0_6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e924fdca29_0_6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5243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e924fdca29_0_6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e924fdca29_0_6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9822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4" name="Google Shape;5874;ge9cd5644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5" name="Google Shape;5875;ge9cd5644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A4CCF-A0D0-C008-0F7F-00E9183F0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DE8098-12BC-2D3F-95F0-1190E491EB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B20F31-31C9-8163-8487-BC7DF37423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A2013-1FFD-28A8-E42C-AF5C06AE5C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4667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923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78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878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0208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e924fdca29_0_6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e924fdca29_0_6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5823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e924fdca29_0_6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e924fdca29_0_6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4848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2101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AA5E0-22E4-4392-9D57-88EADE79F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95B44-DB86-48CC-8349-316334485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4150F-740A-41EA-BA89-B7EF998C0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DDFAF-537E-4F20-A235-42A2CEDEE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AB497-BCAD-4509-BD6A-1AF9A20F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F0AAC-2FC9-4AD3-96D3-5BABA366C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68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1A12D-7BC2-4184-96F5-6194D38F5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DA86D7-F43E-4A0D-96A2-25C586AC3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21DBC-E065-41C8-8C4C-00414F71B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82826C-CBA0-4192-B966-1510A69E0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07168-D3CE-4C6A-B35B-5CDE004AE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1D25E-E0A3-4436-BA52-7D36D93E0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98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D4C7E-C113-4BFA-933F-E646A44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00AF6A-8B75-453F-BBBF-F1304C4A5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977BE-A029-451A-ADC5-2E7C944D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A49A1-265B-4838-84A8-0989B18C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3B824-F99A-4916-BBD0-AC741F267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45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3BDF3C-59D7-4E45-9C66-4B78E5287E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98313F-F875-40A7-A3A3-2D91AD12E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E5D98-08A5-4FE9-81BD-1E61EDDB4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8E350-AA34-4AC4-B90B-8CE437407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7E945-7B76-4842-8C64-4ABBC734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452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76279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41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355762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490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793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925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870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926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620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258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7971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595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891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3651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0453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17643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2945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A2587-E609-4F9F-922A-99B21D602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F2642C-15DB-4A7A-A627-E5271D15A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DD37C-B8DE-4B43-8802-97FA09109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A94D8-D7A1-4FCE-866D-F78B03FD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FB84-D889-4FA6-9025-CCE3284CD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64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49314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082298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92972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08804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94282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81764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50785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72781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49106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6062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6C76A-DBCC-4466-BEB3-CB0BBAF1A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8F93-85F5-4105-A42C-37FAD9042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C9A6E-3801-433B-9721-D0EEF0DB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CC7BF-3591-4E26-82D1-36FFDB9CD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0EB26-3351-4B87-9790-0D0EA2276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56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73966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accent5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8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44" name="Google Shape;444;p1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1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46" name="Google Shape;446;p1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1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1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1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1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1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52" name="Google Shape;452;p18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3" name="Google Shape;453;p18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54" name="Google Shape;454;p18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6" name="Google Shape;456;p18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18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18"/>
          <p:cNvSpPr txBox="1">
            <a:spLocks noGrp="1"/>
          </p:cNvSpPr>
          <p:nvPr>
            <p:ph type="title"/>
          </p:nvPr>
        </p:nvSpPr>
        <p:spPr>
          <a:xfrm>
            <a:off x="1570651" y="1105933"/>
            <a:ext cx="7264000" cy="75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59" name="Google Shape;459;p18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460" name="Google Shape;460;p18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461" name="Google Shape;46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2" name="Google Shape;46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63" name="Google Shape;46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8" name="Google Shape;47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9" name="Google Shape;47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80" name="Google Shape;480;p18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481" name="Google Shape;48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82" name="Google Shape;48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83" name="Google Shape;48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4" name="Google Shape;48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5" name="Google Shape;48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6" name="Google Shape;48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7" name="Google Shape;48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8" name="Google Shape;48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9" name="Google Shape;48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0" name="Google Shape;49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1" name="Google Shape;49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2" name="Google Shape;49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3" name="Google Shape;49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4" name="Google Shape;49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5" name="Google Shape;49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6" name="Google Shape;49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7" name="Google Shape;49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8" name="Google Shape;49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" name="Google Shape;49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500" name="Google Shape;500;p18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501" name="Google Shape;501;p18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502" name="Google Shape;50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3" name="Google Shape;50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04" name="Google Shape;50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" name="Google Shape;50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" name="Google Shape;50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" name="Google Shape;50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" name="Google Shape;50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" name="Google Shape;50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" name="Google Shape;51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1" name="Google Shape;51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2" name="Google Shape;51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" name="Google Shape;51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" name="Google Shape;51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" name="Google Shape;51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6" name="Google Shape;51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7" name="Google Shape;51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8" name="Google Shape;51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9" name="Google Shape;51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21" name="Google Shape;521;p18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522" name="Google Shape;52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23" name="Google Shape;52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24" name="Google Shape;52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" name="Google Shape;52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6" name="Google Shape;52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7" name="Google Shape;52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8" name="Google Shape;52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9" name="Google Shape;52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0" name="Google Shape;53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1" name="Google Shape;53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2" name="Google Shape;53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" name="Google Shape;53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" name="Google Shape;53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" name="Google Shape;53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6" name="Google Shape;53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" name="Google Shape;53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" name="Google Shape;53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" name="Google Shape;54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464776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445089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1652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18896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4935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55954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2629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18692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18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59286-B5D1-4C1C-8180-89F3B852B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099E5-C4C0-46A9-B31E-9B4AF101D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3CC18-26B4-46AF-A871-CA94183F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D2632-776F-484E-9D5B-5C773979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2A0F9-352F-4EDB-8CE5-2ED7A267B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103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83069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081395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42236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98912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707771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77097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350852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9289518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430035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25669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D2CD1-2A5A-4866-AB18-F855D21EF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182C8-FDE9-47E9-9EBD-656D6D8D6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F2EEC-3DBC-4223-98FA-FE589A4EA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FE20D3-D01C-4FC2-A095-772B750A3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B30FE-40C0-4F54-890B-FADDD7719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CB3B6-CF4F-4B1B-AAC7-0375983A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347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994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87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09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910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734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520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515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617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480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52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0916C-A8BB-4972-BD28-BD77A7C0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404D-DA8A-4AE5-91A1-06814B9A9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60E6A-4CE2-4BFE-93BD-27535A3C7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7"/>
            <a:ext cx="515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F70710-5697-4FC5-9EA4-BF139EF4C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D1CCE3-C7F4-49B2-97A0-8D1C8691C6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80936-2AC2-4F8A-AC35-5420EDCB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CF87FD-D91C-4B43-B8F4-D052FFE1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A83A70-6A37-4E81-922A-B8B90988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38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44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E55FC-387B-4AFA-A272-581FC8835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BD379-0049-422D-B57B-FFA298CC3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9F0EE-F738-491A-A6C7-D1E2D5DD6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CAB682-2242-42CB-A3C8-ACB40388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429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35461-35CD-47B1-AAE8-DAC26C0A3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C3B48-57BA-429D-AB9D-0554B0912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39AA0-EE90-414A-B6C3-6AFCC99BB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81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34" Type="http://schemas.openxmlformats.org/officeDocument/2006/relationships/theme" Target="../theme/theme4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8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 dirty="0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575F238-86D3-4F97-8AF9-8EA89FEEE7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6965" y="144158"/>
            <a:ext cx="1708290" cy="170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294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0CCD55-9AD1-4E6E-A36B-81EFCCB25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33B3D-A572-47B8-8D8C-5EB5C468B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147D3-3C46-4005-83A4-4251099404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6CE58-FE09-468D-A383-049C381CEBDC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32442-1706-477A-9C81-11EFDB44A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62BFC-3114-4AE5-91BD-A08730FB5A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2ECFD3A-8006-96AE-1435-4660779C9D2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6965" y="144158"/>
            <a:ext cx="1708290" cy="170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1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CA9D418-288A-BDDA-CC6C-7D2105F1098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6965" y="144158"/>
            <a:ext cx="1708290" cy="170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72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5129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809" r:id="rId22"/>
    <p:sldLayoutId id="2147483810" r:id="rId23"/>
    <p:sldLayoutId id="2147483811" r:id="rId24"/>
    <p:sldLayoutId id="2147483812" r:id="rId25"/>
    <p:sldLayoutId id="2147483813" r:id="rId26"/>
    <p:sldLayoutId id="2147483814" r:id="rId27"/>
    <p:sldLayoutId id="2147483815" r:id="rId28"/>
    <p:sldLayoutId id="2147483816" r:id="rId29"/>
    <p:sldLayoutId id="2147483817" r:id="rId30"/>
    <p:sldLayoutId id="2147483818" r:id="rId31"/>
    <p:sldLayoutId id="2147483819" r:id="rId32"/>
    <p:sldLayoutId id="2147483820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32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5" Type="http://schemas.openxmlformats.org/officeDocument/2006/relationships/image" Target="../media/image42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2.wav"/><Relationship Id="rId7" Type="http://schemas.openxmlformats.org/officeDocument/2006/relationships/image" Target="../media/image4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4.wav"/><Relationship Id="rId7" Type="http://schemas.openxmlformats.org/officeDocument/2006/relationships/image" Target="../media/image4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wav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6.wav"/><Relationship Id="rId7" Type="http://schemas.openxmlformats.org/officeDocument/2006/relationships/image" Target="../media/image4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wav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91478" y="905810"/>
            <a:ext cx="1988838" cy="1280533"/>
          </a:xfrm>
          <a:custGeom>
            <a:avLst/>
            <a:gdLst/>
            <a:ahLst/>
            <a:cxnLst/>
            <a:rect l="l" t="t" r="r" b="b"/>
            <a:pathLst>
              <a:path w="2983257" h="1920799">
                <a:moveTo>
                  <a:pt x="0" y="0"/>
                </a:moveTo>
                <a:lnTo>
                  <a:pt x="2983258" y="0"/>
                </a:lnTo>
                <a:lnTo>
                  <a:pt x="2983258" y="1920799"/>
                </a:lnTo>
                <a:lnTo>
                  <a:pt x="0" y="19207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611684" y="905810"/>
            <a:ext cx="1988838" cy="1280533"/>
          </a:xfrm>
          <a:custGeom>
            <a:avLst/>
            <a:gdLst/>
            <a:ahLst/>
            <a:cxnLst/>
            <a:rect l="l" t="t" r="r" b="b"/>
            <a:pathLst>
              <a:path w="2983257" h="1920799">
                <a:moveTo>
                  <a:pt x="2983258" y="0"/>
                </a:moveTo>
                <a:lnTo>
                  <a:pt x="0" y="0"/>
                </a:lnTo>
                <a:lnTo>
                  <a:pt x="0" y="1920799"/>
                </a:lnTo>
                <a:lnTo>
                  <a:pt x="2983258" y="1920799"/>
                </a:lnTo>
                <a:lnTo>
                  <a:pt x="298325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1701729" y="905810"/>
            <a:ext cx="3406635" cy="3808069"/>
          </a:xfrm>
          <a:custGeom>
            <a:avLst/>
            <a:gdLst/>
            <a:ahLst/>
            <a:cxnLst/>
            <a:rect l="l" t="t" r="r" b="b"/>
            <a:pathLst>
              <a:path w="5109952" h="5712103">
                <a:moveTo>
                  <a:pt x="5109952" y="0"/>
                </a:moveTo>
                <a:lnTo>
                  <a:pt x="0" y="0"/>
                </a:lnTo>
                <a:lnTo>
                  <a:pt x="0" y="5712102"/>
                </a:lnTo>
                <a:lnTo>
                  <a:pt x="5109952" y="5712102"/>
                </a:lnTo>
                <a:lnTo>
                  <a:pt x="510995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487094" y="905810"/>
            <a:ext cx="3406635" cy="3808069"/>
          </a:xfrm>
          <a:custGeom>
            <a:avLst/>
            <a:gdLst/>
            <a:ahLst/>
            <a:cxnLst/>
            <a:rect l="l" t="t" r="r" b="b"/>
            <a:pathLst>
              <a:path w="5109952" h="5712103">
                <a:moveTo>
                  <a:pt x="0" y="0"/>
                </a:moveTo>
                <a:lnTo>
                  <a:pt x="5109952" y="0"/>
                </a:lnTo>
                <a:lnTo>
                  <a:pt x="5109952" y="5712102"/>
                </a:lnTo>
                <a:lnTo>
                  <a:pt x="0" y="5712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-227878" y="5916445"/>
            <a:ext cx="12647756" cy="1142109"/>
            <a:chOff x="0" y="0"/>
            <a:chExt cx="4996644" cy="4512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96645" cy="451204"/>
            </a:xfrm>
            <a:custGeom>
              <a:avLst/>
              <a:gdLst/>
              <a:ahLst/>
              <a:cxnLst/>
              <a:rect l="l" t="t" r="r" b="b"/>
              <a:pathLst>
                <a:path w="4996645" h="451204">
                  <a:moveTo>
                    <a:pt x="0" y="0"/>
                  </a:moveTo>
                  <a:lnTo>
                    <a:pt x="4996645" y="0"/>
                  </a:lnTo>
                  <a:lnTo>
                    <a:pt x="4996645" y="451204"/>
                  </a:lnTo>
                  <a:lnTo>
                    <a:pt x="0" y="451204"/>
                  </a:lnTo>
                  <a:close/>
                </a:path>
              </a:pathLst>
            </a:custGeom>
            <a:solidFill>
              <a:srgbClr val="BDD07D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996644" cy="4797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-117208" y="4526705"/>
            <a:ext cx="12426416" cy="1444571"/>
          </a:xfrm>
          <a:custGeom>
            <a:avLst/>
            <a:gdLst/>
            <a:ahLst/>
            <a:cxnLst/>
            <a:rect l="l" t="t" r="r" b="b"/>
            <a:pathLst>
              <a:path w="18639624" h="2166856">
                <a:moveTo>
                  <a:pt x="0" y="0"/>
                </a:moveTo>
                <a:lnTo>
                  <a:pt x="18639624" y="0"/>
                </a:lnTo>
                <a:lnTo>
                  <a:pt x="18639624" y="2166856"/>
                </a:lnTo>
                <a:lnTo>
                  <a:pt x="0" y="21668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319638" y="2530439"/>
            <a:ext cx="6775233" cy="3158953"/>
          </a:xfrm>
          <a:custGeom>
            <a:avLst/>
            <a:gdLst/>
            <a:ahLst/>
            <a:cxnLst/>
            <a:rect l="l" t="t" r="r" b="b"/>
            <a:pathLst>
              <a:path w="10162850" h="4738429">
                <a:moveTo>
                  <a:pt x="0" y="0"/>
                </a:moveTo>
                <a:lnTo>
                  <a:pt x="10162850" y="0"/>
                </a:lnTo>
                <a:lnTo>
                  <a:pt x="10162850" y="4738429"/>
                </a:lnTo>
                <a:lnTo>
                  <a:pt x="0" y="47384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795804" y="3761039"/>
            <a:ext cx="1929231" cy="2884831"/>
          </a:xfrm>
          <a:custGeom>
            <a:avLst/>
            <a:gdLst/>
            <a:ahLst/>
            <a:cxnLst/>
            <a:rect l="l" t="t" r="r" b="b"/>
            <a:pathLst>
              <a:path w="2893847" h="4327247">
                <a:moveTo>
                  <a:pt x="0" y="0"/>
                </a:moveTo>
                <a:lnTo>
                  <a:pt x="2893847" y="0"/>
                </a:lnTo>
                <a:lnTo>
                  <a:pt x="2893847" y="4327247"/>
                </a:lnTo>
                <a:lnTo>
                  <a:pt x="0" y="43272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597910" y="3761039"/>
            <a:ext cx="2798287" cy="2884831"/>
          </a:xfrm>
          <a:custGeom>
            <a:avLst/>
            <a:gdLst/>
            <a:ahLst/>
            <a:cxnLst/>
            <a:rect l="l" t="t" r="r" b="b"/>
            <a:pathLst>
              <a:path w="4197430" h="4327247">
                <a:moveTo>
                  <a:pt x="0" y="0"/>
                </a:moveTo>
                <a:lnTo>
                  <a:pt x="4197430" y="0"/>
                </a:lnTo>
                <a:lnTo>
                  <a:pt x="4197430" y="4327247"/>
                </a:lnTo>
                <a:lnTo>
                  <a:pt x="0" y="43272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-1701729" y="5971276"/>
            <a:ext cx="3527553" cy="1022991"/>
          </a:xfrm>
          <a:custGeom>
            <a:avLst/>
            <a:gdLst/>
            <a:ahLst/>
            <a:cxnLst/>
            <a:rect l="l" t="t" r="r" b="b"/>
            <a:pathLst>
              <a:path w="5291330" h="1534486">
                <a:moveTo>
                  <a:pt x="5291330" y="0"/>
                </a:moveTo>
                <a:lnTo>
                  <a:pt x="0" y="0"/>
                </a:lnTo>
                <a:lnTo>
                  <a:pt x="0" y="1534486"/>
                </a:lnTo>
                <a:lnTo>
                  <a:pt x="5291330" y="1534486"/>
                </a:lnTo>
                <a:lnTo>
                  <a:pt x="529133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366176" y="5971276"/>
            <a:ext cx="3527553" cy="1022991"/>
          </a:xfrm>
          <a:custGeom>
            <a:avLst/>
            <a:gdLst/>
            <a:ahLst/>
            <a:cxnLst/>
            <a:rect l="l" t="t" r="r" b="b"/>
            <a:pathLst>
              <a:path w="5291330" h="1534486">
                <a:moveTo>
                  <a:pt x="0" y="0"/>
                </a:moveTo>
                <a:lnTo>
                  <a:pt x="5291330" y="0"/>
                </a:lnTo>
                <a:lnTo>
                  <a:pt x="5291330" y="1534486"/>
                </a:lnTo>
                <a:lnTo>
                  <a:pt x="0" y="15344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4433776" y="288396"/>
            <a:ext cx="3896006" cy="565598"/>
            <a:chOff x="0" y="0"/>
            <a:chExt cx="2185016" cy="22344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85016" cy="223446"/>
            </a:xfrm>
            <a:custGeom>
              <a:avLst/>
              <a:gdLst/>
              <a:ahLst/>
              <a:cxnLst/>
              <a:rect l="l" t="t" r="r" b="b"/>
              <a:pathLst>
                <a:path w="2185016" h="223446">
                  <a:moveTo>
                    <a:pt x="18664" y="0"/>
                  </a:moveTo>
                  <a:lnTo>
                    <a:pt x="2166352" y="0"/>
                  </a:lnTo>
                  <a:cubicBezTo>
                    <a:pt x="2171303" y="0"/>
                    <a:pt x="2176050" y="1966"/>
                    <a:pt x="2179550" y="5466"/>
                  </a:cubicBezTo>
                  <a:cubicBezTo>
                    <a:pt x="2183050" y="8967"/>
                    <a:pt x="2185016" y="13714"/>
                    <a:pt x="2185016" y="18664"/>
                  </a:cubicBezTo>
                  <a:lnTo>
                    <a:pt x="2185016" y="204782"/>
                  </a:lnTo>
                  <a:cubicBezTo>
                    <a:pt x="2185016" y="215090"/>
                    <a:pt x="2176660" y="223446"/>
                    <a:pt x="2166352" y="223446"/>
                  </a:cubicBezTo>
                  <a:lnTo>
                    <a:pt x="18664" y="223446"/>
                  </a:lnTo>
                  <a:cubicBezTo>
                    <a:pt x="13714" y="223446"/>
                    <a:pt x="8967" y="221480"/>
                    <a:pt x="5466" y="217980"/>
                  </a:cubicBezTo>
                  <a:cubicBezTo>
                    <a:pt x="1966" y="214480"/>
                    <a:pt x="0" y="209732"/>
                    <a:pt x="0" y="204782"/>
                  </a:cubicBezTo>
                  <a:lnTo>
                    <a:pt x="0" y="18664"/>
                  </a:lnTo>
                  <a:cubicBezTo>
                    <a:pt x="0" y="13714"/>
                    <a:pt x="1966" y="8967"/>
                    <a:pt x="5466" y="5466"/>
                  </a:cubicBezTo>
                  <a:cubicBezTo>
                    <a:pt x="8967" y="1966"/>
                    <a:pt x="13714" y="0"/>
                    <a:pt x="18664" y="0"/>
                  </a:cubicBezTo>
                  <a:close/>
                </a:path>
              </a:pathLst>
            </a:custGeom>
            <a:solidFill>
              <a:srgbClr val="E1F8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2185016" cy="2520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BBB8C6C-599F-36A9-4404-79AC589EE2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23143" y="162380"/>
            <a:ext cx="4086353" cy="9961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116169D-1358-AE7C-1619-1334076220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50000" y="1363843"/>
            <a:ext cx="9980017" cy="232277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3F5AB12-210F-0429-F337-58FFB28483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2555" y="427095"/>
            <a:ext cx="2048434" cy="1176630"/>
          </a:xfrm>
          <a:prstGeom prst="rect">
            <a:avLst/>
          </a:prstGeom>
        </p:spPr>
      </p:pic>
      <p:pic>
        <p:nvPicPr>
          <p:cNvPr id="28" name="Picture 2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904AEF1-4BC6-DAF6-5889-5A431F6AEFA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6965" y="144158"/>
            <a:ext cx="1708290" cy="1708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FC5C14-FA70-6D92-483E-08244ED6B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12" y="519112"/>
            <a:ext cx="4872038" cy="3435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FC1375-91E1-272F-C892-8904AD9896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6282" y="419100"/>
            <a:ext cx="4849840" cy="3482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FB49D-5C73-2E1C-AEEC-B89ADA386B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4410" y="4411980"/>
            <a:ext cx="5662526" cy="153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245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AB5E2A-0FC3-5066-5445-F1BA31C72566}"/>
              </a:ext>
            </a:extLst>
          </p:cNvPr>
          <p:cNvSpPr/>
          <p:nvPr/>
        </p:nvSpPr>
        <p:spPr>
          <a:xfrm>
            <a:off x="203200" y="189089"/>
            <a:ext cx="11785600" cy="6572955"/>
          </a:xfrm>
          <a:prstGeom prst="roundRect">
            <a:avLst>
              <a:gd name="adj" fmla="val 11615"/>
            </a:avLst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8E947002-069C-7843-5EAD-F6549109BB50}"/>
              </a:ext>
            </a:extLst>
          </p:cNvPr>
          <p:cNvGrpSpPr/>
          <p:nvPr/>
        </p:nvGrpSpPr>
        <p:grpSpPr>
          <a:xfrm>
            <a:off x="773007" y="260805"/>
            <a:ext cx="10904376" cy="1520370"/>
            <a:chOff x="749560" y="326569"/>
            <a:chExt cx="10904376" cy="1520370"/>
          </a:xfrm>
        </p:grpSpPr>
        <p:sp>
          <p:nvSpPr>
            <p:cNvPr id="6" name="Rectangle: Rounded Corners 9">
              <a:extLst>
                <a:ext uri="{FF2B5EF4-FFF2-40B4-BE49-F238E27FC236}">
                  <a16:creationId xmlns:a16="http://schemas.microsoft.com/office/drawing/2014/main" id="{46A1754C-BB69-BDF9-99B5-FF0317F2DAC9}"/>
                </a:ext>
              </a:extLst>
            </p:cNvPr>
            <p:cNvSpPr/>
            <p:nvPr/>
          </p:nvSpPr>
          <p:spPr>
            <a:xfrm>
              <a:off x="749560" y="326569"/>
              <a:ext cx="10904376" cy="1520370"/>
            </a:xfrm>
            <a:custGeom>
              <a:avLst/>
              <a:gdLst>
                <a:gd name="connsiteX0" fmla="*/ 0 w 10904376"/>
                <a:gd name="connsiteY0" fmla="*/ 368872 h 1520370"/>
                <a:gd name="connsiteX1" fmla="*/ 368872 w 10904376"/>
                <a:gd name="connsiteY1" fmla="*/ 0 h 1520370"/>
                <a:gd name="connsiteX2" fmla="*/ 10535504 w 10904376"/>
                <a:gd name="connsiteY2" fmla="*/ 0 h 1520370"/>
                <a:gd name="connsiteX3" fmla="*/ 10904376 w 10904376"/>
                <a:gd name="connsiteY3" fmla="*/ 368872 h 1520370"/>
                <a:gd name="connsiteX4" fmla="*/ 10904376 w 10904376"/>
                <a:gd name="connsiteY4" fmla="*/ 1151498 h 1520370"/>
                <a:gd name="connsiteX5" fmla="*/ 10535504 w 10904376"/>
                <a:gd name="connsiteY5" fmla="*/ 1520370 h 1520370"/>
                <a:gd name="connsiteX6" fmla="*/ 368872 w 10904376"/>
                <a:gd name="connsiteY6" fmla="*/ 1520370 h 1520370"/>
                <a:gd name="connsiteX7" fmla="*/ 0 w 10904376"/>
                <a:gd name="connsiteY7" fmla="*/ 1151498 h 1520370"/>
                <a:gd name="connsiteX8" fmla="*/ 0 w 10904376"/>
                <a:gd name="connsiteY8" fmla="*/ 368872 h 152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04376" h="1520370" fill="none" extrusionOk="0">
                  <a:moveTo>
                    <a:pt x="0" y="368872"/>
                  </a:moveTo>
                  <a:cubicBezTo>
                    <a:pt x="-33154" y="149269"/>
                    <a:pt x="155948" y="12777"/>
                    <a:pt x="368872" y="0"/>
                  </a:cubicBezTo>
                  <a:cubicBezTo>
                    <a:pt x="2768691" y="-100961"/>
                    <a:pt x="6809789" y="-37400"/>
                    <a:pt x="10535504" y="0"/>
                  </a:cubicBezTo>
                  <a:cubicBezTo>
                    <a:pt x="10739427" y="-5676"/>
                    <a:pt x="10923364" y="138254"/>
                    <a:pt x="10904376" y="368872"/>
                  </a:cubicBezTo>
                  <a:cubicBezTo>
                    <a:pt x="10969484" y="570238"/>
                    <a:pt x="10893312" y="816878"/>
                    <a:pt x="10904376" y="1151498"/>
                  </a:cubicBezTo>
                  <a:cubicBezTo>
                    <a:pt x="10882326" y="1351647"/>
                    <a:pt x="10746557" y="1543357"/>
                    <a:pt x="10535504" y="1520370"/>
                  </a:cubicBezTo>
                  <a:cubicBezTo>
                    <a:pt x="9076506" y="1379327"/>
                    <a:pt x="2023936" y="1365027"/>
                    <a:pt x="368872" y="1520370"/>
                  </a:cubicBezTo>
                  <a:cubicBezTo>
                    <a:pt x="185909" y="1515246"/>
                    <a:pt x="-31951" y="1357987"/>
                    <a:pt x="0" y="1151498"/>
                  </a:cubicBezTo>
                  <a:cubicBezTo>
                    <a:pt x="-57615" y="992192"/>
                    <a:pt x="68044" y="685642"/>
                    <a:pt x="0" y="368872"/>
                  </a:cubicBezTo>
                  <a:close/>
                </a:path>
                <a:path w="10904376" h="1520370" stroke="0" extrusionOk="0">
                  <a:moveTo>
                    <a:pt x="0" y="368872"/>
                  </a:moveTo>
                  <a:cubicBezTo>
                    <a:pt x="3253" y="163943"/>
                    <a:pt x="168428" y="-2744"/>
                    <a:pt x="368872" y="0"/>
                  </a:cubicBezTo>
                  <a:cubicBezTo>
                    <a:pt x="5423381" y="-89813"/>
                    <a:pt x="7936052" y="-8887"/>
                    <a:pt x="10535504" y="0"/>
                  </a:cubicBezTo>
                  <a:cubicBezTo>
                    <a:pt x="10724221" y="-33463"/>
                    <a:pt x="10901449" y="161994"/>
                    <a:pt x="10904376" y="368872"/>
                  </a:cubicBezTo>
                  <a:cubicBezTo>
                    <a:pt x="10884172" y="655634"/>
                    <a:pt x="10937801" y="924511"/>
                    <a:pt x="10904376" y="1151498"/>
                  </a:cubicBezTo>
                  <a:cubicBezTo>
                    <a:pt x="10940320" y="1356132"/>
                    <a:pt x="10734479" y="1510410"/>
                    <a:pt x="10535504" y="1520370"/>
                  </a:cubicBezTo>
                  <a:cubicBezTo>
                    <a:pt x="9374443" y="1395848"/>
                    <a:pt x="1989690" y="1364297"/>
                    <a:pt x="368872" y="1520370"/>
                  </a:cubicBezTo>
                  <a:cubicBezTo>
                    <a:pt x="197151" y="1499263"/>
                    <a:pt x="6638" y="1365416"/>
                    <a:pt x="0" y="1151498"/>
                  </a:cubicBezTo>
                  <a:cubicBezTo>
                    <a:pt x="-17055" y="1021543"/>
                    <a:pt x="-30581" y="668836"/>
                    <a:pt x="0" y="368872"/>
                  </a:cubicBez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38100">
              <a:solidFill>
                <a:schemeClr val="tx1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1901397401">
                    <a:prstGeom prst="roundRect">
                      <a:avLst>
                        <a:gd name="adj" fmla="val 2426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lnSpc>
                  <a:spcPct val="120000"/>
                </a:lnSpc>
              </a:pPr>
              <a:endParaRPr lang="en-US" sz="3200" dirty="0">
                <a:solidFill>
                  <a:prstClr val="white"/>
                </a:solidFill>
                <a:latin typeface="iCiel Cadena" panose="02000503000000020004" pitchFamily="50" charset="0"/>
                <a:sym typeface="Arial"/>
              </a:endParaRPr>
            </a:p>
          </p:txBody>
        </p:sp>
        <p:sp>
          <p:nvSpPr>
            <p:cNvPr id="7" name="TextBox 15">
              <a:extLst>
                <a:ext uri="{FF2B5EF4-FFF2-40B4-BE49-F238E27FC236}">
                  <a16:creationId xmlns:a16="http://schemas.microsoft.com/office/drawing/2014/main" id="{9C2F1A3A-FF22-9119-75A2-D58DD737B5AD}"/>
                </a:ext>
              </a:extLst>
            </p:cNvPr>
            <p:cNvSpPr txBox="1"/>
            <p:nvPr/>
          </p:nvSpPr>
          <p:spPr>
            <a:xfrm>
              <a:off x="1502908" y="352153"/>
              <a:ext cx="9914763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Các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bạn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cần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lưu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ý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để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đảm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bảo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an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toàn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trên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học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?</a:t>
              </a:r>
              <a:endParaRPr lang="en-US" sz="4000" b="1" dirty="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821D86AD-3936-CF1F-CC90-C0F849D32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03" y="150526"/>
            <a:ext cx="1428822" cy="14288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052030-1A11-0AA5-F2E6-535450609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087" y="1809750"/>
            <a:ext cx="5153025" cy="2400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AD1992-1488-4FD2-FAAB-C085D472E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825" y="1771650"/>
            <a:ext cx="3314700" cy="2476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D12320-4D89-ECA5-D648-81B2F2D9F6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749" y="4255712"/>
            <a:ext cx="4981575" cy="2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3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1" y="185859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cs typeface="Arial" panose="020B0604020202020204" pitchFamily="34" charset="0"/>
                  <a:sym typeface="Arial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cs typeface="Arial" panose="020B0604020202020204" pitchFamily="34" charset="0"/>
                  <a:sym typeface="Arial"/>
                </a:rPr>
                <a:t>đầu</a:t>
              </a:r>
              <a:endParaRPr lang="en-GB" sz="4800" b="1" dirty="0">
                <a:solidFill>
                  <a:prstClr val="white"/>
                </a:solidFill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64234" y="166822"/>
            <a:ext cx="2636839" cy="799963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cs typeface="Arial" panose="020B0604020202020204" pitchFamily="34" charset="0"/>
                  <a:sym typeface="Arial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cs typeface="Arial" panose="020B0604020202020204" pitchFamily="34" charset="0"/>
                  <a:sym typeface="Arial"/>
                </a:rPr>
                <a:t>thúc</a:t>
              </a:r>
              <a:endParaRPr lang="en-GB" sz="4800" b="1" dirty="0">
                <a:solidFill>
                  <a:prstClr val="white"/>
                </a:solidFill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1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6" y="1633930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0" y="1881579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4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9" y="2343542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6" y="2189554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1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2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6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0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0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2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5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7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3" y="2411803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3625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+mn-lt"/>
                  <a:cs typeface="Arial"/>
                  <a:sym typeface="Arial"/>
                </a:rPr>
                <a:t>5</a:t>
              </a:r>
              <a:endParaRPr lang="en-US" altLang="en-US" dirty="0">
                <a:solidFill>
                  <a:prstClr val="black"/>
                </a:solidFill>
                <a:latin typeface="+mn-lt"/>
                <a:cs typeface="Arial"/>
                <a:sym typeface="Arial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2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89" y="3272229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625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+mn-lt"/>
                  <a:cs typeface="Arial"/>
                  <a:sym typeface="Arial"/>
                </a:rPr>
                <a:t>1</a:t>
              </a:r>
              <a:endParaRPr lang="en-US" altLang="en-US" dirty="0">
                <a:solidFill>
                  <a:prstClr val="black"/>
                </a:solidFill>
                <a:latin typeface="+mn-lt"/>
                <a:cs typeface="Arial"/>
                <a:sym typeface="Arial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0" y="4732728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3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3625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+mn-lt"/>
                  <a:cs typeface="Arial"/>
                  <a:sym typeface="Arial"/>
                </a:rPr>
                <a:t>2</a:t>
              </a:r>
              <a:endParaRPr lang="en-US" altLang="en-US" dirty="0">
                <a:solidFill>
                  <a:prstClr val="black"/>
                </a:solidFill>
                <a:latin typeface="+mn-lt"/>
                <a:cs typeface="Arial"/>
                <a:sym typeface="Arial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4" y="2859479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4" y="4827980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3625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+mn-lt"/>
                  <a:cs typeface="Arial"/>
                  <a:sym typeface="Arial"/>
                </a:rPr>
                <a:t>4</a:t>
              </a:r>
              <a:endParaRPr lang="en-US" altLang="en-US" dirty="0">
                <a:solidFill>
                  <a:prstClr val="black"/>
                </a:solidFill>
                <a:latin typeface="+mn-lt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6" y="5157862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3625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+mn-lt"/>
                  <a:cs typeface="Arial"/>
                  <a:sym typeface="Arial"/>
                </a:rPr>
                <a:t>3</a:t>
              </a:r>
              <a:endParaRPr lang="en-US" altLang="en-US" dirty="0">
                <a:solidFill>
                  <a:prstClr val="black"/>
                </a:solidFill>
                <a:latin typeface="+mn-lt"/>
                <a:cs typeface="Arial"/>
                <a:sym typeface="Arial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8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5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5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9" y="1218003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9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7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6" y="117672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4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8030917" y="185859"/>
            <a:ext cx="266431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5776130" y="2380054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5492754" y="193487"/>
            <a:ext cx="58922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Thảo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luận</a:t>
            </a:r>
            <a:endParaRPr lang="en-US" sz="8000" b="1" kern="0" spc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AB5E2A-0FC3-5066-5445-F1BA31C72566}"/>
              </a:ext>
            </a:extLst>
          </p:cNvPr>
          <p:cNvSpPr/>
          <p:nvPr/>
        </p:nvSpPr>
        <p:spPr>
          <a:xfrm>
            <a:off x="203200" y="189089"/>
            <a:ext cx="11785600" cy="6572955"/>
          </a:xfrm>
          <a:prstGeom prst="roundRect">
            <a:avLst>
              <a:gd name="adj" fmla="val 11615"/>
            </a:avLst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362089-3884-41F8-995E-4C6431F32E21}"/>
              </a:ext>
            </a:extLst>
          </p:cNvPr>
          <p:cNvGrpSpPr/>
          <p:nvPr/>
        </p:nvGrpSpPr>
        <p:grpSpPr>
          <a:xfrm>
            <a:off x="5932523" y="333300"/>
            <a:ext cx="6124575" cy="5546948"/>
            <a:chOff x="6834011" y="1330036"/>
            <a:chExt cx="5255448" cy="552796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B92F850F-6DA8-6B10-5370-41B82675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9607B7-9C5A-BE33-04C5-8F1939B0BBEF}"/>
                </a:ext>
              </a:extLst>
            </p:cNvPr>
            <p:cNvSpPr txBox="1"/>
            <p:nvPr/>
          </p:nvSpPr>
          <p:spPr>
            <a:xfrm>
              <a:off x="8111712" y="4323135"/>
              <a:ext cx="3977747" cy="2055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/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hiểm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B5EFA62D-C1B5-E849-97B2-0F832C7A22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4382" y="2285408"/>
            <a:ext cx="5870354" cy="2935177"/>
          </a:xfrm>
          <a:prstGeom prst="rect">
            <a:avLst/>
          </a:prstGeom>
        </p:spPr>
      </p:pic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99BAD296-61DF-A05A-6FFD-543B9B7066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01405" y="1317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0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AB5E2A-0FC3-5066-5445-F1BA31C72566}"/>
              </a:ext>
            </a:extLst>
          </p:cNvPr>
          <p:cNvSpPr/>
          <p:nvPr/>
        </p:nvSpPr>
        <p:spPr>
          <a:xfrm>
            <a:off x="203200" y="189089"/>
            <a:ext cx="11785600" cy="6572955"/>
          </a:xfrm>
          <a:prstGeom prst="roundRect">
            <a:avLst>
              <a:gd name="adj" fmla="val 11615"/>
            </a:avLst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362089-3884-41F8-995E-4C6431F32E21}"/>
              </a:ext>
            </a:extLst>
          </p:cNvPr>
          <p:cNvGrpSpPr/>
          <p:nvPr/>
        </p:nvGrpSpPr>
        <p:grpSpPr>
          <a:xfrm>
            <a:off x="6464596" y="386462"/>
            <a:ext cx="5390484" cy="5679777"/>
            <a:chOff x="6834011" y="1330036"/>
            <a:chExt cx="5255448" cy="5660339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B92F850F-6DA8-6B10-5370-41B82675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6440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9607B7-9C5A-BE33-04C5-8F1939B0BBEF}"/>
                </a:ext>
              </a:extLst>
            </p:cNvPr>
            <p:cNvSpPr txBox="1"/>
            <p:nvPr/>
          </p:nvSpPr>
          <p:spPr>
            <a:xfrm>
              <a:off x="8055914" y="3953815"/>
              <a:ext cx="3978993" cy="3036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sang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xVerse_V5_Image_Text_360P_go">
            <a:hlinkClick r:id="" action="ppaction://media"/>
            <a:extLst>
              <a:ext uri="{FF2B5EF4-FFF2-40B4-BE49-F238E27FC236}">
                <a16:creationId xmlns:a16="http://schemas.microsoft.com/office/drawing/2014/main" id="{0407CE72-0747-6CE6-C984-67050A9E9D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5013" y="1381642"/>
            <a:ext cx="5739219" cy="4160934"/>
          </a:xfrm>
          <a:prstGeom prst="rect">
            <a:avLst/>
          </a:prstGeom>
        </p:spPr>
      </p:pic>
      <p:pic>
        <p:nvPicPr>
          <p:cNvPr id="8" name="2">
            <a:hlinkClick r:id="" action="ppaction://media"/>
            <a:extLst>
              <a:ext uri="{FF2B5EF4-FFF2-40B4-BE49-F238E27FC236}">
                <a16:creationId xmlns:a16="http://schemas.microsoft.com/office/drawing/2014/main" id="{CD80AEC9-5F55-1703-0215-28AFE12107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43935" y="5038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97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AB5E2A-0FC3-5066-5445-F1BA31C72566}"/>
              </a:ext>
            </a:extLst>
          </p:cNvPr>
          <p:cNvSpPr/>
          <p:nvPr/>
        </p:nvSpPr>
        <p:spPr>
          <a:xfrm>
            <a:off x="203200" y="189089"/>
            <a:ext cx="11785600" cy="6572955"/>
          </a:xfrm>
          <a:prstGeom prst="roundRect">
            <a:avLst>
              <a:gd name="adj" fmla="val 11615"/>
            </a:avLst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362089-3884-41F8-995E-4C6431F32E21}"/>
              </a:ext>
            </a:extLst>
          </p:cNvPr>
          <p:cNvGrpSpPr/>
          <p:nvPr/>
        </p:nvGrpSpPr>
        <p:grpSpPr>
          <a:xfrm>
            <a:off x="6103088" y="301402"/>
            <a:ext cx="5411972" cy="5546948"/>
            <a:chOff x="6834011" y="1330036"/>
            <a:chExt cx="5255448" cy="552796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B92F850F-6DA8-6B10-5370-41B82675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9607B7-9C5A-BE33-04C5-8F1939B0BBEF}"/>
                </a:ext>
              </a:extLst>
            </p:cNvPr>
            <p:cNvSpPr txBox="1"/>
            <p:nvPr/>
          </p:nvSpPr>
          <p:spPr>
            <a:xfrm>
              <a:off x="8183645" y="3943218"/>
              <a:ext cx="3840427" cy="2545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suối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4" name="PixVerse_V5_Image_Text_360P_go (1)">
            <a:hlinkClick r:id="" action="ppaction://media"/>
            <a:extLst>
              <a:ext uri="{FF2B5EF4-FFF2-40B4-BE49-F238E27FC236}">
                <a16:creationId xmlns:a16="http://schemas.microsoft.com/office/drawing/2014/main" id="{FD5652ED-A971-40F3-8560-7FE1E1D7FA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6521" y="2083389"/>
            <a:ext cx="5508846" cy="2754423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FFE98282-02D1-FB0F-EB8D-AE6E504EB9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31284" y="2486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1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8CBC8356-3C28-D08F-CF49-839BC19E83CA}"/>
              </a:ext>
            </a:extLst>
          </p:cNvPr>
          <p:cNvGrpSpPr/>
          <p:nvPr/>
        </p:nvGrpSpPr>
        <p:grpSpPr>
          <a:xfrm>
            <a:off x="1539134" y="1273303"/>
            <a:ext cx="9350767" cy="3740002"/>
            <a:chOff x="662299" y="744098"/>
            <a:chExt cx="7013075" cy="2805002"/>
          </a:xfrm>
        </p:grpSpPr>
        <p:sp>
          <p:nvSpPr>
            <p:cNvPr id="5877" name="Google Shape;5877;p74"/>
            <p:cNvSpPr/>
            <p:nvPr/>
          </p:nvSpPr>
          <p:spPr>
            <a:xfrm>
              <a:off x="662299" y="744098"/>
              <a:ext cx="7013075" cy="2805002"/>
            </a:xfrm>
            <a:prstGeom prst="flowChartPunchedCar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2655CF4B-C65E-03C8-937F-0FAD6647F058}"/>
                </a:ext>
              </a:extLst>
            </p:cNvPr>
            <p:cNvSpPr txBox="1"/>
            <p:nvPr/>
          </p:nvSpPr>
          <p:spPr>
            <a:xfrm>
              <a:off x="744995" y="1312544"/>
              <a:ext cx="6719429" cy="1382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</a:pP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bố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chị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đèn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en-US" sz="40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894" name="Google Shape;5894;p74"/>
          <p:cNvSpPr/>
          <p:nvPr/>
        </p:nvSpPr>
        <p:spPr>
          <a:xfrm>
            <a:off x="10158426" y="1334133"/>
            <a:ext cx="486340" cy="443603"/>
          </a:xfrm>
          <a:custGeom>
            <a:avLst/>
            <a:gdLst/>
            <a:ahLst/>
            <a:cxnLst/>
            <a:rect l="l" t="t" r="r" b="b"/>
            <a:pathLst>
              <a:path w="2782" h="2537" extrusionOk="0">
                <a:moveTo>
                  <a:pt x="1391" y="0"/>
                </a:moveTo>
                <a:cubicBezTo>
                  <a:pt x="1307" y="0"/>
                  <a:pt x="1223" y="42"/>
                  <a:pt x="1178" y="126"/>
                </a:cubicBezTo>
                <a:lnTo>
                  <a:pt x="958" y="592"/>
                </a:lnTo>
                <a:cubicBezTo>
                  <a:pt x="917" y="657"/>
                  <a:pt x="855" y="710"/>
                  <a:pt x="778" y="722"/>
                </a:cubicBezTo>
                <a:lnTo>
                  <a:pt x="271" y="788"/>
                </a:lnTo>
                <a:cubicBezTo>
                  <a:pt x="79" y="812"/>
                  <a:pt x="1" y="1058"/>
                  <a:pt x="141" y="1188"/>
                </a:cubicBezTo>
                <a:lnTo>
                  <a:pt x="504" y="1549"/>
                </a:lnTo>
                <a:cubicBezTo>
                  <a:pt x="569" y="1601"/>
                  <a:pt x="594" y="1679"/>
                  <a:pt x="582" y="1757"/>
                </a:cubicBezTo>
                <a:lnTo>
                  <a:pt x="492" y="2263"/>
                </a:lnTo>
                <a:cubicBezTo>
                  <a:pt x="460" y="2415"/>
                  <a:pt x="583" y="2536"/>
                  <a:pt x="719" y="2536"/>
                </a:cubicBezTo>
                <a:cubicBezTo>
                  <a:pt x="755" y="2536"/>
                  <a:pt x="792" y="2528"/>
                  <a:pt x="827" y="2509"/>
                </a:cubicBezTo>
                <a:lnTo>
                  <a:pt x="1281" y="2263"/>
                </a:lnTo>
                <a:cubicBezTo>
                  <a:pt x="1313" y="2243"/>
                  <a:pt x="1352" y="2233"/>
                  <a:pt x="1391" y="2233"/>
                </a:cubicBezTo>
                <a:cubicBezTo>
                  <a:pt x="1430" y="2233"/>
                  <a:pt x="1469" y="2243"/>
                  <a:pt x="1501" y="2263"/>
                </a:cubicBezTo>
                <a:lnTo>
                  <a:pt x="1955" y="2509"/>
                </a:lnTo>
                <a:cubicBezTo>
                  <a:pt x="1990" y="2528"/>
                  <a:pt x="2027" y="2536"/>
                  <a:pt x="2064" y="2536"/>
                </a:cubicBezTo>
                <a:cubicBezTo>
                  <a:pt x="2199" y="2536"/>
                  <a:pt x="2322" y="2415"/>
                  <a:pt x="2290" y="2263"/>
                </a:cubicBezTo>
                <a:lnTo>
                  <a:pt x="2200" y="1757"/>
                </a:lnTo>
                <a:cubicBezTo>
                  <a:pt x="2188" y="1679"/>
                  <a:pt x="2213" y="1601"/>
                  <a:pt x="2266" y="1549"/>
                </a:cubicBezTo>
                <a:lnTo>
                  <a:pt x="2641" y="1188"/>
                </a:lnTo>
                <a:cubicBezTo>
                  <a:pt x="2781" y="1058"/>
                  <a:pt x="2704" y="812"/>
                  <a:pt x="2511" y="788"/>
                </a:cubicBezTo>
                <a:lnTo>
                  <a:pt x="2005" y="722"/>
                </a:lnTo>
                <a:cubicBezTo>
                  <a:pt x="1927" y="710"/>
                  <a:pt x="1849" y="657"/>
                  <a:pt x="1824" y="592"/>
                </a:cubicBezTo>
                <a:lnTo>
                  <a:pt x="1604" y="126"/>
                </a:lnTo>
                <a:cubicBezTo>
                  <a:pt x="1559" y="42"/>
                  <a:pt x="1475" y="0"/>
                  <a:pt x="1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95" name="Google Shape;5895;p74"/>
          <p:cNvSpPr/>
          <p:nvPr/>
        </p:nvSpPr>
        <p:spPr>
          <a:xfrm>
            <a:off x="8925129" y="539149"/>
            <a:ext cx="486340" cy="443603"/>
          </a:xfrm>
          <a:custGeom>
            <a:avLst/>
            <a:gdLst/>
            <a:ahLst/>
            <a:cxnLst/>
            <a:rect l="l" t="t" r="r" b="b"/>
            <a:pathLst>
              <a:path w="2782" h="2537" extrusionOk="0">
                <a:moveTo>
                  <a:pt x="1391" y="0"/>
                </a:moveTo>
                <a:cubicBezTo>
                  <a:pt x="1307" y="0"/>
                  <a:pt x="1223" y="42"/>
                  <a:pt x="1178" y="126"/>
                </a:cubicBezTo>
                <a:lnTo>
                  <a:pt x="958" y="592"/>
                </a:lnTo>
                <a:cubicBezTo>
                  <a:pt x="917" y="657"/>
                  <a:pt x="855" y="710"/>
                  <a:pt x="778" y="722"/>
                </a:cubicBezTo>
                <a:lnTo>
                  <a:pt x="271" y="788"/>
                </a:lnTo>
                <a:cubicBezTo>
                  <a:pt x="79" y="812"/>
                  <a:pt x="1" y="1058"/>
                  <a:pt x="141" y="1188"/>
                </a:cubicBezTo>
                <a:lnTo>
                  <a:pt x="504" y="1549"/>
                </a:lnTo>
                <a:cubicBezTo>
                  <a:pt x="569" y="1601"/>
                  <a:pt x="594" y="1679"/>
                  <a:pt x="582" y="1757"/>
                </a:cubicBezTo>
                <a:lnTo>
                  <a:pt x="492" y="2263"/>
                </a:lnTo>
                <a:cubicBezTo>
                  <a:pt x="460" y="2415"/>
                  <a:pt x="583" y="2536"/>
                  <a:pt x="719" y="2536"/>
                </a:cubicBezTo>
                <a:cubicBezTo>
                  <a:pt x="755" y="2536"/>
                  <a:pt x="792" y="2528"/>
                  <a:pt x="827" y="2509"/>
                </a:cubicBezTo>
                <a:lnTo>
                  <a:pt x="1281" y="2263"/>
                </a:lnTo>
                <a:cubicBezTo>
                  <a:pt x="1313" y="2243"/>
                  <a:pt x="1352" y="2233"/>
                  <a:pt x="1391" y="2233"/>
                </a:cubicBezTo>
                <a:cubicBezTo>
                  <a:pt x="1430" y="2233"/>
                  <a:pt x="1469" y="2243"/>
                  <a:pt x="1501" y="2263"/>
                </a:cubicBezTo>
                <a:lnTo>
                  <a:pt x="1955" y="2509"/>
                </a:lnTo>
                <a:cubicBezTo>
                  <a:pt x="1990" y="2528"/>
                  <a:pt x="2027" y="2536"/>
                  <a:pt x="2064" y="2536"/>
                </a:cubicBezTo>
                <a:cubicBezTo>
                  <a:pt x="2199" y="2536"/>
                  <a:pt x="2322" y="2415"/>
                  <a:pt x="2290" y="2263"/>
                </a:cubicBezTo>
                <a:lnTo>
                  <a:pt x="2200" y="1757"/>
                </a:lnTo>
                <a:cubicBezTo>
                  <a:pt x="2188" y="1679"/>
                  <a:pt x="2213" y="1601"/>
                  <a:pt x="2266" y="1549"/>
                </a:cubicBezTo>
                <a:lnTo>
                  <a:pt x="2641" y="1188"/>
                </a:lnTo>
                <a:cubicBezTo>
                  <a:pt x="2781" y="1058"/>
                  <a:pt x="2704" y="812"/>
                  <a:pt x="2511" y="788"/>
                </a:cubicBezTo>
                <a:lnTo>
                  <a:pt x="2005" y="722"/>
                </a:lnTo>
                <a:cubicBezTo>
                  <a:pt x="1927" y="710"/>
                  <a:pt x="1849" y="657"/>
                  <a:pt x="1824" y="592"/>
                </a:cubicBezTo>
                <a:lnTo>
                  <a:pt x="1604" y="126"/>
                </a:lnTo>
                <a:cubicBezTo>
                  <a:pt x="1559" y="42"/>
                  <a:pt x="1475" y="0"/>
                  <a:pt x="1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96" name="Google Shape;5896;p74"/>
          <p:cNvSpPr/>
          <p:nvPr/>
        </p:nvSpPr>
        <p:spPr>
          <a:xfrm>
            <a:off x="3266874" y="629724"/>
            <a:ext cx="486340" cy="443603"/>
          </a:xfrm>
          <a:custGeom>
            <a:avLst/>
            <a:gdLst/>
            <a:ahLst/>
            <a:cxnLst/>
            <a:rect l="l" t="t" r="r" b="b"/>
            <a:pathLst>
              <a:path w="2782" h="2537" extrusionOk="0">
                <a:moveTo>
                  <a:pt x="1391" y="0"/>
                </a:moveTo>
                <a:cubicBezTo>
                  <a:pt x="1307" y="0"/>
                  <a:pt x="1223" y="42"/>
                  <a:pt x="1178" y="126"/>
                </a:cubicBezTo>
                <a:lnTo>
                  <a:pt x="958" y="592"/>
                </a:lnTo>
                <a:cubicBezTo>
                  <a:pt x="917" y="657"/>
                  <a:pt x="855" y="710"/>
                  <a:pt x="778" y="722"/>
                </a:cubicBezTo>
                <a:lnTo>
                  <a:pt x="271" y="788"/>
                </a:lnTo>
                <a:cubicBezTo>
                  <a:pt x="79" y="812"/>
                  <a:pt x="1" y="1058"/>
                  <a:pt x="141" y="1188"/>
                </a:cubicBezTo>
                <a:lnTo>
                  <a:pt x="504" y="1549"/>
                </a:lnTo>
                <a:cubicBezTo>
                  <a:pt x="569" y="1601"/>
                  <a:pt x="594" y="1679"/>
                  <a:pt x="582" y="1757"/>
                </a:cubicBezTo>
                <a:lnTo>
                  <a:pt x="492" y="2263"/>
                </a:lnTo>
                <a:cubicBezTo>
                  <a:pt x="460" y="2415"/>
                  <a:pt x="583" y="2536"/>
                  <a:pt x="719" y="2536"/>
                </a:cubicBezTo>
                <a:cubicBezTo>
                  <a:pt x="755" y="2536"/>
                  <a:pt x="792" y="2528"/>
                  <a:pt x="827" y="2509"/>
                </a:cubicBezTo>
                <a:lnTo>
                  <a:pt x="1281" y="2263"/>
                </a:lnTo>
                <a:cubicBezTo>
                  <a:pt x="1313" y="2243"/>
                  <a:pt x="1352" y="2233"/>
                  <a:pt x="1391" y="2233"/>
                </a:cubicBezTo>
                <a:cubicBezTo>
                  <a:pt x="1430" y="2233"/>
                  <a:pt x="1469" y="2243"/>
                  <a:pt x="1501" y="2263"/>
                </a:cubicBezTo>
                <a:lnTo>
                  <a:pt x="1955" y="2509"/>
                </a:lnTo>
                <a:cubicBezTo>
                  <a:pt x="1990" y="2528"/>
                  <a:pt x="2027" y="2536"/>
                  <a:pt x="2064" y="2536"/>
                </a:cubicBezTo>
                <a:cubicBezTo>
                  <a:pt x="2199" y="2536"/>
                  <a:pt x="2322" y="2415"/>
                  <a:pt x="2290" y="2263"/>
                </a:cubicBezTo>
                <a:lnTo>
                  <a:pt x="2200" y="1757"/>
                </a:lnTo>
                <a:cubicBezTo>
                  <a:pt x="2188" y="1679"/>
                  <a:pt x="2213" y="1601"/>
                  <a:pt x="2266" y="1549"/>
                </a:cubicBezTo>
                <a:lnTo>
                  <a:pt x="2641" y="1188"/>
                </a:lnTo>
                <a:cubicBezTo>
                  <a:pt x="2781" y="1058"/>
                  <a:pt x="2704" y="812"/>
                  <a:pt x="2511" y="788"/>
                </a:cubicBezTo>
                <a:lnTo>
                  <a:pt x="2005" y="722"/>
                </a:lnTo>
                <a:cubicBezTo>
                  <a:pt x="1927" y="710"/>
                  <a:pt x="1849" y="657"/>
                  <a:pt x="1824" y="592"/>
                </a:cubicBezTo>
                <a:lnTo>
                  <a:pt x="1604" y="126"/>
                </a:lnTo>
                <a:cubicBezTo>
                  <a:pt x="1559" y="42"/>
                  <a:pt x="1475" y="0"/>
                  <a:pt x="1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97" name="Google Shape;5897;p74"/>
          <p:cNvSpPr/>
          <p:nvPr/>
        </p:nvSpPr>
        <p:spPr>
          <a:xfrm>
            <a:off x="5246717" y="4447737"/>
            <a:ext cx="486340" cy="443603"/>
          </a:xfrm>
          <a:custGeom>
            <a:avLst/>
            <a:gdLst/>
            <a:ahLst/>
            <a:cxnLst/>
            <a:rect l="l" t="t" r="r" b="b"/>
            <a:pathLst>
              <a:path w="2782" h="2537" extrusionOk="0">
                <a:moveTo>
                  <a:pt x="1391" y="0"/>
                </a:moveTo>
                <a:cubicBezTo>
                  <a:pt x="1307" y="0"/>
                  <a:pt x="1223" y="42"/>
                  <a:pt x="1178" y="126"/>
                </a:cubicBezTo>
                <a:lnTo>
                  <a:pt x="958" y="592"/>
                </a:lnTo>
                <a:cubicBezTo>
                  <a:pt x="917" y="657"/>
                  <a:pt x="855" y="710"/>
                  <a:pt x="778" y="722"/>
                </a:cubicBezTo>
                <a:lnTo>
                  <a:pt x="271" y="788"/>
                </a:lnTo>
                <a:cubicBezTo>
                  <a:pt x="79" y="812"/>
                  <a:pt x="1" y="1058"/>
                  <a:pt x="141" y="1188"/>
                </a:cubicBezTo>
                <a:lnTo>
                  <a:pt x="504" y="1549"/>
                </a:lnTo>
                <a:cubicBezTo>
                  <a:pt x="569" y="1601"/>
                  <a:pt x="594" y="1679"/>
                  <a:pt x="582" y="1757"/>
                </a:cubicBezTo>
                <a:lnTo>
                  <a:pt x="492" y="2263"/>
                </a:lnTo>
                <a:cubicBezTo>
                  <a:pt x="460" y="2415"/>
                  <a:pt x="583" y="2536"/>
                  <a:pt x="719" y="2536"/>
                </a:cubicBezTo>
                <a:cubicBezTo>
                  <a:pt x="755" y="2536"/>
                  <a:pt x="792" y="2528"/>
                  <a:pt x="827" y="2509"/>
                </a:cubicBezTo>
                <a:lnTo>
                  <a:pt x="1281" y="2263"/>
                </a:lnTo>
                <a:cubicBezTo>
                  <a:pt x="1313" y="2243"/>
                  <a:pt x="1352" y="2233"/>
                  <a:pt x="1391" y="2233"/>
                </a:cubicBezTo>
                <a:cubicBezTo>
                  <a:pt x="1430" y="2233"/>
                  <a:pt x="1469" y="2243"/>
                  <a:pt x="1501" y="2263"/>
                </a:cubicBezTo>
                <a:lnTo>
                  <a:pt x="1955" y="2509"/>
                </a:lnTo>
                <a:cubicBezTo>
                  <a:pt x="1990" y="2528"/>
                  <a:pt x="2027" y="2536"/>
                  <a:pt x="2064" y="2536"/>
                </a:cubicBezTo>
                <a:cubicBezTo>
                  <a:pt x="2199" y="2536"/>
                  <a:pt x="2322" y="2415"/>
                  <a:pt x="2290" y="2263"/>
                </a:cubicBezTo>
                <a:lnTo>
                  <a:pt x="2200" y="1757"/>
                </a:lnTo>
                <a:cubicBezTo>
                  <a:pt x="2188" y="1679"/>
                  <a:pt x="2213" y="1601"/>
                  <a:pt x="2266" y="1549"/>
                </a:cubicBezTo>
                <a:lnTo>
                  <a:pt x="2641" y="1188"/>
                </a:lnTo>
                <a:cubicBezTo>
                  <a:pt x="2781" y="1058"/>
                  <a:pt x="2704" y="812"/>
                  <a:pt x="2511" y="788"/>
                </a:cubicBezTo>
                <a:lnTo>
                  <a:pt x="2005" y="722"/>
                </a:lnTo>
                <a:cubicBezTo>
                  <a:pt x="1927" y="710"/>
                  <a:pt x="1849" y="657"/>
                  <a:pt x="1824" y="592"/>
                </a:cubicBezTo>
                <a:lnTo>
                  <a:pt x="1604" y="126"/>
                </a:lnTo>
                <a:cubicBezTo>
                  <a:pt x="1559" y="42"/>
                  <a:pt x="1475" y="0"/>
                  <a:pt x="1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Hộp Văn bản 99">
            <a:extLst>
              <a:ext uri="{FF2B5EF4-FFF2-40B4-BE49-F238E27FC236}">
                <a16:creationId xmlns:a16="http://schemas.microsoft.com/office/drawing/2014/main" id="{F5A6FFCC-D993-479F-8B1C-61E1D5E0B807}"/>
              </a:ext>
            </a:extLst>
          </p:cNvPr>
          <p:cNvSpPr txBox="1"/>
          <p:nvPr/>
        </p:nvSpPr>
        <p:spPr>
          <a:xfrm>
            <a:off x="4551127" y="224394"/>
            <a:ext cx="424200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5867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kern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nhà</a:t>
            </a:r>
            <a:endParaRPr lang="en-US" sz="5867" kern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8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8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4" grpId="0" animBg="1"/>
      <p:bldP spid="5895" grpId="0" animBg="1"/>
      <p:bldP spid="5896" grpId="0" animBg="1"/>
      <p:bldP spid="5897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B173AA-6B93-456A-A253-D32C5AB13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08" b="6171"/>
          <a:stretch/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05FAD4B-CD07-4326-BA60-08B0A3124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" b="62364"/>
          <a:stretch/>
        </p:blipFill>
        <p:spPr>
          <a:xfrm>
            <a:off x="32277" y="0"/>
            <a:ext cx="12464524" cy="3302000"/>
          </a:xfrm>
          <a:prstGeom prst="rect">
            <a:avLst/>
          </a:prstGeom>
        </p:spPr>
      </p:pic>
      <p:grpSp>
        <p:nvGrpSpPr>
          <p:cNvPr id="9" name="Nhóm 6">
            <a:extLst>
              <a:ext uri="{FF2B5EF4-FFF2-40B4-BE49-F238E27FC236}">
                <a16:creationId xmlns:a16="http://schemas.microsoft.com/office/drawing/2014/main" id="{AEA97CA6-5CD1-49B8-8F1F-EDEDF1377F3F}"/>
              </a:ext>
            </a:extLst>
          </p:cNvPr>
          <p:cNvGrpSpPr/>
          <p:nvPr/>
        </p:nvGrpSpPr>
        <p:grpSpPr>
          <a:xfrm>
            <a:off x="1556898" y="2467150"/>
            <a:ext cx="8385388" cy="1851124"/>
            <a:chOff x="1621245" y="1630627"/>
            <a:chExt cx="5606867" cy="1388343"/>
          </a:xfrm>
        </p:grpSpPr>
        <p:sp>
          <p:nvSpPr>
            <p:cNvPr id="10" name="Hộp Văn bản 1">
              <a:extLst>
                <a:ext uri="{FF2B5EF4-FFF2-40B4-BE49-F238E27FC236}">
                  <a16:creationId xmlns:a16="http://schemas.microsoft.com/office/drawing/2014/main" id="{0076C227-0352-41E4-84FE-858F81F61283}"/>
                </a:ext>
              </a:extLst>
            </p:cNvPr>
            <p:cNvSpPr txBox="1"/>
            <p:nvPr/>
          </p:nvSpPr>
          <p:spPr>
            <a:xfrm rot="20775134">
              <a:off x="1621245" y="1756021"/>
              <a:ext cx="3425371" cy="126294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en-US" sz="10666" b="1" kern="0" spc="800" dirty="0">
                <a:solidFill>
                  <a:srgbClr val="FFB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Hộp Văn bản 5">
              <a:extLst>
                <a:ext uri="{FF2B5EF4-FFF2-40B4-BE49-F238E27FC236}">
                  <a16:creationId xmlns:a16="http://schemas.microsoft.com/office/drawing/2014/main" id="{02710A50-2A49-4333-8334-832125259F04}"/>
                </a:ext>
              </a:extLst>
            </p:cNvPr>
            <p:cNvSpPr txBox="1"/>
            <p:nvPr/>
          </p:nvSpPr>
          <p:spPr>
            <a:xfrm rot="1138850">
              <a:off x="4572000" y="1630627"/>
              <a:ext cx="2656112" cy="113797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en-US" sz="10666" b="1" kern="0" spc="800" dirty="0">
                <a:solidFill>
                  <a:srgbClr val="FFB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ACECB17C-3CCC-A61E-370C-8C4DB57DD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564" y="718849"/>
            <a:ext cx="9510584" cy="2889754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776F219-1595-C3BA-7720-E7FA8E652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6965" y="144158"/>
            <a:ext cx="1708290" cy="170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8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6C92C1C9-41A3-7D74-192D-C855F6D00604}"/>
              </a:ext>
            </a:extLst>
          </p:cNvPr>
          <p:cNvGrpSpPr/>
          <p:nvPr/>
        </p:nvGrpSpPr>
        <p:grpSpPr>
          <a:xfrm>
            <a:off x="457200" y="922009"/>
            <a:ext cx="11363325" cy="4149049"/>
            <a:chOff x="354819" y="826071"/>
            <a:chExt cx="8052581" cy="817822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id="{D634F29B-8BD2-8006-E5EF-0F7CE82EFD48}"/>
                </a:ext>
              </a:extLst>
            </p:cNvPr>
            <p:cNvSpPr/>
            <p:nvPr/>
          </p:nvSpPr>
          <p:spPr>
            <a:xfrm>
              <a:off x="354819" y="826071"/>
              <a:ext cx="8052581" cy="81782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6D0708FE-F7B4-E87A-7899-6E69A277CE64}"/>
                </a:ext>
              </a:extLst>
            </p:cNvPr>
            <p:cNvSpPr txBox="1"/>
            <p:nvPr/>
          </p:nvSpPr>
          <p:spPr>
            <a:xfrm>
              <a:off x="643563" y="945032"/>
              <a:ext cx="7581591" cy="552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indent="-342900" algn="just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nguy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hiểm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rủi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ro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xảy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342900" marR="0" indent="-342900" algn="just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tắc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an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342900" marR="0" indent="-342900" algn="just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đèn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đèn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endPara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342900" marR="0" indent="-342900" algn="just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tắc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an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nhắc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nhở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Hình chữ nhật: Góc Tròn 34">
              <a:extLst>
                <a:ext uri="{FF2B5EF4-FFF2-40B4-BE49-F238E27FC236}">
                  <a16:creationId xmlns:a16="http://schemas.microsoft.com/office/drawing/2014/main" id="{A2482DA1-3F90-AECD-D9BB-274E7642367B}"/>
                </a:ext>
              </a:extLst>
            </p:cNvPr>
            <p:cNvSpPr/>
            <p:nvPr/>
          </p:nvSpPr>
          <p:spPr>
            <a:xfrm>
              <a:off x="467872" y="897126"/>
              <a:ext cx="7826473" cy="683789"/>
            </a:xfrm>
            <a:custGeom>
              <a:avLst/>
              <a:gdLst>
                <a:gd name="connsiteX0" fmla="*/ 0 w 7826473"/>
                <a:gd name="connsiteY0" fmla="*/ 113967 h 683789"/>
                <a:gd name="connsiteX1" fmla="*/ 113967 w 7826473"/>
                <a:gd name="connsiteY1" fmla="*/ 0 h 683789"/>
                <a:gd name="connsiteX2" fmla="*/ 652772 w 7826473"/>
                <a:gd name="connsiteY2" fmla="*/ 0 h 683789"/>
                <a:gd name="connsiteX3" fmla="*/ 1495520 w 7826473"/>
                <a:gd name="connsiteY3" fmla="*/ 0 h 683789"/>
                <a:gd name="connsiteX4" fmla="*/ 2186296 w 7826473"/>
                <a:gd name="connsiteY4" fmla="*/ 0 h 683789"/>
                <a:gd name="connsiteX5" fmla="*/ 3029043 w 7826473"/>
                <a:gd name="connsiteY5" fmla="*/ 0 h 683789"/>
                <a:gd name="connsiteX6" fmla="*/ 3491863 w 7826473"/>
                <a:gd name="connsiteY6" fmla="*/ 0 h 683789"/>
                <a:gd name="connsiteX7" fmla="*/ 4182639 w 7826473"/>
                <a:gd name="connsiteY7" fmla="*/ 0 h 683789"/>
                <a:gd name="connsiteX8" fmla="*/ 4949401 w 7826473"/>
                <a:gd name="connsiteY8" fmla="*/ 0 h 683789"/>
                <a:gd name="connsiteX9" fmla="*/ 5716163 w 7826473"/>
                <a:gd name="connsiteY9" fmla="*/ 0 h 683789"/>
                <a:gd name="connsiteX10" fmla="*/ 6178983 w 7826473"/>
                <a:gd name="connsiteY10" fmla="*/ 0 h 683789"/>
                <a:gd name="connsiteX11" fmla="*/ 6945744 w 7826473"/>
                <a:gd name="connsiteY11" fmla="*/ 0 h 683789"/>
                <a:gd name="connsiteX12" fmla="*/ 7712506 w 7826473"/>
                <a:gd name="connsiteY12" fmla="*/ 0 h 683789"/>
                <a:gd name="connsiteX13" fmla="*/ 7826473 w 7826473"/>
                <a:gd name="connsiteY13" fmla="*/ 113967 h 683789"/>
                <a:gd name="connsiteX14" fmla="*/ 7826473 w 7826473"/>
                <a:gd name="connsiteY14" fmla="*/ 569822 h 683789"/>
                <a:gd name="connsiteX15" fmla="*/ 7712506 w 7826473"/>
                <a:gd name="connsiteY15" fmla="*/ 683789 h 683789"/>
                <a:gd name="connsiteX16" fmla="*/ 7173701 w 7826473"/>
                <a:gd name="connsiteY16" fmla="*/ 683789 h 683789"/>
                <a:gd name="connsiteX17" fmla="*/ 6482924 w 7826473"/>
                <a:gd name="connsiteY17" fmla="*/ 683789 h 683789"/>
                <a:gd name="connsiteX18" fmla="*/ 5868133 w 7826473"/>
                <a:gd name="connsiteY18" fmla="*/ 683789 h 683789"/>
                <a:gd name="connsiteX19" fmla="*/ 5101372 w 7826473"/>
                <a:gd name="connsiteY19" fmla="*/ 683789 h 683789"/>
                <a:gd name="connsiteX20" fmla="*/ 4562566 w 7826473"/>
                <a:gd name="connsiteY20" fmla="*/ 683789 h 683789"/>
                <a:gd name="connsiteX21" fmla="*/ 4099746 w 7826473"/>
                <a:gd name="connsiteY21" fmla="*/ 683789 h 683789"/>
                <a:gd name="connsiteX22" fmla="*/ 3408970 w 7826473"/>
                <a:gd name="connsiteY22" fmla="*/ 683789 h 683789"/>
                <a:gd name="connsiteX23" fmla="*/ 2642208 w 7826473"/>
                <a:gd name="connsiteY23" fmla="*/ 683789 h 683789"/>
                <a:gd name="connsiteX24" fmla="*/ 1799461 w 7826473"/>
                <a:gd name="connsiteY24" fmla="*/ 683789 h 683789"/>
                <a:gd name="connsiteX25" fmla="*/ 1336641 w 7826473"/>
                <a:gd name="connsiteY25" fmla="*/ 683789 h 683789"/>
                <a:gd name="connsiteX26" fmla="*/ 873821 w 7826473"/>
                <a:gd name="connsiteY26" fmla="*/ 683789 h 683789"/>
                <a:gd name="connsiteX27" fmla="*/ 113967 w 7826473"/>
                <a:gd name="connsiteY27" fmla="*/ 683789 h 683789"/>
                <a:gd name="connsiteX28" fmla="*/ 0 w 7826473"/>
                <a:gd name="connsiteY28" fmla="*/ 569822 h 683789"/>
                <a:gd name="connsiteX29" fmla="*/ 0 w 7826473"/>
                <a:gd name="connsiteY29" fmla="*/ 113967 h 68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826473" h="683789" extrusionOk="0">
                  <a:moveTo>
                    <a:pt x="0" y="113967"/>
                  </a:moveTo>
                  <a:cubicBezTo>
                    <a:pt x="-676" y="55754"/>
                    <a:pt x="49320" y="547"/>
                    <a:pt x="113967" y="0"/>
                  </a:cubicBezTo>
                  <a:cubicBezTo>
                    <a:pt x="232382" y="-13046"/>
                    <a:pt x="464123" y="13813"/>
                    <a:pt x="652772" y="0"/>
                  </a:cubicBezTo>
                  <a:cubicBezTo>
                    <a:pt x="841421" y="-13813"/>
                    <a:pt x="1114601" y="-26979"/>
                    <a:pt x="1495520" y="0"/>
                  </a:cubicBezTo>
                  <a:cubicBezTo>
                    <a:pt x="1876439" y="26979"/>
                    <a:pt x="2023912" y="-23714"/>
                    <a:pt x="2186296" y="0"/>
                  </a:cubicBezTo>
                  <a:cubicBezTo>
                    <a:pt x="2348680" y="23714"/>
                    <a:pt x="2653811" y="15277"/>
                    <a:pt x="3029043" y="0"/>
                  </a:cubicBezTo>
                  <a:cubicBezTo>
                    <a:pt x="3404275" y="-15277"/>
                    <a:pt x="3295715" y="-6086"/>
                    <a:pt x="3491863" y="0"/>
                  </a:cubicBezTo>
                  <a:cubicBezTo>
                    <a:pt x="3688011" y="6086"/>
                    <a:pt x="4039319" y="19419"/>
                    <a:pt x="4182639" y="0"/>
                  </a:cubicBezTo>
                  <a:cubicBezTo>
                    <a:pt x="4325959" y="-19419"/>
                    <a:pt x="4789857" y="-19007"/>
                    <a:pt x="4949401" y="0"/>
                  </a:cubicBezTo>
                  <a:cubicBezTo>
                    <a:pt x="5108945" y="19007"/>
                    <a:pt x="5530606" y="-24805"/>
                    <a:pt x="5716163" y="0"/>
                  </a:cubicBezTo>
                  <a:cubicBezTo>
                    <a:pt x="5901720" y="24805"/>
                    <a:pt x="5955397" y="-4572"/>
                    <a:pt x="6178983" y="0"/>
                  </a:cubicBezTo>
                  <a:cubicBezTo>
                    <a:pt x="6402569" y="4572"/>
                    <a:pt x="6624274" y="6587"/>
                    <a:pt x="6945744" y="0"/>
                  </a:cubicBezTo>
                  <a:cubicBezTo>
                    <a:pt x="7267214" y="-6587"/>
                    <a:pt x="7432590" y="-35479"/>
                    <a:pt x="7712506" y="0"/>
                  </a:cubicBezTo>
                  <a:cubicBezTo>
                    <a:pt x="7765934" y="12414"/>
                    <a:pt x="7839554" y="59250"/>
                    <a:pt x="7826473" y="113967"/>
                  </a:cubicBezTo>
                  <a:cubicBezTo>
                    <a:pt x="7847200" y="245801"/>
                    <a:pt x="7823697" y="397305"/>
                    <a:pt x="7826473" y="569822"/>
                  </a:cubicBezTo>
                  <a:cubicBezTo>
                    <a:pt x="7839606" y="626852"/>
                    <a:pt x="7768305" y="674611"/>
                    <a:pt x="7712506" y="683789"/>
                  </a:cubicBezTo>
                  <a:cubicBezTo>
                    <a:pt x="7500003" y="696995"/>
                    <a:pt x="7292057" y="657303"/>
                    <a:pt x="7173701" y="683789"/>
                  </a:cubicBezTo>
                  <a:cubicBezTo>
                    <a:pt x="7055346" y="710275"/>
                    <a:pt x="6665108" y="699753"/>
                    <a:pt x="6482924" y="683789"/>
                  </a:cubicBezTo>
                  <a:cubicBezTo>
                    <a:pt x="6300740" y="667825"/>
                    <a:pt x="6155106" y="665581"/>
                    <a:pt x="5868133" y="683789"/>
                  </a:cubicBezTo>
                  <a:cubicBezTo>
                    <a:pt x="5581160" y="701997"/>
                    <a:pt x="5314495" y="653073"/>
                    <a:pt x="5101372" y="683789"/>
                  </a:cubicBezTo>
                  <a:cubicBezTo>
                    <a:pt x="4888249" y="714505"/>
                    <a:pt x="4797355" y="706589"/>
                    <a:pt x="4562566" y="683789"/>
                  </a:cubicBezTo>
                  <a:cubicBezTo>
                    <a:pt x="4327777" y="660989"/>
                    <a:pt x="4267281" y="661347"/>
                    <a:pt x="4099746" y="683789"/>
                  </a:cubicBezTo>
                  <a:cubicBezTo>
                    <a:pt x="3932211" y="706231"/>
                    <a:pt x="3588520" y="662316"/>
                    <a:pt x="3408970" y="683789"/>
                  </a:cubicBezTo>
                  <a:cubicBezTo>
                    <a:pt x="3229420" y="705262"/>
                    <a:pt x="2828928" y="675279"/>
                    <a:pt x="2642208" y="683789"/>
                  </a:cubicBezTo>
                  <a:cubicBezTo>
                    <a:pt x="2455488" y="692299"/>
                    <a:pt x="2093827" y="678636"/>
                    <a:pt x="1799461" y="683789"/>
                  </a:cubicBezTo>
                  <a:cubicBezTo>
                    <a:pt x="1505095" y="688942"/>
                    <a:pt x="1461051" y="697771"/>
                    <a:pt x="1336641" y="683789"/>
                  </a:cubicBezTo>
                  <a:cubicBezTo>
                    <a:pt x="1212231" y="669807"/>
                    <a:pt x="991588" y="692722"/>
                    <a:pt x="873821" y="683789"/>
                  </a:cubicBezTo>
                  <a:cubicBezTo>
                    <a:pt x="756054" y="674856"/>
                    <a:pt x="456079" y="712427"/>
                    <a:pt x="113967" y="683789"/>
                  </a:cubicBezTo>
                  <a:cubicBezTo>
                    <a:pt x="47819" y="684197"/>
                    <a:pt x="3666" y="617772"/>
                    <a:pt x="0" y="569822"/>
                  </a:cubicBezTo>
                  <a:cubicBezTo>
                    <a:pt x="13956" y="384539"/>
                    <a:pt x="3349" y="260876"/>
                    <a:pt x="0" y="113967"/>
                  </a:cubicBezTo>
                  <a:close/>
                </a:path>
              </a:pathLst>
            </a:custGeom>
            <a:noFill/>
            <a:ln w="28575">
              <a:solidFill>
                <a:srgbClr val="FF4375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2900699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8531B76-9480-AAC8-3707-1CB973D47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851" y="-218381"/>
            <a:ext cx="5096698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14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B173AA-6B93-456A-A253-D32C5AB13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08" b="6171"/>
          <a:stretch/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05FAD4B-CD07-4326-BA60-08B0A3124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" b="62364"/>
          <a:stretch/>
        </p:blipFill>
        <p:spPr>
          <a:xfrm>
            <a:off x="17762" y="0"/>
            <a:ext cx="12464524" cy="3302000"/>
          </a:xfrm>
          <a:prstGeom prst="rect">
            <a:avLst/>
          </a:prstGeom>
        </p:spPr>
      </p:pic>
      <p:pic>
        <p:nvPicPr>
          <p:cNvPr id="4" name="Picture 3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5534F17F-2301-4943-F226-71AAC3295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968" y="831222"/>
            <a:ext cx="9876258" cy="33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22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998FB-CFB4-85BD-C9F6-196EAE569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>
            <a:extLst>
              <a:ext uri="{FF2B5EF4-FFF2-40B4-BE49-F238E27FC236}">
                <a16:creationId xmlns:a16="http://schemas.microsoft.com/office/drawing/2014/main" id="{F84FBAFA-A065-C0B1-0859-3A3C7C94C6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44" name="Group 1">
            <a:extLst>
              <a:ext uri="{FF2B5EF4-FFF2-40B4-BE49-F238E27FC236}">
                <a16:creationId xmlns:a16="http://schemas.microsoft.com/office/drawing/2014/main" id="{7FBA2F7D-7324-D2DC-529A-8FC5CAE32B00}"/>
              </a:ext>
            </a:extLst>
          </p:cNvPr>
          <p:cNvGrpSpPr/>
          <p:nvPr/>
        </p:nvGrpSpPr>
        <p:grpSpPr>
          <a:xfrm>
            <a:off x="647700" y="246904"/>
            <a:ext cx="11449050" cy="1372347"/>
            <a:chOff x="749560" y="268285"/>
            <a:chExt cx="9282562" cy="1372347"/>
          </a:xfrm>
        </p:grpSpPr>
        <p:sp>
          <p:nvSpPr>
            <p:cNvPr id="45" name="Rectangle: Rounded Corners 9">
              <a:extLst>
                <a:ext uri="{FF2B5EF4-FFF2-40B4-BE49-F238E27FC236}">
                  <a16:creationId xmlns:a16="http://schemas.microsoft.com/office/drawing/2014/main" id="{F64ABA03-067D-86D5-4ABE-674CC74E5DF9}"/>
                </a:ext>
              </a:extLst>
            </p:cNvPr>
            <p:cNvSpPr/>
            <p:nvPr/>
          </p:nvSpPr>
          <p:spPr>
            <a:xfrm>
              <a:off x="749560" y="326570"/>
              <a:ext cx="9282562" cy="1314062"/>
            </a:xfrm>
            <a:custGeom>
              <a:avLst/>
              <a:gdLst>
                <a:gd name="connsiteX0" fmla="*/ 0 w 9282562"/>
                <a:gd name="connsiteY0" fmla="*/ 318818 h 1314062"/>
                <a:gd name="connsiteX1" fmla="*/ 318818 w 9282562"/>
                <a:gd name="connsiteY1" fmla="*/ 0 h 1314062"/>
                <a:gd name="connsiteX2" fmla="*/ 8963744 w 9282562"/>
                <a:gd name="connsiteY2" fmla="*/ 0 h 1314062"/>
                <a:gd name="connsiteX3" fmla="*/ 9282562 w 9282562"/>
                <a:gd name="connsiteY3" fmla="*/ 318818 h 1314062"/>
                <a:gd name="connsiteX4" fmla="*/ 9282562 w 9282562"/>
                <a:gd name="connsiteY4" fmla="*/ 995244 h 1314062"/>
                <a:gd name="connsiteX5" fmla="*/ 8963744 w 9282562"/>
                <a:gd name="connsiteY5" fmla="*/ 1314062 h 1314062"/>
                <a:gd name="connsiteX6" fmla="*/ 318818 w 9282562"/>
                <a:gd name="connsiteY6" fmla="*/ 1314062 h 1314062"/>
                <a:gd name="connsiteX7" fmla="*/ 0 w 9282562"/>
                <a:gd name="connsiteY7" fmla="*/ 995244 h 1314062"/>
                <a:gd name="connsiteX8" fmla="*/ 0 w 9282562"/>
                <a:gd name="connsiteY8" fmla="*/ 318818 h 131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62" h="1314062" fill="none" extrusionOk="0">
                  <a:moveTo>
                    <a:pt x="0" y="318818"/>
                  </a:moveTo>
                  <a:cubicBezTo>
                    <a:pt x="-23471" y="131497"/>
                    <a:pt x="134393" y="11589"/>
                    <a:pt x="318818" y="0"/>
                  </a:cubicBezTo>
                  <a:cubicBezTo>
                    <a:pt x="4353290" y="-100961"/>
                    <a:pt x="6999285" y="-37400"/>
                    <a:pt x="8963744" y="0"/>
                  </a:cubicBezTo>
                  <a:cubicBezTo>
                    <a:pt x="9140794" y="-27414"/>
                    <a:pt x="9299083" y="119338"/>
                    <a:pt x="9282562" y="318818"/>
                  </a:cubicBezTo>
                  <a:cubicBezTo>
                    <a:pt x="9332280" y="501275"/>
                    <a:pt x="9289025" y="786156"/>
                    <a:pt x="9282562" y="995244"/>
                  </a:cubicBezTo>
                  <a:cubicBezTo>
                    <a:pt x="9262682" y="1168100"/>
                    <a:pt x="9146373" y="1334603"/>
                    <a:pt x="8963744" y="1314062"/>
                  </a:cubicBezTo>
                  <a:cubicBezTo>
                    <a:pt x="6126772" y="1173019"/>
                    <a:pt x="3568325" y="1158719"/>
                    <a:pt x="318818" y="1314062"/>
                  </a:cubicBezTo>
                  <a:cubicBezTo>
                    <a:pt x="164660" y="1308651"/>
                    <a:pt x="-34897" y="1174344"/>
                    <a:pt x="0" y="995244"/>
                  </a:cubicBezTo>
                  <a:cubicBezTo>
                    <a:pt x="41016" y="900172"/>
                    <a:pt x="24570" y="445026"/>
                    <a:pt x="0" y="318818"/>
                  </a:cubicBezTo>
                  <a:close/>
                </a:path>
                <a:path w="9282562" h="1314062" stroke="0" extrusionOk="0">
                  <a:moveTo>
                    <a:pt x="0" y="318818"/>
                  </a:moveTo>
                  <a:cubicBezTo>
                    <a:pt x="32451" y="130697"/>
                    <a:pt x="154581" y="-9912"/>
                    <a:pt x="318818" y="0"/>
                  </a:cubicBezTo>
                  <a:cubicBezTo>
                    <a:pt x="1612253" y="-89813"/>
                    <a:pt x="5486766" y="-8887"/>
                    <a:pt x="8963744" y="0"/>
                  </a:cubicBezTo>
                  <a:cubicBezTo>
                    <a:pt x="9138899" y="-2059"/>
                    <a:pt x="9265079" y="123890"/>
                    <a:pt x="9282562" y="318818"/>
                  </a:cubicBezTo>
                  <a:cubicBezTo>
                    <a:pt x="9312633" y="472004"/>
                    <a:pt x="9235022" y="742986"/>
                    <a:pt x="9282562" y="995244"/>
                  </a:cubicBezTo>
                  <a:cubicBezTo>
                    <a:pt x="9310398" y="1172028"/>
                    <a:pt x="9138272" y="1310809"/>
                    <a:pt x="8963744" y="1314062"/>
                  </a:cubicBezTo>
                  <a:cubicBezTo>
                    <a:pt x="5102090" y="1189540"/>
                    <a:pt x="1790447" y="1157989"/>
                    <a:pt x="318818" y="1314062"/>
                  </a:cubicBezTo>
                  <a:cubicBezTo>
                    <a:pt x="168657" y="1296968"/>
                    <a:pt x="3650" y="1176928"/>
                    <a:pt x="0" y="995244"/>
                  </a:cubicBezTo>
                  <a:cubicBezTo>
                    <a:pt x="1066" y="892778"/>
                    <a:pt x="-54343" y="442264"/>
                    <a:pt x="0" y="318818"/>
                  </a:cubicBez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38100">
              <a:solidFill>
                <a:schemeClr val="tx1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1901397401">
                    <a:prstGeom prst="roundRect">
                      <a:avLst>
                        <a:gd name="adj" fmla="val 2426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  <p:sp>
          <p:nvSpPr>
            <p:cNvPr id="46" name="TextBox 15">
              <a:extLst>
                <a:ext uri="{FF2B5EF4-FFF2-40B4-BE49-F238E27FC236}">
                  <a16:creationId xmlns:a16="http://schemas.microsoft.com/office/drawing/2014/main" id="{8699DB77-F5C1-5132-46F6-E3C4197057F3}"/>
                </a:ext>
              </a:extLst>
            </p:cNvPr>
            <p:cNvSpPr txBox="1"/>
            <p:nvPr/>
          </p:nvSpPr>
          <p:spPr>
            <a:xfrm>
              <a:off x="1536128" y="268285"/>
              <a:ext cx="798843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Quan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huống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nguy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xảy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ra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dưới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đây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47" name="Picture 13">
            <a:extLst>
              <a:ext uri="{FF2B5EF4-FFF2-40B4-BE49-F238E27FC236}">
                <a16:creationId xmlns:a16="http://schemas.microsoft.com/office/drawing/2014/main" id="{BA6E6660-3230-2701-3966-238122EFE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7284"/>
            <a:ext cx="1530220" cy="15302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A7FC21-9298-B8A2-9FCD-5EDA7A559E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399" y="1716604"/>
            <a:ext cx="6505575" cy="2276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14203E-23D4-6DC7-E219-921037C33A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0369" y="1991390"/>
            <a:ext cx="4743450" cy="1790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8FAF02-8F74-D919-B3B6-8E37A0269C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0859" y="4093536"/>
            <a:ext cx="4344158" cy="276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048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0E3A7-EBA1-1004-09A8-8C0743264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>
            <a:extLst>
              <a:ext uri="{FF2B5EF4-FFF2-40B4-BE49-F238E27FC236}">
                <a16:creationId xmlns:a16="http://schemas.microsoft.com/office/drawing/2014/main" id="{7FD2B030-93C8-57DD-B52E-C4FD910AA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1D5478-A1F1-17DD-38DD-F7AC3871D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87" y="647699"/>
            <a:ext cx="6405563" cy="2562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2396A1-9FF4-4209-DB8B-4DE2A606FD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787" y="1729004"/>
            <a:ext cx="5145554" cy="3204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4091E1A-0705-7ACB-D712-3F926E84E219}"/>
              </a:ext>
            </a:extLst>
          </p:cNvPr>
          <p:cNvSpPr/>
          <p:nvPr/>
        </p:nvSpPr>
        <p:spPr>
          <a:xfrm>
            <a:off x="254361" y="3486149"/>
            <a:ext cx="5574939" cy="157162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Hai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bạn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không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mặc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áo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phao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và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đùa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nghịch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khi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đi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thuyền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rất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nguy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hiểm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EAC84BF-CBE1-E52F-94D3-854B867F7A86}"/>
              </a:ext>
            </a:extLst>
          </p:cNvPr>
          <p:cNvSpPr/>
          <p:nvPr/>
        </p:nvSpPr>
        <p:spPr>
          <a:xfrm>
            <a:off x="6617061" y="5048250"/>
            <a:ext cx="5574939" cy="157162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Chiếc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xe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máy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chở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bạn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nhỏ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không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đội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mũ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bảo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hiểm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và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vượt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đèn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đỏ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rất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dễ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gây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tai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nạn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79510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86CBD7-68D4-64C2-034E-829043DAA0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396" y="824355"/>
            <a:ext cx="5197816" cy="3300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E457CE-6B21-6B2D-9968-5801B38C95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2015" y="673394"/>
            <a:ext cx="4512585" cy="3419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DBAF23D-7F07-C8E1-B7BD-B88BD66334D1}"/>
              </a:ext>
            </a:extLst>
          </p:cNvPr>
          <p:cNvSpPr/>
          <p:nvPr/>
        </p:nvSpPr>
        <p:spPr>
          <a:xfrm>
            <a:off x="669695" y="4248593"/>
            <a:ext cx="5574939" cy="124777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Hai 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bạn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nhỏ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sang 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đường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khi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đèn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đỏ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dễ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bị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đâm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97A6723-CF2A-EA1F-FC5E-642E615F68F9}"/>
              </a:ext>
            </a:extLst>
          </p:cNvPr>
          <p:cNvSpPr/>
          <p:nvPr/>
        </p:nvSpPr>
        <p:spPr>
          <a:xfrm>
            <a:off x="6416084" y="4334317"/>
            <a:ext cx="5648325" cy="124777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2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Hai </a:t>
            </a:r>
            <a:r>
              <a:rPr lang="en-US" sz="2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bạn</a:t>
            </a:r>
            <a:r>
              <a:rPr lang="en-US" sz="2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nhỏ</a:t>
            </a:r>
            <a:r>
              <a:rPr lang="en-US" sz="2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sang </a:t>
            </a:r>
            <a:r>
              <a:rPr lang="en-US" sz="2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đường</a:t>
            </a:r>
            <a:r>
              <a:rPr lang="en-US" sz="2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không</a:t>
            </a:r>
            <a:r>
              <a:rPr lang="en-US" sz="2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đúng</a:t>
            </a:r>
            <a:r>
              <a:rPr lang="en-US" sz="2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vạch</a:t>
            </a:r>
            <a:r>
              <a:rPr lang="en-US" sz="2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kẻ</a:t>
            </a:r>
            <a:r>
              <a:rPr lang="en-US" sz="2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đường</a:t>
            </a:r>
            <a:r>
              <a:rPr lang="en-US" sz="2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</a:t>
            </a:r>
            <a:r>
              <a:rPr lang="en-US" sz="2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không</a:t>
            </a:r>
            <a:r>
              <a:rPr lang="en-US" sz="2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chú</a:t>
            </a:r>
            <a:r>
              <a:rPr lang="en-US" sz="2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ý </a:t>
            </a:r>
            <a:r>
              <a:rPr lang="en-US" sz="2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phương</a:t>
            </a:r>
            <a:r>
              <a:rPr lang="en-US" sz="2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tiện</a:t>
            </a:r>
            <a:r>
              <a:rPr lang="en-US" sz="2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giao</a:t>
            </a:r>
            <a:r>
              <a:rPr lang="en-US" sz="2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thông</a:t>
            </a:r>
            <a:r>
              <a:rPr lang="en-US" sz="2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rất</a:t>
            </a:r>
            <a:r>
              <a:rPr lang="en-US" sz="2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nguy</a:t>
            </a:r>
            <a:r>
              <a:rPr lang="en-US" sz="2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hiểm</a:t>
            </a:r>
            <a:endParaRPr lang="en-US" sz="2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96373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4C211D-EE83-CD0C-0B77-62CFA9E69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87" y="647699"/>
            <a:ext cx="6405563" cy="2562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B84FE1-3DE1-ACB5-3880-7D1B4DD2D6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787" y="1729004"/>
            <a:ext cx="5145554" cy="3204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2779EE-9966-A35D-801C-90D326DD0D75}"/>
              </a:ext>
            </a:extLst>
          </p:cNvPr>
          <p:cNvSpPr/>
          <p:nvPr/>
        </p:nvSpPr>
        <p:spPr>
          <a:xfrm>
            <a:off x="254361" y="3486149"/>
            <a:ext cx="5574939" cy="157162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Hai 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bạn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không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mặc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áo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phao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đùa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nghịch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khi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thuyền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rất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nguy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hiểm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ACEC379-96DC-5419-5A4D-B01229E26469}"/>
              </a:ext>
            </a:extLst>
          </p:cNvPr>
          <p:cNvSpPr/>
          <p:nvPr/>
        </p:nvSpPr>
        <p:spPr>
          <a:xfrm>
            <a:off x="6617061" y="5048250"/>
            <a:ext cx="5574939" cy="157162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Chiếc</a:t>
            </a:r>
            <a:r>
              <a:rPr lang="en-US" sz="3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3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máy</a:t>
            </a:r>
            <a:r>
              <a:rPr lang="en-US" sz="3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chở</a:t>
            </a:r>
            <a:r>
              <a:rPr lang="en-US" sz="3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bạn</a:t>
            </a:r>
            <a:r>
              <a:rPr lang="en-US" sz="3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nhỏ</a:t>
            </a:r>
            <a:r>
              <a:rPr lang="en-US" sz="3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không</a:t>
            </a:r>
            <a:r>
              <a:rPr lang="en-US" sz="3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đội</a:t>
            </a:r>
            <a:r>
              <a:rPr lang="en-US" sz="3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mũ</a:t>
            </a:r>
            <a:r>
              <a:rPr lang="en-US" sz="3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bảo</a:t>
            </a:r>
            <a:r>
              <a:rPr lang="en-US" sz="3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hiểm</a:t>
            </a:r>
            <a:r>
              <a:rPr lang="en-US" sz="3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</a:t>
            </a:r>
            <a:r>
              <a:rPr lang="en-US" sz="3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vượt</a:t>
            </a:r>
            <a:r>
              <a:rPr lang="en-US" sz="3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đèn</a:t>
            </a:r>
            <a:r>
              <a:rPr lang="en-US" sz="3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đỏ</a:t>
            </a:r>
            <a:r>
              <a:rPr lang="en-US" sz="3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rất</a:t>
            </a:r>
            <a:r>
              <a:rPr lang="en-US" sz="3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dễ</a:t>
            </a:r>
            <a:r>
              <a:rPr lang="en-US" sz="3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gây</a:t>
            </a:r>
            <a:r>
              <a:rPr lang="en-US" sz="3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tai </a:t>
            </a:r>
            <a:r>
              <a:rPr lang="en-US" sz="3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nạn</a:t>
            </a:r>
            <a:endParaRPr lang="en-US" sz="30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25965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9EEF3969-C108-1AE3-FAD9-6FB4560F823A}"/>
              </a:ext>
            </a:extLst>
          </p:cNvPr>
          <p:cNvGrpSpPr/>
          <p:nvPr/>
        </p:nvGrpSpPr>
        <p:grpSpPr>
          <a:xfrm>
            <a:off x="-676275" y="-185889"/>
            <a:ext cx="11696700" cy="3556409"/>
            <a:chOff x="2994661" y="1071108"/>
            <a:chExt cx="3483868" cy="2263187"/>
          </a:xfrm>
        </p:grpSpPr>
        <p:pic>
          <p:nvPicPr>
            <p:cNvPr id="3" name="Hình ảnh 2" descr="Ảnh có chứa quảng trường&#10;&#10;Mô tả được tạo tự động">
              <a:extLst>
                <a:ext uri="{FF2B5EF4-FFF2-40B4-BE49-F238E27FC236}">
                  <a16:creationId xmlns:a16="http://schemas.microsoft.com/office/drawing/2014/main" id="{F82A1DC7-C12F-07E8-D267-E4DE85C16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596" t="54852" r="9256" b="14950"/>
            <a:stretch/>
          </p:blipFill>
          <p:spPr>
            <a:xfrm>
              <a:off x="2994661" y="1071108"/>
              <a:ext cx="3483868" cy="2263187"/>
            </a:xfrm>
            <a:prstGeom prst="ellipse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3F46328-2FD8-D6CF-0BF0-0746E9D2BAC4}"/>
                </a:ext>
              </a:extLst>
            </p:cNvPr>
            <p:cNvSpPr txBox="1"/>
            <p:nvPr/>
          </p:nvSpPr>
          <p:spPr>
            <a:xfrm>
              <a:off x="3614321" y="1548817"/>
              <a:ext cx="2607227" cy="1592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Khi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tham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gia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giao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thông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hay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đi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trên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đường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phải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thực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hiện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đúng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quy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định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hiệu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đèn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vạch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kẻ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đường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dành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cho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người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đi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bộ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để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đảm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bảo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an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toàn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cho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mình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và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người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xung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quanh</a:t>
              </a:r>
              <a:r>
                <a:rPr lang="en-US" sz="33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466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44" name="Group 1">
            <a:extLst>
              <a:ext uri="{FF2B5EF4-FFF2-40B4-BE49-F238E27FC236}">
                <a16:creationId xmlns:a16="http://schemas.microsoft.com/office/drawing/2014/main" id="{4679796F-0794-91B5-2061-6888E3841DF7}"/>
              </a:ext>
            </a:extLst>
          </p:cNvPr>
          <p:cNvGrpSpPr/>
          <p:nvPr/>
        </p:nvGrpSpPr>
        <p:grpSpPr>
          <a:xfrm>
            <a:off x="647700" y="183108"/>
            <a:ext cx="11449050" cy="1436143"/>
            <a:chOff x="749560" y="204489"/>
            <a:chExt cx="9282562" cy="1436143"/>
          </a:xfrm>
        </p:grpSpPr>
        <p:sp>
          <p:nvSpPr>
            <p:cNvPr id="45" name="Rectangle: Rounded Corners 9">
              <a:extLst>
                <a:ext uri="{FF2B5EF4-FFF2-40B4-BE49-F238E27FC236}">
                  <a16:creationId xmlns:a16="http://schemas.microsoft.com/office/drawing/2014/main" id="{E0294BEE-5B4F-1C7E-340B-C94A2541FD90}"/>
                </a:ext>
              </a:extLst>
            </p:cNvPr>
            <p:cNvSpPr/>
            <p:nvPr/>
          </p:nvSpPr>
          <p:spPr>
            <a:xfrm>
              <a:off x="749560" y="326570"/>
              <a:ext cx="9282562" cy="1314062"/>
            </a:xfrm>
            <a:custGeom>
              <a:avLst/>
              <a:gdLst>
                <a:gd name="connsiteX0" fmla="*/ 0 w 9282562"/>
                <a:gd name="connsiteY0" fmla="*/ 318818 h 1314062"/>
                <a:gd name="connsiteX1" fmla="*/ 318818 w 9282562"/>
                <a:gd name="connsiteY1" fmla="*/ 0 h 1314062"/>
                <a:gd name="connsiteX2" fmla="*/ 8963744 w 9282562"/>
                <a:gd name="connsiteY2" fmla="*/ 0 h 1314062"/>
                <a:gd name="connsiteX3" fmla="*/ 9282562 w 9282562"/>
                <a:gd name="connsiteY3" fmla="*/ 318818 h 1314062"/>
                <a:gd name="connsiteX4" fmla="*/ 9282562 w 9282562"/>
                <a:gd name="connsiteY4" fmla="*/ 995244 h 1314062"/>
                <a:gd name="connsiteX5" fmla="*/ 8963744 w 9282562"/>
                <a:gd name="connsiteY5" fmla="*/ 1314062 h 1314062"/>
                <a:gd name="connsiteX6" fmla="*/ 318818 w 9282562"/>
                <a:gd name="connsiteY6" fmla="*/ 1314062 h 1314062"/>
                <a:gd name="connsiteX7" fmla="*/ 0 w 9282562"/>
                <a:gd name="connsiteY7" fmla="*/ 995244 h 1314062"/>
                <a:gd name="connsiteX8" fmla="*/ 0 w 9282562"/>
                <a:gd name="connsiteY8" fmla="*/ 318818 h 131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62" h="1314062" fill="none" extrusionOk="0">
                  <a:moveTo>
                    <a:pt x="0" y="318818"/>
                  </a:moveTo>
                  <a:cubicBezTo>
                    <a:pt x="-23471" y="131497"/>
                    <a:pt x="134393" y="11589"/>
                    <a:pt x="318818" y="0"/>
                  </a:cubicBezTo>
                  <a:cubicBezTo>
                    <a:pt x="4353290" y="-100961"/>
                    <a:pt x="6999285" y="-37400"/>
                    <a:pt x="8963744" y="0"/>
                  </a:cubicBezTo>
                  <a:cubicBezTo>
                    <a:pt x="9140794" y="-27414"/>
                    <a:pt x="9299083" y="119338"/>
                    <a:pt x="9282562" y="318818"/>
                  </a:cubicBezTo>
                  <a:cubicBezTo>
                    <a:pt x="9332280" y="501275"/>
                    <a:pt x="9289025" y="786156"/>
                    <a:pt x="9282562" y="995244"/>
                  </a:cubicBezTo>
                  <a:cubicBezTo>
                    <a:pt x="9262682" y="1168100"/>
                    <a:pt x="9146373" y="1334603"/>
                    <a:pt x="8963744" y="1314062"/>
                  </a:cubicBezTo>
                  <a:cubicBezTo>
                    <a:pt x="6126772" y="1173019"/>
                    <a:pt x="3568325" y="1158719"/>
                    <a:pt x="318818" y="1314062"/>
                  </a:cubicBezTo>
                  <a:cubicBezTo>
                    <a:pt x="164660" y="1308651"/>
                    <a:pt x="-34897" y="1174344"/>
                    <a:pt x="0" y="995244"/>
                  </a:cubicBezTo>
                  <a:cubicBezTo>
                    <a:pt x="41016" y="900172"/>
                    <a:pt x="24570" y="445026"/>
                    <a:pt x="0" y="318818"/>
                  </a:cubicBezTo>
                  <a:close/>
                </a:path>
                <a:path w="9282562" h="1314062" stroke="0" extrusionOk="0">
                  <a:moveTo>
                    <a:pt x="0" y="318818"/>
                  </a:moveTo>
                  <a:cubicBezTo>
                    <a:pt x="32451" y="130697"/>
                    <a:pt x="154581" y="-9912"/>
                    <a:pt x="318818" y="0"/>
                  </a:cubicBezTo>
                  <a:cubicBezTo>
                    <a:pt x="1612253" y="-89813"/>
                    <a:pt x="5486766" y="-8887"/>
                    <a:pt x="8963744" y="0"/>
                  </a:cubicBezTo>
                  <a:cubicBezTo>
                    <a:pt x="9138899" y="-2059"/>
                    <a:pt x="9265079" y="123890"/>
                    <a:pt x="9282562" y="318818"/>
                  </a:cubicBezTo>
                  <a:cubicBezTo>
                    <a:pt x="9312633" y="472004"/>
                    <a:pt x="9235022" y="742986"/>
                    <a:pt x="9282562" y="995244"/>
                  </a:cubicBezTo>
                  <a:cubicBezTo>
                    <a:pt x="9310398" y="1172028"/>
                    <a:pt x="9138272" y="1310809"/>
                    <a:pt x="8963744" y="1314062"/>
                  </a:cubicBezTo>
                  <a:cubicBezTo>
                    <a:pt x="5102090" y="1189540"/>
                    <a:pt x="1790447" y="1157989"/>
                    <a:pt x="318818" y="1314062"/>
                  </a:cubicBezTo>
                  <a:cubicBezTo>
                    <a:pt x="168657" y="1296968"/>
                    <a:pt x="3650" y="1176928"/>
                    <a:pt x="0" y="995244"/>
                  </a:cubicBezTo>
                  <a:cubicBezTo>
                    <a:pt x="1066" y="892778"/>
                    <a:pt x="-54343" y="442264"/>
                    <a:pt x="0" y="318818"/>
                  </a:cubicBez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38100">
              <a:solidFill>
                <a:schemeClr val="tx1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1901397401">
                    <a:prstGeom prst="roundRect">
                      <a:avLst>
                        <a:gd name="adj" fmla="val 2426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6" name="TextBox 15">
              <a:extLst>
                <a:ext uri="{FF2B5EF4-FFF2-40B4-BE49-F238E27FC236}">
                  <a16:creationId xmlns:a16="http://schemas.microsoft.com/office/drawing/2014/main" id="{1CDBEF90-CE8A-152E-A4C5-50FF51A2876A}"/>
                </a:ext>
              </a:extLst>
            </p:cNvPr>
            <p:cNvSpPr txBox="1"/>
            <p:nvPr/>
          </p:nvSpPr>
          <p:spPr>
            <a:xfrm>
              <a:off x="1518886" y="204489"/>
              <a:ext cx="798843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Nói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đèn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phải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khi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gặp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đó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7" name="Picture 13">
            <a:extLst>
              <a:ext uri="{FF2B5EF4-FFF2-40B4-BE49-F238E27FC236}">
                <a16:creationId xmlns:a16="http://schemas.microsoft.com/office/drawing/2014/main" id="{874D9BD3-9331-039D-B01C-5874383B2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7284"/>
            <a:ext cx="1530220" cy="15302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17BE0B-3004-2D7A-CFC7-471A9355AB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5562" y="1785937"/>
            <a:ext cx="7919064" cy="38433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308743-B9F5-AECD-CA1D-F2591AFB58C0}"/>
              </a:ext>
            </a:extLst>
          </p:cNvPr>
          <p:cNvSpPr/>
          <p:nvPr/>
        </p:nvSpPr>
        <p:spPr>
          <a:xfrm>
            <a:off x="3283311" y="5429250"/>
            <a:ext cx="1936389" cy="73342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Đèn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xanh</a:t>
            </a:r>
            <a:endParaRPr lang="en-US" sz="3400" kern="0" dirty="0">
              <a:solidFill>
                <a:srgbClr val="000000"/>
              </a:solidFill>
              <a:latin typeface="Calibri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F381D2D-C562-AE5A-1657-9427144E01F1}"/>
              </a:ext>
            </a:extLst>
          </p:cNvPr>
          <p:cNvSpPr/>
          <p:nvPr/>
        </p:nvSpPr>
        <p:spPr>
          <a:xfrm>
            <a:off x="5912211" y="5476875"/>
            <a:ext cx="1936389" cy="73342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Đèn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vàng</a:t>
            </a:r>
            <a:endParaRPr lang="en-US" sz="3400" kern="0" dirty="0">
              <a:solidFill>
                <a:srgbClr val="000000"/>
              </a:solidFill>
              <a:latin typeface="Calibri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1B24E3-0665-C491-A26D-F9F137316C7A}"/>
              </a:ext>
            </a:extLst>
          </p:cNvPr>
          <p:cNvSpPr/>
          <p:nvPr/>
        </p:nvSpPr>
        <p:spPr>
          <a:xfrm>
            <a:off x="8398236" y="5514975"/>
            <a:ext cx="1936389" cy="73342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Đèn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đỏ</a:t>
            </a:r>
            <a:endParaRPr lang="en-US" sz="3400" kern="0" dirty="0">
              <a:solidFill>
                <a:srgbClr val="000000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60217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4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428</Words>
  <Application>Microsoft Office PowerPoint</Application>
  <PresentationFormat>Widescreen</PresentationFormat>
  <Paragraphs>40</Paragraphs>
  <Slides>17</Slides>
  <Notes>12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#9Slide05 SVNClementine</vt:lpstr>
      <vt:lpstr>Arial</vt:lpstr>
      <vt:lpstr>Arvo</vt:lpstr>
      <vt:lpstr>Calibri</vt:lpstr>
      <vt:lpstr>Cambria</vt:lpstr>
      <vt:lpstr>iCiel Cadena</vt:lpstr>
      <vt:lpstr>Nunito Light</vt:lpstr>
      <vt:lpstr>PT Sans</vt:lpstr>
      <vt:lpstr>Spartan</vt:lpstr>
      <vt:lpstr>Times New Roman</vt:lpstr>
      <vt:lpstr>Walk to School Day by Slidesgo</vt:lpstr>
      <vt:lpstr>1_Office Theme</vt:lpstr>
      <vt:lpstr>2_Office Theme</vt:lpstr>
      <vt:lpstr>1_Walk to School Day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54</cp:revision>
  <dcterms:created xsi:type="dcterms:W3CDTF">2023-06-03T07:23:00Z</dcterms:created>
  <dcterms:modified xsi:type="dcterms:W3CDTF">2025-12-19T06:57:56Z</dcterms:modified>
</cp:coreProperties>
</file>