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sldIdLst>
    <p:sldId id="257" r:id="rId4"/>
    <p:sldId id="258" r:id="rId5"/>
    <p:sldId id="286" r:id="rId6"/>
    <p:sldId id="288" r:id="rId7"/>
    <p:sldId id="289" r:id="rId8"/>
    <p:sldId id="287" r:id="rId9"/>
    <p:sldId id="311" r:id="rId10"/>
    <p:sldId id="312" r:id="rId11"/>
    <p:sldId id="260" r:id="rId12"/>
    <p:sldId id="261" r:id="rId13"/>
    <p:sldId id="259" r:id="rId14"/>
    <p:sldId id="285" r:id="rId15"/>
    <p:sldId id="271" r:id="rId16"/>
    <p:sldId id="281" r:id="rId17"/>
    <p:sldId id="283" r:id="rId18"/>
    <p:sldId id="280" r:id="rId19"/>
    <p:sldId id="263" r:id="rId20"/>
    <p:sldId id="268" r:id="rId21"/>
    <p:sldId id="269" r:id="rId22"/>
    <p:sldId id="313" r:id="rId23"/>
    <p:sldId id="314" r:id="rId24"/>
    <p:sldId id="315" r:id="rId25"/>
    <p:sldId id="316" r:id="rId26"/>
    <p:sldId id="317" r:id="rId27"/>
    <p:sldId id="318" r:id="rId28"/>
    <p:sldId id="266" r:id="rId29"/>
    <p:sldId id="267" r:id="rId30"/>
    <p:sldId id="272" r:id="rId31"/>
    <p:sldId id="273" r:id="rId32"/>
    <p:sldId id="274" r:id="rId33"/>
    <p:sldId id="275" r:id="rId34"/>
    <p:sldId id="298" r:id="rId35"/>
    <p:sldId id="276" r:id="rId36"/>
    <p:sldId id="262" r:id="rId37"/>
    <p:sldId id="319" r:id="rId38"/>
    <p:sldId id="320" r:id="rId39"/>
    <p:sldId id="277" r:id="rId40"/>
    <p:sldId id="278" r:id="rId41"/>
    <p:sldId id="256" r:id="rId42"/>
  </p:sldIdLst>
  <p:sldSz cx="12192000" cy="6858000"/>
  <p:notesSz cx="6858000" cy="9144000"/>
  <p:embeddedFontLst>
    <p:embeddedFont>
      <p:font typeface="#9Slide05 SVNUT Triumph" panose="00000500000000000000" pitchFamily="2" charset="0"/>
      <p:italic r:id="rId43"/>
    </p:embeddedFont>
    <p:embeddedFont>
      <p:font typeface="#9Slide05 Aphrodite Pro" panose="02000000000000000000" pitchFamily="2" charset="0"/>
      <p:regular r:id="rId44"/>
    </p:embeddedFont>
    <p:embeddedFont>
      <p:font typeface="SVN-Newton" panose="02040603050506020204" pitchFamily="18" charset="0"/>
      <p:regular r:id="rId45"/>
    </p:embeddedFont>
    <p:embeddedFont>
      <p:font typeface="Calibri Light" panose="020F0302020204030204" pitchFamily="34" charset="0"/>
      <p:regular r:id="rId46"/>
      <p:italic r:id="rId47"/>
    </p:embeddedFont>
    <p:embeddedFont>
      <p:font typeface="#9Slide05 Bodega Script" pitchFamily="2" charset="0"/>
      <p:regular r:id="rId48"/>
    </p:embeddedFon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9Slide07 HoneyCream" pitchFamily="2"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81" d="100"/>
          <a:sy n="81" d="100"/>
        </p:scale>
        <p:origin x="4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0D8E-4AFB-D0F6-968D-438FDF7AC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072BE-A9E5-934C-25C5-10520EBD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73345-3641-69A5-A313-C3CFF37D0D46}"/>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B1A73745-EFD3-E7B6-FB38-BB620D6ED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2CD4-5624-4378-B916-FF75FDE6256D}"/>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02530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1599-89D8-2282-FB53-9CDABFE23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B8D90-2766-C89A-8B98-80A9033CC2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1E742-B1B4-DE27-198D-DF9E51C46F25}"/>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37E7B21E-7DDC-1AEC-E674-68AE62442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9069B-719E-9BA2-626C-F0D095E9FEB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35302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579B1-EB57-2A26-4DA4-009C3BD048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281EFC-7ABD-90F3-8643-2990659288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BF394-C1ED-366A-10C3-7C4F45BBC662}"/>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807B2E45-4261-86AB-D0A2-44C13CC34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10E98-A6F7-D40E-DEAC-CCE24B24479C}"/>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72197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28E3-2F6B-A502-C5D8-48977BB59A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2C81BC-56A2-0EA5-D00F-6043A9281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1841E-D46F-66D0-778C-F3E08CA806F1}"/>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D880DC54-125F-676C-501D-7E67B93F9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F9793-3B0D-E80B-BC9F-815DEB34133B}"/>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1F1A3727-0897-0A26-5BD3-30C5F422C751}"/>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83492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65C9-16C1-835A-4B09-CADD00DA2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9D819-E70A-F5D3-5947-D94D4C82B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6A979-3016-75D2-DE83-35852CE81CB9}"/>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226C0BDE-94D1-344D-337F-EAB51E75D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F1A3B-0F0C-A87D-0764-EFE1BBA563F9}"/>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303A6452-5515-1D53-0AAE-C44B67A104D2}"/>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2154660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EC2-2519-91C3-ABE3-240669A31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23390D-EE24-157E-EA0E-895F2CDC3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7EF3C-4AF9-BC09-0117-5CE9EC3459CC}"/>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21E41338-2163-2301-C9EB-68F35670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35740-83A5-E1C2-1A42-2D7AB9F6D0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648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D55E-C7E6-8197-91EC-8A9319BEF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68D57-F030-BC7A-F9DC-0FE4BFA99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EF805-8F61-0EF2-456C-632504EAB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4F8DC-686E-6D92-9E1B-BFF86A62B0A7}"/>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6" name="Footer Placeholder 5">
            <a:extLst>
              <a:ext uri="{FF2B5EF4-FFF2-40B4-BE49-F238E27FC236}">
                <a16:creationId xmlns:a16="http://schemas.microsoft.com/office/drawing/2014/main" id="{31CDE1E2-1467-ACA8-2333-AB7E32428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F4D60-DCD8-EAB6-F23D-77D770DCFA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7392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4AE0-9375-DFD2-7A1E-4D0224AACF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1F8BD-9A97-2832-D695-A6BCF3BA2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F854F-BE19-1CDB-3241-936E5477BA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FD0FD4-B134-5283-797B-678CDD67D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D3D05-95A8-9039-AF44-C482DC6073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24707-E334-95B2-4036-B3669A364A6D}"/>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8" name="Footer Placeholder 7">
            <a:extLst>
              <a:ext uri="{FF2B5EF4-FFF2-40B4-BE49-F238E27FC236}">
                <a16:creationId xmlns:a16="http://schemas.microsoft.com/office/drawing/2014/main" id="{3E865FB0-2B0A-8B53-0D93-8FE11CB8D4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29674-23EB-26E8-95DF-BA0A70219EA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0304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B999-3E75-1075-CF80-7C1DB8B4A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D6666A-26D4-7291-5C68-48AABC17BAC1}"/>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4" name="Footer Placeholder 3">
            <a:extLst>
              <a:ext uri="{FF2B5EF4-FFF2-40B4-BE49-F238E27FC236}">
                <a16:creationId xmlns:a16="http://schemas.microsoft.com/office/drawing/2014/main" id="{8C55509E-0A09-C917-B557-59347995B2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5E6860-D126-EBF8-5D0F-C62A194D0F0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380989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BDDEE-94C7-2FAB-A7E9-777200C98A80}"/>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3" name="Footer Placeholder 2">
            <a:extLst>
              <a:ext uri="{FF2B5EF4-FFF2-40B4-BE49-F238E27FC236}">
                <a16:creationId xmlns:a16="http://schemas.microsoft.com/office/drawing/2014/main" id="{6C67597D-DD45-F44B-EBFA-8D2D9DF4DD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45421-D049-A89F-5CDD-E5F4B7E4C3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19091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D99E-7630-8330-1223-FE06F6F15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DAF69C-07E0-82A2-1F6E-6E1E29BA0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41B2D-E96E-5DCC-9C30-4A700F8A9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89954-1C63-FB14-1DD4-8D990428A2BB}"/>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6" name="Footer Placeholder 5">
            <a:extLst>
              <a:ext uri="{FF2B5EF4-FFF2-40B4-BE49-F238E27FC236}">
                <a16:creationId xmlns:a16="http://schemas.microsoft.com/office/drawing/2014/main" id="{8901289A-1A9F-2ED0-921C-015B0982A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5281C-C197-4CDB-F862-5584F9F63E8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564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A99D-009A-625E-F22C-44F994670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4C32-0C06-1436-00BC-FDBB25733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C319B-F8D6-BFFE-9F24-24A9D40C9758}"/>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5724612F-EC99-A8E4-E30B-26996BEDA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FDF15-80D4-08A6-F917-F9E64EED2BD6}"/>
              </a:ext>
            </a:extLst>
          </p:cNvPr>
          <p:cNvSpPr>
            <a:spLocks noGrp="1"/>
          </p:cNvSpPr>
          <p:nvPr>
            <p:ph type="sldNum" sz="quarter" idx="12"/>
          </p:nvPr>
        </p:nvSpPr>
        <p:spPr/>
        <p:txBody>
          <a:bodyPr/>
          <a:lstStyle/>
          <a:p>
            <a:fld id="{87C0E0FA-15E4-46C7-A026-145E9F3814E9}" type="slidenum">
              <a:rPr lang="en-US" smtClean="0"/>
              <a:t>‹#›</a:t>
            </a:fld>
            <a:endParaRPr lang="en-US"/>
          </a:p>
        </p:txBody>
      </p:sp>
      <p:pic>
        <p:nvPicPr>
          <p:cNvPr id="10" name="Picture 9">
            <a:extLst>
              <a:ext uri="{FF2B5EF4-FFF2-40B4-BE49-F238E27FC236}">
                <a16:creationId xmlns:a16="http://schemas.microsoft.com/office/drawing/2014/main" id="{41AD0B17-CEA6-8A92-85FD-6B3BC5C8C50A}"/>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377788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EF08-BCAA-9E32-6EEB-E09C4A8E1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54B07B-3505-9119-8F0C-CC8622170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514E1-641D-6E48-AE9F-EFB7739A8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2795D-B370-EAAC-4C9E-A44533FD5E65}"/>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6" name="Footer Placeholder 5">
            <a:extLst>
              <a:ext uri="{FF2B5EF4-FFF2-40B4-BE49-F238E27FC236}">
                <a16:creationId xmlns:a16="http://schemas.microsoft.com/office/drawing/2014/main" id="{7F6D46C7-1F31-2BD7-F5AF-B562CCECA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7FC5-2DF3-1D51-D356-D5E969837A7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12047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7C4A-D16D-81B4-69B3-9884F81CD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22602-1E47-3811-B209-D901E3A2E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96584-6A42-261B-7B57-26209708DCB6}"/>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303014F3-5995-6B0D-E745-119EE1B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98B67-DC27-7F9F-3E3E-EF936936A63F}"/>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641524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A50EE-74A5-F8D5-49C6-118BF6BED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67D94-7B1B-6C54-F9E9-F98ED86A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4C891-19D4-6305-4C99-E9716353AC87}"/>
              </a:ext>
            </a:extLst>
          </p:cNvPr>
          <p:cNvSpPr>
            <a:spLocks noGrp="1"/>
          </p:cNvSpPr>
          <p:nvPr>
            <p:ph type="dt" sz="half" idx="10"/>
          </p:nvPr>
        </p:nvSpPr>
        <p:spPr/>
        <p:txBody>
          <a:body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C8F69A44-8280-9DEE-963A-09D772610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AEE54-1747-1FA6-DC81-62704DC2A7A0}"/>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536412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200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5363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209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094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055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39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6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0AF-092E-1AAF-1094-1764DED16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E0A72-C4B5-A1C1-DD32-4D53BEB48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87341-E543-8603-B8F3-B323162A5ADA}"/>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99FF26B4-20DF-1614-ACD2-2881099A5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89DF3-6EA6-C9B6-368B-0AFFBA5C086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499315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80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8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5845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717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F21F-AB0F-2F1B-3ECA-DE7FE2EBE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ECB8E-B4B7-505D-7A04-1F40611EA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C86A1-790F-7F0F-78A5-3E427D3DD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4B77C-1E95-014B-9825-462D0C96DD9F}"/>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6" name="Footer Placeholder 5">
            <a:extLst>
              <a:ext uri="{FF2B5EF4-FFF2-40B4-BE49-F238E27FC236}">
                <a16:creationId xmlns:a16="http://schemas.microsoft.com/office/drawing/2014/main" id="{CB41500F-1AB0-B1F7-35FD-FC2F3BF00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CF285-0C1A-CC7B-E779-1628E41B5BE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035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8AE6-5A5B-9D47-5035-836CDC4216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0DC280-817C-BEAF-90AD-A091EAF15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50599-59BC-3F35-033E-8FFA570AFE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02879-EAF9-9112-E223-917CA7B8A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A94E8-5965-6E75-1074-7DDE0B024B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D917BC-1A43-C5F2-C768-10C482C64AB1}"/>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8" name="Footer Placeholder 7">
            <a:extLst>
              <a:ext uri="{FF2B5EF4-FFF2-40B4-BE49-F238E27FC236}">
                <a16:creationId xmlns:a16="http://schemas.microsoft.com/office/drawing/2014/main" id="{0C0F2D3B-3AE2-FF5C-5B58-5048D6EC4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AD2DBB-E52F-4D19-E89B-7E78E392FD3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5770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699-9B63-7F8B-E4F8-66636713A2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46B9FB-B126-B569-62F5-B14BBCD38604}"/>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4" name="Footer Placeholder 3">
            <a:extLst>
              <a:ext uri="{FF2B5EF4-FFF2-40B4-BE49-F238E27FC236}">
                <a16:creationId xmlns:a16="http://schemas.microsoft.com/office/drawing/2014/main" id="{921C29FD-4AD1-C863-A3FE-30D72DBCC2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75076-C6B5-4938-BA7F-FEBEB292F16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24140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A84DC-0CE0-BBA6-F3B4-C67F485C1B52}"/>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3" name="Footer Placeholder 2">
            <a:extLst>
              <a:ext uri="{FF2B5EF4-FFF2-40B4-BE49-F238E27FC236}">
                <a16:creationId xmlns:a16="http://schemas.microsoft.com/office/drawing/2014/main" id="{1ACC6A21-81A6-B18B-DF6F-5AD6FCEE1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55E4D-9766-472E-3AC7-ABB3E46EE50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6263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2AF7-E4EA-9490-D5B3-B699C401D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EBDB4-BA35-0ADE-CBA4-EBE416661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2A617-8921-D9BC-F9F9-00E3D76E5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1DB51-D73B-6D2D-6457-BACA0E924239}"/>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6" name="Footer Placeholder 5">
            <a:extLst>
              <a:ext uri="{FF2B5EF4-FFF2-40B4-BE49-F238E27FC236}">
                <a16:creationId xmlns:a16="http://schemas.microsoft.com/office/drawing/2014/main" id="{6A9AEE8A-4D6A-431B-2025-7470CF36F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2586E-FA49-0826-8DF9-058B53641795}"/>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35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4653-0D9D-F3D4-FF70-D2717BFC5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2644F2-C07E-301D-E7C7-75B17A2F4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85DD70-4450-CBA6-E1D8-8BF5A4EF8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C61CE-2CFA-E2BF-7751-C5DD5A18649F}"/>
              </a:ext>
            </a:extLst>
          </p:cNvPr>
          <p:cNvSpPr>
            <a:spLocks noGrp="1"/>
          </p:cNvSpPr>
          <p:nvPr>
            <p:ph type="dt" sz="half" idx="10"/>
          </p:nvPr>
        </p:nvSpPr>
        <p:spPr/>
        <p:txBody>
          <a:bodyPr/>
          <a:lstStyle/>
          <a:p>
            <a:fld id="{67EDF367-B123-4B40-84AF-99F8129A6070}" type="datetimeFigureOut">
              <a:rPr lang="en-US" smtClean="0"/>
              <a:t>11/3/2024</a:t>
            </a:fld>
            <a:endParaRPr lang="en-US"/>
          </a:p>
        </p:txBody>
      </p:sp>
      <p:sp>
        <p:nvSpPr>
          <p:cNvPr id="6" name="Footer Placeholder 5">
            <a:extLst>
              <a:ext uri="{FF2B5EF4-FFF2-40B4-BE49-F238E27FC236}">
                <a16:creationId xmlns:a16="http://schemas.microsoft.com/office/drawing/2014/main" id="{089807D5-B26E-6D4A-373A-C6075FBFC2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D6F67-7690-F051-DE03-17BD88C1E3E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54887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A66FD-B45A-8C56-20BF-B4779D4FC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716B3-F252-D925-9246-919238127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C9426-2CC0-3214-DF8B-5AC9655DA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DF367-B123-4B40-84AF-99F8129A6070}" type="datetimeFigureOut">
              <a:rPr lang="en-US" smtClean="0"/>
              <a:t>11/3/2024</a:t>
            </a:fld>
            <a:endParaRPr lang="en-US"/>
          </a:p>
        </p:txBody>
      </p:sp>
      <p:sp>
        <p:nvSpPr>
          <p:cNvPr id="5" name="Footer Placeholder 4">
            <a:extLst>
              <a:ext uri="{FF2B5EF4-FFF2-40B4-BE49-F238E27FC236}">
                <a16:creationId xmlns:a16="http://schemas.microsoft.com/office/drawing/2014/main" id="{8AD37263-84D0-1CB9-C09D-537FDF137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68C73-B699-698D-0E2D-9EE859802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E0FA-15E4-46C7-A026-145E9F3814E9}" type="slidenum">
              <a:rPr lang="en-US" smtClean="0"/>
              <a:t>‹#›</a:t>
            </a:fld>
            <a:endParaRPr lang="en-US"/>
          </a:p>
        </p:txBody>
      </p:sp>
      <p:sp>
        <p:nvSpPr>
          <p:cNvPr id="7" name="TextBox 3">
            <a:extLst>
              <a:ext uri="{FF2B5EF4-FFF2-40B4-BE49-F238E27FC236}">
                <a16:creationId xmlns:a16="http://schemas.microsoft.com/office/drawing/2014/main" id="{32A1AFF8-2038-9447-4CCF-D99FC9988125}"/>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8B94F084-C93C-E884-8846-25A639A74A4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C1A4F32F-4A81-7CB3-5973-AA6C4F30FFCE}"/>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97F0FC49-9C64-9B2A-5A71-9932C667A5F8}"/>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761902B3-91D4-12F2-CE7E-4635720D4A05}"/>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4859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1A359-5A93-0CCF-005F-0F582E66F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01B-F786-F7F7-B687-0ED46CC38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F9919-5379-C4F6-7F2A-55DBAA514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33258-4EAC-4DDC-9572-9ECFDCFF44A4}" type="datetimeFigureOut">
              <a:rPr lang="en-US" smtClean="0"/>
              <a:t>11/3/2024</a:t>
            </a:fld>
            <a:endParaRPr lang="en-US"/>
          </a:p>
        </p:txBody>
      </p:sp>
      <p:sp>
        <p:nvSpPr>
          <p:cNvPr id="5" name="Footer Placeholder 4">
            <a:extLst>
              <a:ext uri="{FF2B5EF4-FFF2-40B4-BE49-F238E27FC236}">
                <a16:creationId xmlns:a16="http://schemas.microsoft.com/office/drawing/2014/main" id="{E416C61A-D7C1-09EE-A7FF-B3D1F30C4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14C9E-FDE9-579C-0740-670EB78C3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DDFEC-0003-4969-BBCA-B24502C98830}" type="slidenum">
              <a:rPr lang="en-US" smtClean="0"/>
              <a:t>‹#›</a:t>
            </a:fld>
            <a:endParaRPr lang="en-US"/>
          </a:p>
        </p:txBody>
      </p:sp>
      <p:grpSp>
        <p:nvGrpSpPr>
          <p:cNvPr id="7" name="组合 6">
            <a:extLst>
              <a:ext uri="{FF2B5EF4-FFF2-40B4-BE49-F238E27FC236}">
                <a16:creationId xmlns:a16="http://schemas.microsoft.com/office/drawing/2014/main" id="{331BF483-7E5A-6AD5-3FA5-4177DC3899AC}"/>
              </a:ext>
            </a:extLst>
          </p:cNvPr>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id="{9C64F7A3-C863-40CC-92C9-26C2BBC34853}"/>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5">
              <a:extLst>
                <a:ext uri="{FF2B5EF4-FFF2-40B4-BE49-F238E27FC236}">
                  <a16:creationId xmlns:a16="http://schemas.microsoft.com/office/drawing/2014/main" id="{378AD9CE-199D-4231-068F-E5B87B432E68}"/>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3">
            <a:extLst>
              <a:ext uri="{FF2B5EF4-FFF2-40B4-BE49-F238E27FC236}">
                <a16:creationId xmlns:a16="http://schemas.microsoft.com/office/drawing/2014/main" id="{EBF16235-06E1-DDD5-23A9-40133661D3BB}"/>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D1D03A77-3D8E-B9C6-1C18-60B591A0A229}"/>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2" name="Hình ảnh 32">
            <a:extLst>
              <a:ext uri="{FF2B5EF4-FFF2-40B4-BE49-F238E27FC236}">
                <a16:creationId xmlns:a16="http://schemas.microsoft.com/office/drawing/2014/main" id="{080F98E7-7DFB-3A47-FC3C-768B1F232B34}"/>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3" name="Title 1">
            <a:extLst>
              <a:ext uri="{FF2B5EF4-FFF2-40B4-BE49-F238E27FC236}">
                <a16:creationId xmlns:a16="http://schemas.microsoft.com/office/drawing/2014/main" id="{D94EB21E-DE44-CB31-A099-C36394E92FC1}"/>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F89CCB80-9F4B-2DF6-A60F-1EB3A9F057CD}"/>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67666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64820699-3388-EA92-33FE-25D11D55C50E}"/>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1191F1C8-32E1-614B-B849-A7CA9E8DC1E2}"/>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316028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A70D42-296C-02E5-2F74-0B45DAE30BC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70B19FD6-C54E-CD3F-F484-732F440B99DA}"/>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9" name="Picture 18">
            <a:extLst>
              <a:ext uri="{FF2B5EF4-FFF2-40B4-BE49-F238E27FC236}">
                <a16:creationId xmlns:a16="http://schemas.microsoft.com/office/drawing/2014/main" id="{A0A0ECE4-0E1E-62A3-3E66-326AD72456A8}"/>
              </a:ext>
            </a:extLst>
          </p:cNvPr>
          <p:cNvPicPr>
            <a:picLocks noChangeAspect="1"/>
          </p:cNvPicPr>
          <p:nvPr/>
        </p:nvPicPr>
        <p:blipFill>
          <a:blip r:embed="rId3"/>
          <a:stretch>
            <a:fillRect/>
          </a:stretch>
        </p:blipFill>
        <p:spPr>
          <a:xfrm>
            <a:off x="3719504" y="-135394"/>
            <a:ext cx="4090771" cy="1365622"/>
          </a:xfrm>
          <a:prstGeom prst="rect">
            <a:avLst/>
          </a:prstGeom>
        </p:spPr>
      </p:pic>
      <p:sp>
        <p:nvSpPr>
          <p:cNvPr id="20" name="TextBox 19">
            <a:extLst>
              <a:ext uri="{FF2B5EF4-FFF2-40B4-BE49-F238E27FC236}">
                <a16:creationId xmlns:a16="http://schemas.microsoft.com/office/drawing/2014/main" id="{2976A22D-955C-5F74-06B1-23C9C8A8781B}"/>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60242BD1-8A8B-AF87-84EC-7F1A533D93B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738E8058-C3B2-92BB-2222-723E5C1F89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ACB7A7-E5B1-37AE-D95E-64A7674D4EAD}"/>
              </a:ext>
            </a:extLst>
          </p:cNvPr>
          <p:cNvPicPr>
            <a:picLocks noChangeAspect="1"/>
          </p:cNvPicPr>
          <p:nvPr/>
        </p:nvPicPr>
        <p:blipFill>
          <a:blip r:embed="rId7"/>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3307D17D-83E6-8B1F-57D1-9FC523B806E5}"/>
              </a:ext>
            </a:extLst>
          </p:cNvPr>
          <p:cNvPicPr>
            <a:picLocks noChangeAspect="1"/>
          </p:cNvPicPr>
          <p:nvPr/>
        </p:nvPicPr>
        <p:blipFill>
          <a:blip r:embed="rId8"/>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FF15AB97-202F-20E3-FABC-3E5FB26D5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35CCD91A-4194-D2F1-6D99-D8284BC29EB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B95753B0-581A-5360-E096-C5D885F27DAF}"/>
              </a:ext>
            </a:extLst>
          </p:cNvPr>
          <p:cNvPicPr>
            <a:picLocks noChangeAspect="1"/>
          </p:cNvPicPr>
          <p:nvPr/>
        </p:nvPicPr>
        <p:blipFill>
          <a:blip r:embed="rId11"/>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7646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62E5A12-9F5C-AAEC-CC8E-0D5950C09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78253" y="293940"/>
            <a:ext cx="7800008" cy="5887850"/>
          </a:xfrm>
          <a:prstGeom prst="rect">
            <a:avLst/>
          </a:prstGeom>
        </p:spPr>
      </p:pic>
      <p:pic>
        <p:nvPicPr>
          <p:cNvPr id="5" name="Picture 4">
            <a:extLst>
              <a:ext uri="{FF2B5EF4-FFF2-40B4-BE49-F238E27FC236}">
                <a16:creationId xmlns:a16="http://schemas.microsoft.com/office/drawing/2014/main" id="{9C0F8F9B-F0CD-88C3-D98D-B48520F71CE1}"/>
              </a:ext>
            </a:extLst>
          </p:cNvPr>
          <p:cNvPicPr>
            <a:picLocks noChangeAspect="1"/>
          </p:cNvPicPr>
          <p:nvPr/>
        </p:nvPicPr>
        <p:blipFill>
          <a:blip r:embed="rId3"/>
          <a:stretch>
            <a:fillRect/>
          </a:stretch>
        </p:blipFill>
        <p:spPr>
          <a:xfrm>
            <a:off x="4264882" y="530470"/>
            <a:ext cx="7413379" cy="5962405"/>
          </a:xfrm>
          <a:prstGeom prst="rect">
            <a:avLst/>
          </a:prstGeom>
        </p:spPr>
      </p:pic>
      <p:pic>
        <p:nvPicPr>
          <p:cNvPr id="6" name="Picture 2" descr="Ngày 8/3 có phải ngày diễn ra cuộc khởi nghĩa Hai Bà Trưng?">
            <a:extLst>
              <a:ext uri="{FF2B5EF4-FFF2-40B4-BE49-F238E27FC236}">
                <a16:creationId xmlns:a16="http://schemas.microsoft.com/office/drawing/2014/main" id="{F0780B4E-DAE6-9C57-D29A-9E67744006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667" r="100000">
                        <a14:backgroundMark x1="65833" y1="19313" x2="65833" y2="19742"/>
                        <a14:backgroundMark x1="54000" y1="21888" x2="54000" y2="21888"/>
                        <a14:backgroundMark x1="64500" y1="29185" x2="64500" y2="29185"/>
                        <a14:backgroundMark x1="51167" y1="30758" x2="51167" y2="3075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226" y="828012"/>
            <a:ext cx="4120686" cy="6010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leaf, flower, vegetable&#10;&#10;Description automatically generated">
            <a:extLst>
              <a:ext uri="{FF2B5EF4-FFF2-40B4-BE49-F238E27FC236}">
                <a16:creationId xmlns:a16="http://schemas.microsoft.com/office/drawing/2014/main" id="{4D648609-8550-23C8-9024-265699D88004}"/>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437524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9B13-C9B9-0994-117D-93A8424C1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71589-5D4E-CB7A-8DDA-3473F69CF02F}"/>
              </a:ext>
            </a:extLst>
          </p:cNvPr>
          <p:cNvSpPr>
            <a:spLocks noGrp="1"/>
          </p:cNvSpPr>
          <p:nvPr>
            <p:ph idx="1"/>
          </p:nvPr>
        </p:nvSpPr>
        <p:spPr/>
        <p:txBody>
          <a:bodyPr/>
          <a:lstStyle/>
          <a:p>
            <a:endParaRPr lang="en-US"/>
          </a:p>
        </p:txBody>
      </p:sp>
      <p:grpSp>
        <p:nvGrpSpPr>
          <p:cNvPr id="4" name="组合 30">
            <a:extLst>
              <a:ext uri="{FF2B5EF4-FFF2-40B4-BE49-F238E27FC236}">
                <a16:creationId xmlns:a16="http://schemas.microsoft.com/office/drawing/2014/main" id="{A7E5D456-6DC7-54D3-57D5-02543CF00848}"/>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D030E1A3-BE71-6B39-70E8-9CCBAEBF9BB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AAF33BDD-7A2E-E6BE-ADB8-B0E0BA3E5431}"/>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8" name="TextBox 7">
            <a:extLst>
              <a:ext uri="{FF2B5EF4-FFF2-40B4-BE49-F238E27FC236}">
                <a16:creationId xmlns:a16="http://schemas.microsoft.com/office/drawing/2014/main" id="{16E6AA04-2212-4342-EFD1-56C81897A5D2}"/>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962571A3-AD47-8798-6693-B622E25A74A1}"/>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5F8ADC3C-2792-E0CE-11F2-F026E6A5473B}"/>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7DBB795E-B558-B174-112C-8AF7D81E36B0}"/>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198A41EA-C677-648D-B883-51971F6431BB}"/>
              </a:ext>
            </a:extLst>
          </p:cNvPr>
          <p:cNvPicPr>
            <a:picLocks noChangeAspect="1"/>
          </p:cNvPicPr>
          <p:nvPr/>
        </p:nvPicPr>
        <p:blipFill>
          <a:blip r:embed="rId4"/>
          <a:stretch>
            <a:fillRect/>
          </a:stretch>
        </p:blipFill>
        <p:spPr>
          <a:xfrm>
            <a:off x="8427348" y="3934840"/>
            <a:ext cx="3201180" cy="2377059"/>
          </a:xfrm>
          <a:prstGeom prst="rect">
            <a:avLst/>
          </a:prstGeom>
        </p:spPr>
      </p:pic>
    </p:spTree>
    <p:extLst>
      <p:ext uri="{BB962C8B-B14F-4D97-AF65-F5344CB8AC3E}">
        <p14:creationId xmlns:p14="http://schemas.microsoft.com/office/powerpoint/2010/main" val="64342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9B13-C9B9-0994-117D-93A8424C1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71589-5D4E-CB7A-8DDA-3473F69CF02F}"/>
              </a:ext>
            </a:extLst>
          </p:cNvPr>
          <p:cNvSpPr>
            <a:spLocks noGrp="1"/>
          </p:cNvSpPr>
          <p:nvPr>
            <p:ph idx="1"/>
          </p:nvPr>
        </p:nvSpPr>
        <p:spPr/>
        <p:txBody>
          <a:bodyPr/>
          <a:lstStyle/>
          <a:p>
            <a:endParaRPr lang="en-US"/>
          </a:p>
        </p:txBody>
      </p:sp>
      <p:grpSp>
        <p:nvGrpSpPr>
          <p:cNvPr id="4" name="组合 30">
            <a:extLst>
              <a:ext uri="{FF2B5EF4-FFF2-40B4-BE49-F238E27FC236}">
                <a16:creationId xmlns:a16="http://schemas.microsoft.com/office/drawing/2014/main" id="{A7E5D456-6DC7-54D3-57D5-02543CF00848}"/>
              </a:ext>
            </a:extLst>
          </p:cNvPr>
          <p:cNvGrpSpPr/>
          <p:nvPr/>
        </p:nvGrpSpPr>
        <p:grpSpPr>
          <a:xfrm>
            <a:off x="262359" y="88359"/>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D030E1A3-BE71-6B39-70E8-9CCBAEBF9BB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AAF33BDD-7A2E-E6BE-ADB8-B0E0BA3E5431}"/>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TextBox 10">
            <a:extLst>
              <a:ext uri="{FF2B5EF4-FFF2-40B4-BE49-F238E27FC236}">
                <a16:creationId xmlns:a16="http://schemas.microsoft.com/office/drawing/2014/main" id="{4ED4A0AA-21D3-615C-6ADC-DA70D00E2DD9}"/>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D38E5A65-E0F2-4B91-ACB6-841CCB2CF63E}"/>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1E27A654-8D4F-900B-7821-AF61DE07BCA4}"/>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A399DC01-DE48-94A9-4162-2069C0D6C3D0}"/>
              </a:ext>
            </a:extLst>
          </p:cNvPr>
          <p:cNvPicPr>
            <a:picLocks noChangeAspect="1"/>
          </p:cNvPicPr>
          <p:nvPr/>
        </p:nvPicPr>
        <p:blipFill>
          <a:blip r:embed="rId2"/>
          <a:srcRect l="1" r="61291"/>
          <a:stretch/>
        </p:blipFill>
        <p:spPr>
          <a:xfrm>
            <a:off x="7938885" y="533225"/>
            <a:ext cx="3683722" cy="3013397"/>
          </a:xfrm>
          <a:prstGeom prst="rect">
            <a:avLst/>
          </a:prstGeom>
        </p:spPr>
      </p:pic>
    </p:spTree>
    <p:extLst>
      <p:ext uri="{BB962C8B-B14F-4D97-AF65-F5344CB8AC3E}">
        <p14:creationId xmlns:p14="http://schemas.microsoft.com/office/powerpoint/2010/main" val="25739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0">
            <a:extLst>
              <a:ext uri="{FF2B5EF4-FFF2-40B4-BE49-F238E27FC236}">
                <a16:creationId xmlns:a16="http://schemas.microsoft.com/office/drawing/2014/main" id="{2BC93DAE-BCEE-C0B2-4915-DC69C751E85F}"/>
              </a:ext>
            </a:extLst>
          </p:cNvPr>
          <p:cNvGrpSpPr/>
          <p:nvPr/>
        </p:nvGrpSpPr>
        <p:grpSpPr>
          <a:xfrm>
            <a:off x="243937" y="1188720"/>
            <a:ext cx="11667281" cy="5474240"/>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90374B5D-FE45-CD70-58FC-0AC7731CF77E}"/>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929B5F25-15DB-B917-1F75-569225FBE5D9}"/>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532299" y="5149820"/>
            <a:ext cx="6373741" cy="1032754"/>
            <a:chOff x="3151567" y="4106353"/>
            <a:chExt cx="475006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3270245" y="4282616"/>
              <a:ext cx="463138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Đông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9" name="Picture 8">
            <a:extLst>
              <a:ext uri="{FF2B5EF4-FFF2-40B4-BE49-F238E27FC236}">
                <a16:creationId xmlns:a16="http://schemas.microsoft.com/office/drawing/2014/main" id="{86AF64D9-9FD8-C3C8-E413-647198FA4DA4}"/>
              </a:ext>
            </a:extLst>
          </p:cNvPr>
          <p:cNvPicPr>
            <a:picLocks noChangeAspect="1"/>
          </p:cNvPicPr>
          <p:nvPr/>
        </p:nvPicPr>
        <p:blipFill>
          <a:blip r:embed="rId2"/>
          <a:stretch>
            <a:fillRect/>
          </a:stretch>
        </p:blipFill>
        <p:spPr>
          <a:xfrm>
            <a:off x="3078581" y="-37630"/>
            <a:ext cx="6474509" cy="1954304"/>
          </a:xfrm>
          <a:prstGeom prst="rect">
            <a:avLst/>
          </a:prstGeom>
        </p:spPr>
      </p:pic>
      <p:sp>
        <p:nvSpPr>
          <p:cNvPr id="10" name="TextBox 9">
            <a:extLst>
              <a:ext uri="{FF2B5EF4-FFF2-40B4-BE49-F238E27FC236}">
                <a16:creationId xmlns:a16="http://schemas.microsoft.com/office/drawing/2014/main" id="{E305C042-22BA-D74B-7335-2821DDC10671}"/>
              </a:ext>
            </a:extLst>
          </p:cNvPr>
          <p:cNvSpPr txBox="1"/>
          <p:nvPr/>
        </p:nvSpPr>
        <p:spPr>
          <a:xfrm>
            <a:off x="5672004" y="5149820"/>
            <a:ext cx="6104119" cy="954107"/>
          </a:xfrm>
          <a:prstGeom prst="rect">
            <a:avLst/>
          </a:prstGeom>
          <a:noFill/>
        </p:spPr>
        <p:txBody>
          <a:bodyPr wrap="square">
            <a:spAutoFit/>
          </a:bodyPr>
          <a:lstStyle/>
          <a:p>
            <a:pPr marL="457200" indent="-457200">
              <a:buFontTx/>
              <a:buChar char="-"/>
            </a:pPr>
            <a:r>
              <a:rPr lang="en-US" sz="2800" b="1" dirty="0" err="1">
                <a:solidFill>
                  <a:srgbClr val="000000"/>
                </a:solidFill>
                <a:latin typeface="Cambria" panose="02040503050406030204" pitchFamily="18" charset="0"/>
              </a:rPr>
              <a:t>thuộc</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huyện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Thuận</a:t>
            </a:r>
            <a:r>
              <a:rPr lang="en-US" sz="2800" b="1" dirty="0">
                <a:solidFill>
                  <a:srgbClr val="000000"/>
                </a:solidFill>
                <a:latin typeface="Cambria" panose="02040503050406030204" pitchFamily="18" charset="0"/>
              </a:rPr>
              <a:t> Thành, </a:t>
            </a:r>
            <a:r>
              <a:rPr lang="en-US" sz="2800" b="1" dirty="0" err="1">
                <a:solidFill>
                  <a:srgbClr val="000000"/>
                </a:solidFill>
                <a:latin typeface="Cambria" panose="02040503050406030204" pitchFamily="18" charset="0"/>
              </a:rPr>
              <a:t>tỉnh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Bắc</a:t>
            </a:r>
            <a:r>
              <a:rPr lang="en-US" sz="2800" b="1" dirty="0">
                <a:solidFill>
                  <a:srgbClr val="000000"/>
                </a:solidFill>
                <a:latin typeface="Cambria" panose="02040503050406030204" pitchFamily="18" charset="0"/>
              </a:rPr>
              <a:t> Ninh, </a:t>
            </a:r>
            <a:r>
              <a:rPr lang="en-US" sz="2800" b="1" dirty="0" err="1">
                <a:solidFill>
                  <a:srgbClr val="000000"/>
                </a:solidFill>
                <a:latin typeface="Cambria" panose="02040503050406030204" pitchFamily="18" charset="0"/>
              </a:rPr>
              <a:t>chuyên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nghề</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làm</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a:t>
            </a:r>
          </a:p>
        </p:txBody>
      </p:sp>
      <p:pic>
        <p:nvPicPr>
          <p:cNvPr id="3074" name="Picture 2" descr="Làng tranh Đông Hồ, nơi truyền thụ nét đẹp văn hóa đặc sắc">
            <a:extLst>
              <a:ext uri="{FF2B5EF4-FFF2-40B4-BE49-F238E27FC236}">
                <a16:creationId xmlns:a16="http://schemas.microsoft.com/office/drawing/2014/main" id="{84A4B923-9904-5BCF-CAF6-34DB779A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36" y="1446199"/>
            <a:ext cx="4782690" cy="35870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ng tranh Đông Hồ - Làng nghề truyền thống nổi ở tiếng Bắc Ninh">
            <a:extLst>
              <a:ext uri="{FF2B5EF4-FFF2-40B4-BE49-F238E27FC236}">
                <a16:creationId xmlns:a16="http://schemas.microsoft.com/office/drawing/2014/main" id="{077DDDC0-EF33-2330-35BD-2E9ED369E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035" y="1867960"/>
            <a:ext cx="5961150" cy="317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ppt_x"/>
                                          </p:val>
                                        </p:tav>
                                        <p:tav tm="100000">
                                          <p:val>
                                            <p:strVal val="#ppt_x"/>
                                          </p:val>
                                        </p:tav>
                                      </p:tavLst>
                                    </p:anim>
                                    <p:anim calcmode="lin" valueType="num">
                                      <p:cBhvr additive="base">
                                        <p:cTn id="2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 calcmode="lin" valueType="num">
                                      <p:cBhvr additive="base">
                                        <p:cTn id="32" dur="500" fill="hold"/>
                                        <p:tgtEl>
                                          <p:spTgt spid="3076"/>
                                        </p:tgtEl>
                                        <p:attrNameLst>
                                          <p:attrName>ppt_x</p:attrName>
                                        </p:attrNameLst>
                                      </p:cBhvr>
                                      <p:tavLst>
                                        <p:tav tm="0">
                                          <p:val>
                                            <p:strVal val="#ppt_x"/>
                                          </p:val>
                                        </p:tav>
                                        <p:tav tm="100000">
                                          <p:val>
                                            <p:strVal val="#ppt_x"/>
                                          </p:val>
                                        </p:tav>
                                      </p:tavLst>
                                    </p:anim>
                                    <p:anim calcmode="lin" valueType="num">
                                      <p:cBhvr additive="base">
                                        <p:cTn id="33"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30">
            <a:extLst>
              <a:ext uri="{FF2B5EF4-FFF2-40B4-BE49-F238E27FC236}">
                <a16:creationId xmlns:a16="http://schemas.microsoft.com/office/drawing/2014/main" id="{C8C0FCE5-713B-B473-3455-C2DF5B745AC0}"/>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CA7FEEC8-40F7-1366-5BC2-F9D724DAACC2}"/>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74AFC895-DCE0-4D60-3238-1E66CFA2876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6928169" y="275682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039802" y="4240935"/>
              <a:ext cx="240554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rPr>
                <a:t>Tranh </a:t>
              </a:r>
              <a:r>
                <a:rPr lang="en-US" sz="3600" b="1" dirty="0" err="1">
                  <a:solidFill>
                    <a:srgbClr val="000000"/>
                  </a:solidFill>
                  <a:latin typeface="Cambria" panose="02040503050406030204" pitchFamily="18" charset="0"/>
                </a:rPr>
                <a:t>tố</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nữ</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6816878" y="3771345"/>
            <a:ext cx="4917007" cy="1384995"/>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loại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dân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gian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thể</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hiện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nét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đẹp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của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người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phụ</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nữ</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Việt</a:t>
            </a:r>
            <a:r>
              <a:rPr lang="en-US" sz="2800" b="1" dirty="0">
                <a:solidFill>
                  <a:srgbClr val="000000"/>
                </a:solidFill>
                <a:latin typeface="Cambria" panose="02040503050406030204" pitchFamily="18" charset="0"/>
              </a:rPr>
              <a:t> Nam.</a:t>
            </a:r>
          </a:p>
        </p:txBody>
      </p:sp>
      <p:pic>
        <p:nvPicPr>
          <p:cNvPr id="11" name="Picture 10">
            <a:extLst>
              <a:ext uri="{FF2B5EF4-FFF2-40B4-BE49-F238E27FC236}">
                <a16:creationId xmlns:a16="http://schemas.microsoft.com/office/drawing/2014/main" id="{74DA67C9-450A-5AF9-3BE2-675E125105DE}"/>
              </a:ext>
            </a:extLst>
          </p:cNvPr>
          <p:cNvPicPr>
            <a:picLocks noChangeAspect="1"/>
          </p:cNvPicPr>
          <p:nvPr/>
        </p:nvPicPr>
        <p:blipFill>
          <a:blip r:embed="rId2"/>
          <a:stretch>
            <a:fillRect/>
          </a:stretch>
        </p:blipFill>
        <p:spPr>
          <a:xfrm>
            <a:off x="3078581" y="0"/>
            <a:ext cx="6474509" cy="1954304"/>
          </a:xfrm>
          <a:prstGeom prst="rect">
            <a:avLst/>
          </a:prstGeom>
        </p:spPr>
      </p:pic>
      <p:pic>
        <p:nvPicPr>
          <p:cNvPr id="16" name="Picture 15">
            <a:extLst>
              <a:ext uri="{FF2B5EF4-FFF2-40B4-BE49-F238E27FC236}">
                <a16:creationId xmlns:a16="http://schemas.microsoft.com/office/drawing/2014/main" id="{103FCB1B-FE67-EBDC-91A2-A3C784AD26FC}"/>
              </a:ext>
            </a:extLst>
          </p:cNvPr>
          <p:cNvPicPr>
            <a:picLocks noChangeAspect="1"/>
          </p:cNvPicPr>
          <p:nvPr/>
        </p:nvPicPr>
        <p:blipFill>
          <a:blip r:embed="rId3"/>
          <a:stretch>
            <a:fillRect/>
          </a:stretch>
        </p:blipFill>
        <p:spPr>
          <a:xfrm>
            <a:off x="805890" y="1701660"/>
            <a:ext cx="5987184" cy="4490388"/>
          </a:xfrm>
          <a:prstGeom prst="rect">
            <a:avLst/>
          </a:prstGeom>
        </p:spPr>
      </p:pic>
    </p:spTree>
    <p:extLst>
      <p:ext uri="{BB962C8B-B14F-4D97-AF65-F5344CB8AC3E}">
        <p14:creationId xmlns:p14="http://schemas.microsoft.com/office/powerpoint/2010/main" val="33380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0">
            <a:extLst>
              <a:ext uri="{FF2B5EF4-FFF2-40B4-BE49-F238E27FC236}">
                <a16:creationId xmlns:a16="http://schemas.microsoft.com/office/drawing/2014/main" id="{C156AE54-A6EE-1590-EA9B-A15B1DD16C5C}"/>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5" name="圆角矩形 27">
              <a:extLst>
                <a:ext uri="{FF2B5EF4-FFF2-40B4-BE49-F238E27FC236}">
                  <a16:creationId xmlns:a16="http://schemas.microsoft.com/office/drawing/2014/main" id="{66D7B579-A069-CA49-B50D-9619A79EA40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6" name="圆角矩形 28">
              <a:extLst>
                <a:ext uri="{FF2B5EF4-FFF2-40B4-BE49-F238E27FC236}">
                  <a16:creationId xmlns:a16="http://schemas.microsoft.com/office/drawing/2014/main" id="{53FA38B2-9B1E-20EE-24FF-107434E71C72}"/>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901809" y="513730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219962" y="4240935"/>
              <a:ext cx="1015616" cy="671261"/>
            </a:xfrm>
            <a:prstGeom prst="rect">
              <a:avLst/>
            </a:prstGeom>
            <a:noFill/>
          </p:spPr>
          <p:txBody>
            <a:bodyPr wrap="none" rtlCol="0">
              <a:spAutoFit/>
            </a:bodyPr>
            <a:lstStyle/>
            <a:p>
              <a:r>
                <a:rPr lang="en-US" sz="3600" b="1" dirty="0" err="1">
                  <a:solidFill>
                    <a:srgbClr val="000000"/>
                  </a:solidFill>
                  <a:latin typeface="Cambria" panose="02040503050406030204" pitchFamily="18" charset="0"/>
                </a:rPr>
                <a:t>Lĩnh</a:t>
              </a:r>
              <a:endParaRPr lang="en-US" sz="3600" b="1" dirty="0">
                <a:solidFill>
                  <a:srgbClr val="000000"/>
                </a:solidFill>
                <a:latin typeface="Cambria" panose="02040503050406030204" pitchFamily="18" charset="0"/>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5030376" y="5377716"/>
            <a:ext cx="5896664" cy="523220"/>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thứ</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lụa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đen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bóng</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AutoShape 4" descr="Áo Giáp Cổ Điển Thời Trung Cổ Pauldrons Áo Giáp Vai Steampunk Cho Nam Áo  Giáp Chiến Binh Samurai Viking Chiến Đấu Larp Da | Lazada.vn">
            <a:extLst>
              <a:ext uri="{FF2B5EF4-FFF2-40B4-BE49-F238E27FC236}">
                <a16:creationId xmlns:a16="http://schemas.microsoft.com/office/drawing/2014/main" id="{AA83337C-2287-B106-FAC8-5A5E10070D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9BA1BF1-F6C3-9AA6-47EF-4E783C9DB4EE}"/>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17" name="Picture 16">
            <a:extLst>
              <a:ext uri="{FF2B5EF4-FFF2-40B4-BE49-F238E27FC236}">
                <a16:creationId xmlns:a16="http://schemas.microsoft.com/office/drawing/2014/main" id="{5714778A-8D8D-4496-14D9-A97C242AFCE5}"/>
              </a:ext>
            </a:extLst>
          </p:cNvPr>
          <p:cNvPicPr>
            <a:picLocks noChangeAspect="1"/>
          </p:cNvPicPr>
          <p:nvPr/>
        </p:nvPicPr>
        <p:blipFill>
          <a:blip r:embed="rId3"/>
          <a:stretch>
            <a:fillRect/>
          </a:stretch>
        </p:blipFill>
        <p:spPr>
          <a:xfrm>
            <a:off x="2762250" y="1562100"/>
            <a:ext cx="6092190" cy="3411626"/>
          </a:xfrm>
          <a:prstGeom prst="rect">
            <a:avLst/>
          </a:prstGeom>
        </p:spPr>
      </p:pic>
    </p:spTree>
    <p:extLst>
      <p:ext uri="{BB962C8B-B14F-4D97-AF65-F5344CB8AC3E}">
        <p14:creationId xmlns:p14="http://schemas.microsoft.com/office/powerpoint/2010/main" val="3986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0">
            <a:extLst>
              <a:ext uri="{FF2B5EF4-FFF2-40B4-BE49-F238E27FC236}">
                <a16:creationId xmlns:a16="http://schemas.microsoft.com/office/drawing/2014/main" id="{F383126C-D44F-8C6A-7ADE-486263172F5B}"/>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25" name="圆角矩形 27">
              <a:extLst>
                <a:ext uri="{FF2B5EF4-FFF2-40B4-BE49-F238E27FC236}">
                  <a16:creationId xmlns:a16="http://schemas.microsoft.com/office/drawing/2014/main" id="{062C1B68-9693-5B66-F2D7-AE2870104A77}"/>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6" name="圆角矩形 28">
              <a:extLst>
                <a:ext uri="{FF2B5EF4-FFF2-40B4-BE49-F238E27FC236}">
                  <a16:creationId xmlns:a16="http://schemas.microsoft.com/office/drawing/2014/main" id="{17DA8C83-2005-CC35-C957-00F069A126F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18" name="组合 47">
            <a:extLst>
              <a:ext uri="{FF2B5EF4-FFF2-40B4-BE49-F238E27FC236}">
                <a16:creationId xmlns:a16="http://schemas.microsoft.com/office/drawing/2014/main" id="{9DF6DC50-FB24-96EF-97DB-4BC8A449B164}"/>
              </a:ext>
            </a:extLst>
          </p:cNvPr>
          <p:cNvGrpSpPr/>
          <p:nvPr/>
        </p:nvGrpSpPr>
        <p:grpSpPr>
          <a:xfrm>
            <a:off x="850876" y="5142549"/>
            <a:ext cx="4694438" cy="985764"/>
            <a:chOff x="3151567" y="4106353"/>
            <a:chExt cx="4182027" cy="1023787"/>
          </a:xfrm>
        </p:grpSpPr>
        <p:grpSp>
          <p:nvGrpSpPr>
            <p:cNvPr id="19" name="组合 31">
              <a:extLst>
                <a:ext uri="{FF2B5EF4-FFF2-40B4-BE49-F238E27FC236}">
                  <a16:creationId xmlns:a16="http://schemas.microsoft.com/office/drawing/2014/main" id="{AD1967FA-1CD4-B21E-D513-88BD52F18E5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F766EF48-A987-6E2A-99EC-A3F141108101}"/>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33">
                <a:extLst>
                  <a:ext uri="{FF2B5EF4-FFF2-40B4-BE49-F238E27FC236}">
                    <a16:creationId xmlns:a16="http://schemas.microsoft.com/office/drawing/2014/main" id="{53BC397D-A714-2ED7-0B11-505A9AC6DD8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0" name="文本框 41">
              <a:extLst>
                <a:ext uri="{FF2B5EF4-FFF2-40B4-BE49-F238E27FC236}">
                  <a16:creationId xmlns:a16="http://schemas.microsoft.com/office/drawing/2014/main" id="{CDEB3F6F-7635-6088-5147-14EBBF13A011}"/>
                </a:ext>
              </a:extLst>
            </p:cNvPr>
            <p:cNvSpPr txBox="1"/>
            <p:nvPr/>
          </p:nvSpPr>
          <p:spPr>
            <a:xfrm>
              <a:off x="3677886" y="4240935"/>
              <a:ext cx="312938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Cambria" panose="02040503050406030204" pitchFamily="18" charset="0"/>
                </a:rPr>
                <a:t>Màu</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trắng</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điệp</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BC2A1DB8-6C5A-7092-E519-8CD447FC6D0F}"/>
              </a:ext>
            </a:extLst>
          </p:cNvPr>
          <p:cNvSpPr txBox="1"/>
          <p:nvPr/>
        </p:nvSpPr>
        <p:spPr>
          <a:xfrm>
            <a:off x="5680409" y="5028785"/>
            <a:ext cx="5896664" cy="1384995"/>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màu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trắng</a:t>
            </a:r>
            <a:r>
              <a:rPr lang="en-US" sz="2800" b="1" dirty="0">
                <a:solidFill>
                  <a:srgbClr val="000000"/>
                </a:solidFill>
                <a:latin typeface="Cambria" panose="02040503050406030204" pitchFamily="18" charset="0"/>
              </a:rPr>
              <a:t> do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lấy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từ</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sò</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điệp</a:t>
            </a:r>
            <a:r>
              <a:rPr lang="en-US" sz="2800" b="1" dirty="0">
                <a:solidFill>
                  <a:srgbClr val="000000"/>
                </a:solidFill>
                <a:latin typeface="Cambria" panose="02040503050406030204" pitchFamily="18" charset="0"/>
              </a:rPr>
              <a:t> ở </a:t>
            </a:r>
            <a:r>
              <a:rPr lang="en-US" sz="2800" b="1" dirty="0" err="1">
                <a:solidFill>
                  <a:srgbClr val="000000"/>
                </a:solidFill>
                <a:latin typeface="Cambria" panose="02040503050406030204" pitchFamily="18" charset="0"/>
              </a:rPr>
              <a:t>biển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trộn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với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hồ</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loãng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nấu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bằng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nếp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tạo</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thành</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1" name="Picture 10">
            <a:extLst>
              <a:ext uri="{FF2B5EF4-FFF2-40B4-BE49-F238E27FC236}">
                <a16:creationId xmlns:a16="http://schemas.microsoft.com/office/drawing/2014/main" id="{B928A8BC-45CE-AE28-6B0F-645923BFD2FA}"/>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27" name="Picture 26">
            <a:extLst>
              <a:ext uri="{FF2B5EF4-FFF2-40B4-BE49-F238E27FC236}">
                <a16:creationId xmlns:a16="http://schemas.microsoft.com/office/drawing/2014/main" id="{4524652E-7033-6D06-9DBA-02A4659CD6EA}"/>
              </a:ext>
            </a:extLst>
          </p:cNvPr>
          <p:cNvPicPr>
            <a:picLocks noChangeAspect="1"/>
          </p:cNvPicPr>
          <p:nvPr/>
        </p:nvPicPr>
        <p:blipFill>
          <a:blip r:embed="rId3"/>
          <a:stretch>
            <a:fillRect/>
          </a:stretch>
        </p:blipFill>
        <p:spPr>
          <a:xfrm>
            <a:off x="3451859" y="1653557"/>
            <a:ext cx="5288280" cy="3336161"/>
          </a:xfrm>
          <a:prstGeom prst="rect">
            <a:avLst/>
          </a:prstGeom>
        </p:spPr>
      </p:pic>
    </p:spTree>
    <p:extLst>
      <p:ext uri="{BB962C8B-B14F-4D97-AF65-F5344CB8AC3E}">
        <p14:creationId xmlns:p14="http://schemas.microsoft.com/office/powerpoint/2010/main" val="30696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8194ED-C0F8-5AC5-B4D3-66EBF0806AA9}"/>
              </a:ext>
            </a:extLst>
          </p:cNvPr>
          <p:cNvSpPr>
            <a:spLocks noGrp="1"/>
          </p:cNvSpPr>
          <p:nvPr>
            <p:ph type="subTitle" idx="1"/>
          </p:nvPr>
        </p:nvSpPr>
        <p:spPr/>
        <p:txBody>
          <a:bodyPr/>
          <a:lstStyle/>
          <a:p>
            <a:endParaRPr lang="en-US" dirty="0"/>
          </a:p>
        </p:txBody>
      </p:sp>
      <p:grpSp>
        <p:nvGrpSpPr>
          <p:cNvPr id="6" name="组合 47">
            <a:extLst>
              <a:ext uri="{FF2B5EF4-FFF2-40B4-BE49-F238E27FC236}">
                <a16:creationId xmlns:a16="http://schemas.microsoft.com/office/drawing/2014/main" id="{0B7AC984-00EB-FB66-27BF-A6CC35D82170}"/>
              </a:ext>
            </a:extLst>
          </p:cNvPr>
          <p:cNvGrpSpPr/>
          <p:nvPr/>
        </p:nvGrpSpPr>
        <p:grpSpPr>
          <a:xfrm>
            <a:off x="867105" y="2064496"/>
            <a:ext cx="3256184" cy="1144268"/>
            <a:chOff x="3151567" y="4106353"/>
            <a:chExt cx="4182027" cy="1023787"/>
          </a:xfrm>
        </p:grpSpPr>
        <p:grpSp>
          <p:nvGrpSpPr>
            <p:cNvPr id="7" name="组合 31">
              <a:extLst>
                <a:ext uri="{FF2B5EF4-FFF2-40B4-BE49-F238E27FC236}">
                  <a16:creationId xmlns:a16="http://schemas.microsoft.com/office/drawing/2014/main" id="{A9F39FBD-45F7-3F51-4B1B-BE58BDA7B7F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9" name="圆角矩形 32">
                <a:extLst>
                  <a:ext uri="{FF2B5EF4-FFF2-40B4-BE49-F238E27FC236}">
                    <a16:creationId xmlns:a16="http://schemas.microsoft.com/office/drawing/2014/main" id="{07620C8F-FFAA-5912-8E1B-5AEF187F13F1}"/>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33">
                <a:extLst>
                  <a:ext uri="{FF2B5EF4-FFF2-40B4-BE49-F238E27FC236}">
                    <a16:creationId xmlns:a16="http://schemas.microsoft.com/office/drawing/2014/main" id="{48447A38-AB58-7D43-9B11-D104027B18AD}"/>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8" name="文本框 41">
              <a:extLst>
                <a:ext uri="{FF2B5EF4-FFF2-40B4-BE49-F238E27FC236}">
                  <a16:creationId xmlns:a16="http://schemas.microsoft.com/office/drawing/2014/main" id="{B4355B4C-545A-CB0A-1D02-EAD35240356C}"/>
                </a:ext>
              </a:extLst>
            </p:cNvPr>
            <p:cNvSpPr txBox="1"/>
            <p:nvPr/>
          </p:nvSpPr>
          <p:spPr>
            <a:xfrm>
              <a:off x="3740002" y="4310400"/>
              <a:ext cx="285595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hấm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7">
            <a:extLst>
              <a:ext uri="{FF2B5EF4-FFF2-40B4-BE49-F238E27FC236}">
                <a16:creationId xmlns:a16="http://schemas.microsoft.com/office/drawing/2014/main" id="{21D66634-2CB5-0A4A-1ECC-2039530C83E2}"/>
              </a:ext>
            </a:extLst>
          </p:cNvPr>
          <p:cNvGrpSpPr/>
          <p:nvPr/>
        </p:nvGrpSpPr>
        <p:grpSpPr>
          <a:xfrm>
            <a:off x="4751366" y="2088626"/>
            <a:ext cx="3114956" cy="997675"/>
            <a:chOff x="3151568" y="4106352"/>
            <a:chExt cx="2774950" cy="892629"/>
          </a:xfrm>
        </p:grpSpPr>
        <p:grpSp>
          <p:nvGrpSpPr>
            <p:cNvPr id="12" name="组合 31">
              <a:extLst>
                <a:ext uri="{FF2B5EF4-FFF2-40B4-BE49-F238E27FC236}">
                  <a16:creationId xmlns:a16="http://schemas.microsoft.com/office/drawing/2014/main" id="{42C7C102-6250-781D-EA11-F3873234BDC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DC31FCE4-418D-E60B-E6D2-B4908138869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5" name="圆角矩形 33">
                <a:extLst>
                  <a:ext uri="{FF2B5EF4-FFF2-40B4-BE49-F238E27FC236}">
                    <a16:creationId xmlns:a16="http://schemas.microsoft.com/office/drawing/2014/main" id="{A7F7453F-6DA4-0B72-07CC-78119DB4BC7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3" name="文本框 41">
              <a:extLst>
                <a:ext uri="{FF2B5EF4-FFF2-40B4-BE49-F238E27FC236}">
                  <a16:creationId xmlns:a16="http://schemas.microsoft.com/office/drawing/2014/main" id="{45FA11F3-1C7F-CC41-FCF2-2870E3405E96}"/>
                </a:ext>
              </a:extLst>
            </p:cNvPr>
            <p:cNvSpPr txBox="1"/>
            <p:nvPr/>
          </p:nvSpPr>
          <p:spPr>
            <a:xfrm>
              <a:off x="3617562" y="4273230"/>
              <a:ext cx="196954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óm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hỉnh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7">
            <a:extLst>
              <a:ext uri="{FF2B5EF4-FFF2-40B4-BE49-F238E27FC236}">
                <a16:creationId xmlns:a16="http://schemas.microsoft.com/office/drawing/2014/main" id="{CB27B8AA-8BBD-5395-778D-FD26903CD955}"/>
              </a:ext>
            </a:extLst>
          </p:cNvPr>
          <p:cNvGrpSpPr/>
          <p:nvPr/>
        </p:nvGrpSpPr>
        <p:grpSpPr>
          <a:xfrm>
            <a:off x="4751366" y="3460425"/>
            <a:ext cx="3114956" cy="997675"/>
            <a:chOff x="3151568" y="4106352"/>
            <a:chExt cx="2774950" cy="892629"/>
          </a:xfrm>
        </p:grpSpPr>
        <p:grpSp>
          <p:nvGrpSpPr>
            <p:cNvPr id="17" name="组合 31">
              <a:extLst>
                <a:ext uri="{FF2B5EF4-FFF2-40B4-BE49-F238E27FC236}">
                  <a16:creationId xmlns:a16="http://schemas.microsoft.com/office/drawing/2014/main" id="{1DC85668-2349-5925-F779-673DA3F15F2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9" name="圆角矩形 32">
                <a:extLst>
                  <a:ext uri="{FF2B5EF4-FFF2-40B4-BE49-F238E27FC236}">
                    <a16:creationId xmlns:a16="http://schemas.microsoft.com/office/drawing/2014/main" id="{6A8A3357-7C95-9540-4689-6F003F56BC72}"/>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0" name="圆角矩形 33">
                <a:extLst>
                  <a:ext uri="{FF2B5EF4-FFF2-40B4-BE49-F238E27FC236}">
                    <a16:creationId xmlns:a16="http://schemas.microsoft.com/office/drawing/2014/main" id="{833A69DD-4874-E24A-364A-777028407A9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8" name="文本框 41">
              <a:extLst>
                <a:ext uri="{FF2B5EF4-FFF2-40B4-BE49-F238E27FC236}">
                  <a16:creationId xmlns:a16="http://schemas.microsoft.com/office/drawing/2014/main" id="{F78E89DB-827E-9296-DFC0-89F43D57B24D}"/>
                </a:ext>
              </a:extLst>
            </p:cNvPr>
            <p:cNvSpPr txBox="1"/>
            <p:nvPr/>
          </p:nvSpPr>
          <p:spPr>
            <a:xfrm>
              <a:off x="3780471" y="4279671"/>
              <a:ext cx="151674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ợn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ráy</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1" name="组合 47">
            <a:extLst>
              <a:ext uri="{FF2B5EF4-FFF2-40B4-BE49-F238E27FC236}">
                <a16:creationId xmlns:a16="http://schemas.microsoft.com/office/drawing/2014/main" id="{B4D32FDA-C2D9-D8FE-8729-17F8E19000FF}"/>
              </a:ext>
            </a:extLst>
          </p:cNvPr>
          <p:cNvGrpSpPr/>
          <p:nvPr/>
        </p:nvGrpSpPr>
        <p:grpSpPr>
          <a:xfrm>
            <a:off x="935308" y="3386315"/>
            <a:ext cx="3114956" cy="997675"/>
            <a:chOff x="3151568" y="4106352"/>
            <a:chExt cx="2774950" cy="892629"/>
          </a:xfrm>
        </p:grpSpPr>
        <p:grpSp>
          <p:nvGrpSpPr>
            <p:cNvPr id="22" name="组合 31">
              <a:extLst>
                <a:ext uri="{FF2B5EF4-FFF2-40B4-BE49-F238E27FC236}">
                  <a16:creationId xmlns:a16="http://schemas.microsoft.com/office/drawing/2014/main" id="{949DCE89-D73A-7B4D-657E-9F0B03E5BDA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02F19A6A-C46B-9702-FA8B-36E65CB246D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5" name="圆角矩形 33">
                <a:extLst>
                  <a:ext uri="{FF2B5EF4-FFF2-40B4-BE49-F238E27FC236}">
                    <a16:creationId xmlns:a16="http://schemas.microsoft.com/office/drawing/2014/main" id="{E7D52B76-41B9-E94A-2455-FADD3E9A627E}"/>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3" name="文本框 41">
              <a:extLst>
                <a:ext uri="{FF2B5EF4-FFF2-40B4-BE49-F238E27FC236}">
                  <a16:creationId xmlns:a16="http://schemas.microsoft.com/office/drawing/2014/main" id="{DC5173AB-5430-3E36-03AA-0DF075445A66}"/>
                </a:ext>
              </a:extLst>
            </p:cNvPr>
            <p:cNvSpPr txBox="1"/>
            <p:nvPr/>
          </p:nvSpPr>
          <p:spPr>
            <a:xfrm>
              <a:off x="3790384" y="4279671"/>
              <a:ext cx="149691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ghệ</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sĩ</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6" name="Picture 25">
            <a:extLst>
              <a:ext uri="{FF2B5EF4-FFF2-40B4-BE49-F238E27FC236}">
                <a16:creationId xmlns:a16="http://schemas.microsoft.com/office/drawing/2014/main" id="{88A39A1A-61F3-355C-9461-22A2CBF43117}"/>
              </a:ext>
            </a:extLst>
          </p:cNvPr>
          <p:cNvPicPr>
            <a:picLocks noChangeAspect="1"/>
          </p:cNvPicPr>
          <p:nvPr/>
        </p:nvPicPr>
        <p:blipFill>
          <a:blip r:embed="rId2"/>
          <a:stretch>
            <a:fillRect/>
          </a:stretch>
        </p:blipFill>
        <p:spPr>
          <a:xfrm>
            <a:off x="2550537" y="623048"/>
            <a:ext cx="7157324" cy="1694835"/>
          </a:xfrm>
          <a:prstGeom prst="rect">
            <a:avLst/>
          </a:prstGeom>
        </p:spPr>
      </p:pic>
      <p:grpSp>
        <p:nvGrpSpPr>
          <p:cNvPr id="27" name="组合 47">
            <a:extLst>
              <a:ext uri="{FF2B5EF4-FFF2-40B4-BE49-F238E27FC236}">
                <a16:creationId xmlns:a16="http://schemas.microsoft.com/office/drawing/2014/main" id="{7AA587EC-E79E-152B-7471-17A0C40DC353}"/>
              </a:ext>
            </a:extLst>
          </p:cNvPr>
          <p:cNvGrpSpPr/>
          <p:nvPr/>
        </p:nvGrpSpPr>
        <p:grpSpPr>
          <a:xfrm>
            <a:off x="935308" y="4638284"/>
            <a:ext cx="3032984" cy="1144268"/>
            <a:chOff x="3151567" y="4106353"/>
            <a:chExt cx="4182027" cy="1023787"/>
          </a:xfrm>
        </p:grpSpPr>
        <p:grpSp>
          <p:nvGrpSpPr>
            <p:cNvPr id="28" name="组合 31">
              <a:extLst>
                <a:ext uri="{FF2B5EF4-FFF2-40B4-BE49-F238E27FC236}">
                  <a16:creationId xmlns:a16="http://schemas.microsoft.com/office/drawing/2014/main" id="{D9B12425-8EB0-1275-1C4F-952818A78AEF}"/>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0" name="圆角矩形 32">
                <a:extLst>
                  <a:ext uri="{FF2B5EF4-FFF2-40B4-BE49-F238E27FC236}">
                    <a16:creationId xmlns:a16="http://schemas.microsoft.com/office/drawing/2014/main" id="{1B88B060-CD37-6D48-2304-FAE3712F89F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1" name="圆角矩形 33">
                <a:extLst>
                  <a:ext uri="{FF2B5EF4-FFF2-40B4-BE49-F238E27FC236}">
                    <a16:creationId xmlns:a16="http://schemas.microsoft.com/office/drawing/2014/main" id="{8A4A55FA-0BA5-ABEB-7436-6AED6A94146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9" name="文本框 41">
              <a:extLst>
                <a:ext uri="{FF2B5EF4-FFF2-40B4-BE49-F238E27FC236}">
                  <a16:creationId xmlns:a16="http://schemas.microsoft.com/office/drawing/2014/main" id="{F8C3F5EF-291A-BB7E-61E7-9EA38DC1CC23}"/>
                </a:ext>
              </a:extLst>
            </p:cNvPr>
            <p:cNvSpPr txBox="1"/>
            <p:nvPr/>
          </p:nvSpPr>
          <p:spPr>
            <a:xfrm>
              <a:off x="3537114" y="4371500"/>
              <a:ext cx="351039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huần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phác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2" name="组合 47">
            <a:extLst>
              <a:ext uri="{FF2B5EF4-FFF2-40B4-BE49-F238E27FC236}">
                <a16:creationId xmlns:a16="http://schemas.microsoft.com/office/drawing/2014/main" id="{A72492AB-EFAA-FDAB-D834-D759901496CA}"/>
              </a:ext>
            </a:extLst>
          </p:cNvPr>
          <p:cNvGrpSpPr/>
          <p:nvPr/>
        </p:nvGrpSpPr>
        <p:grpSpPr>
          <a:xfrm>
            <a:off x="8092766" y="2088721"/>
            <a:ext cx="3114956" cy="997675"/>
            <a:chOff x="3151568" y="4106352"/>
            <a:chExt cx="2774950" cy="892629"/>
          </a:xfrm>
        </p:grpSpPr>
        <p:grpSp>
          <p:nvGrpSpPr>
            <p:cNvPr id="33" name="组合 31">
              <a:extLst>
                <a:ext uri="{FF2B5EF4-FFF2-40B4-BE49-F238E27FC236}">
                  <a16:creationId xmlns:a16="http://schemas.microsoft.com/office/drawing/2014/main" id="{C8A5D2ED-8D5B-091E-56CF-182CB86E67D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5" name="圆角矩形 32">
                <a:extLst>
                  <a:ext uri="{FF2B5EF4-FFF2-40B4-BE49-F238E27FC236}">
                    <a16:creationId xmlns:a16="http://schemas.microsoft.com/office/drawing/2014/main" id="{08797A12-4E1C-6FAB-CCE4-9F278E1051A2}"/>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36" name="圆角矩形 33">
                <a:extLst>
                  <a:ext uri="{FF2B5EF4-FFF2-40B4-BE49-F238E27FC236}">
                    <a16:creationId xmlns:a16="http://schemas.microsoft.com/office/drawing/2014/main" id="{8DE7522D-5907-7A86-47F4-DACCE9489D5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4" name="文本框 41">
              <a:extLst>
                <a:ext uri="{FF2B5EF4-FFF2-40B4-BE49-F238E27FC236}">
                  <a16:creationId xmlns:a16="http://schemas.microsoft.com/office/drawing/2014/main" id="{740EBECD-D88F-0C47-C86A-30017C4C2F2B}"/>
                </a:ext>
              </a:extLst>
            </p:cNvPr>
            <p:cNvSpPr txBox="1"/>
            <p:nvPr/>
          </p:nvSpPr>
          <p:spPr>
            <a:xfrm>
              <a:off x="3498764" y="4190424"/>
              <a:ext cx="210977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rắng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điệp</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7" name="组合 47">
            <a:extLst>
              <a:ext uri="{FF2B5EF4-FFF2-40B4-BE49-F238E27FC236}">
                <a16:creationId xmlns:a16="http://schemas.microsoft.com/office/drawing/2014/main" id="{0D17467B-4988-E5DE-D129-D947059F9B70}"/>
              </a:ext>
            </a:extLst>
          </p:cNvPr>
          <p:cNvGrpSpPr/>
          <p:nvPr/>
        </p:nvGrpSpPr>
        <p:grpSpPr>
          <a:xfrm>
            <a:off x="8092766" y="3460520"/>
            <a:ext cx="3114956" cy="997675"/>
            <a:chOff x="3151568" y="4106352"/>
            <a:chExt cx="2774950" cy="892629"/>
          </a:xfrm>
        </p:grpSpPr>
        <p:grpSp>
          <p:nvGrpSpPr>
            <p:cNvPr id="38" name="组合 31">
              <a:extLst>
                <a:ext uri="{FF2B5EF4-FFF2-40B4-BE49-F238E27FC236}">
                  <a16:creationId xmlns:a16="http://schemas.microsoft.com/office/drawing/2014/main" id="{0A0F106D-8F3B-4776-50D6-D255324CB49B}"/>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0" name="圆角矩形 32">
                <a:extLst>
                  <a:ext uri="{FF2B5EF4-FFF2-40B4-BE49-F238E27FC236}">
                    <a16:creationId xmlns:a16="http://schemas.microsoft.com/office/drawing/2014/main" id="{186BF993-6C0B-FFAF-87A9-07BD1F3EB6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1" name="圆角矩形 33">
                <a:extLst>
                  <a:ext uri="{FF2B5EF4-FFF2-40B4-BE49-F238E27FC236}">
                    <a16:creationId xmlns:a16="http://schemas.microsoft.com/office/drawing/2014/main" id="{6E09966A-EAE1-273D-407F-92EA5A78D7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9" name="文本框 41">
              <a:extLst>
                <a:ext uri="{FF2B5EF4-FFF2-40B4-BE49-F238E27FC236}">
                  <a16:creationId xmlns:a16="http://schemas.microsoft.com/office/drawing/2014/main" id="{9081CC78-2B54-8071-C3FC-46805F5643E5}"/>
                </a:ext>
              </a:extLst>
            </p:cNvPr>
            <p:cNvSpPr txBox="1"/>
            <p:nvPr/>
          </p:nvSpPr>
          <p:spPr>
            <a:xfrm>
              <a:off x="3496665" y="4279671"/>
              <a:ext cx="208435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hâm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thúy</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2" name="组合 47">
            <a:extLst>
              <a:ext uri="{FF2B5EF4-FFF2-40B4-BE49-F238E27FC236}">
                <a16:creationId xmlns:a16="http://schemas.microsoft.com/office/drawing/2014/main" id="{D8087BA1-161A-C07A-7B7C-012D5DAADA00}"/>
              </a:ext>
            </a:extLst>
          </p:cNvPr>
          <p:cNvGrpSpPr/>
          <p:nvPr/>
        </p:nvGrpSpPr>
        <p:grpSpPr>
          <a:xfrm>
            <a:off x="4423519" y="4847249"/>
            <a:ext cx="4124578" cy="1144268"/>
            <a:chOff x="3151568" y="4106352"/>
            <a:chExt cx="2774950" cy="892629"/>
          </a:xfrm>
        </p:grpSpPr>
        <p:grpSp>
          <p:nvGrpSpPr>
            <p:cNvPr id="43" name="组合 31">
              <a:extLst>
                <a:ext uri="{FF2B5EF4-FFF2-40B4-BE49-F238E27FC236}">
                  <a16:creationId xmlns:a16="http://schemas.microsoft.com/office/drawing/2014/main" id="{5D6EB88A-DAF1-224A-BEC5-3E615AD2533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5" name="圆角矩形 32">
                <a:extLst>
                  <a:ext uri="{FF2B5EF4-FFF2-40B4-BE49-F238E27FC236}">
                    <a16:creationId xmlns:a16="http://schemas.microsoft.com/office/drawing/2014/main" id="{08CB50ED-AE66-11E8-6411-C9C28AA31338}"/>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6" name="圆角矩形 33">
                <a:extLst>
                  <a:ext uri="{FF2B5EF4-FFF2-40B4-BE49-F238E27FC236}">
                    <a16:creationId xmlns:a16="http://schemas.microsoft.com/office/drawing/2014/main" id="{32D4C1CD-D42F-D802-83B7-D364C99A038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44" name="文本框 41">
              <a:extLst>
                <a:ext uri="{FF2B5EF4-FFF2-40B4-BE49-F238E27FC236}">
                  <a16:creationId xmlns:a16="http://schemas.microsoft.com/office/drawing/2014/main" id="{5741154C-B9B0-411A-2105-437D11995B48}"/>
                </a:ext>
              </a:extLst>
            </p:cNvPr>
            <p:cNvSpPr txBox="1"/>
            <p:nvPr/>
          </p:nvSpPr>
          <p:spPr>
            <a:xfrm>
              <a:off x="3260381" y="4282936"/>
              <a:ext cx="2557323" cy="504195"/>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khoáy</a:t>
              </a:r>
              <a:r>
                <a:rPr kumimoji="0" lang="en-US" altLang="zh-CN" sz="3600" b="1" i="0" u="none" strike="noStrike" kern="1200" cap="none" spc="0" normalizeH="0" baseline="0" noProof="0" dirty="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âm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dương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967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1F853-95F2-D9D6-A05B-1F67AEBF2C80}"/>
              </a:ext>
            </a:extLst>
          </p:cNvPr>
          <p:cNvSpPr txBox="1"/>
          <p:nvPr/>
        </p:nvSpPr>
        <p:spPr>
          <a:xfrm>
            <a:off x="576349" y="1523848"/>
            <a:ext cx="591589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Đọc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diễn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endPar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557A4764-894B-7AF7-4A7E-1549D3E21C16}"/>
              </a:ext>
            </a:extLst>
          </p:cNvPr>
          <p:cNvGrpSpPr/>
          <p:nvPr/>
        </p:nvGrpSpPr>
        <p:grpSpPr>
          <a:xfrm>
            <a:off x="868466" y="2234966"/>
            <a:ext cx="10455066" cy="3580131"/>
            <a:chOff x="1033549" y="2721112"/>
            <a:chExt cx="9639993" cy="3580131"/>
          </a:xfrm>
        </p:grpSpPr>
        <p:sp>
          <p:nvSpPr>
            <p:cNvPr id="6" name="Rectangle: Rounded Corners 5">
              <a:extLst>
                <a:ext uri="{FF2B5EF4-FFF2-40B4-BE49-F238E27FC236}">
                  <a16:creationId xmlns:a16="http://schemas.microsoft.com/office/drawing/2014/main" id="{E2F1089D-2EA8-CFF8-BD8D-75EF948E351C}"/>
                </a:ext>
              </a:extLst>
            </p:cNvPr>
            <p:cNvSpPr/>
            <p:nvPr/>
          </p:nvSpPr>
          <p:spPr>
            <a:xfrm>
              <a:off x="1033549" y="2721112"/>
              <a:ext cx="9639993" cy="3580131"/>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92734B-2879-0679-933B-F2DD65E8E60D}"/>
                </a:ext>
              </a:extLst>
            </p:cNvPr>
            <p:cNvSpPr txBox="1"/>
            <p:nvPr/>
          </p:nvSpPr>
          <p:spPr>
            <a:xfrm>
              <a:off x="1400001" y="2922934"/>
              <a:ext cx="8907087"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accent2">
                      <a:lumMod val="75000"/>
                    </a:schemeClr>
                  </a:solidFill>
                  <a:latin typeface="Cambria" panose="02040503050406030204" pitchFamily="18" charset="0"/>
                  <a:ea typeface="思源黑体 CN"/>
                </a:rPr>
                <a:t>Mỗi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lần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đến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đứng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trước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chiếu</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bày</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tranh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làng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Hồ</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giải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trên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lề</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phố</a:t>
              </a:r>
              <a:r>
                <a:rPr lang="en-US" sz="4000" b="1" dirty="0">
                  <a:solidFill>
                    <a:schemeClr val="accent2">
                      <a:lumMod val="75000"/>
                    </a:schemeClr>
                  </a:solidFill>
                  <a:latin typeface="Cambria" panose="02040503050406030204" pitchFamily="18" charset="0"/>
                  <a:ea typeface="思源黑体 CN"/>
                </a:rPr>
                <a:t> Hà </a:t>
              </a:r>
              <a:r>
                <a:rPr lang="en-US" sz="4000" b="1" dirty="0" err="1">
                  <a:solidFill>
                    <a:schemeClr val="accent2">
                      <a:lumMod val="75000"/>
                    </a:schemeClr>
                  </a:solidFill>
                  <a:latin typeface="Cambria" panose="02040503050406030204" pitchFamily="18" charset="0"/>
                  <a:ea typeface="思源黑体 CN"/>
                </a:rPr>
                <a:t>Nội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lòng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tôi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thấm</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thía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một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biết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ơn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đối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với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người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nghệ</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sĩ</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tạo</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hình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của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nhân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dân</a:t>
              </a:r>
              <a:r>
                <a:rPr lang="en-US" sz="4000" b="1" dirty="0">
                  <a:solidFill>
                    <a:schemeClr val="accent2">
                      <a:lumMod val="75000"/>
                    </a:schemeClr>
                  </a:solidFill>
                  <a:latin typeface="Cambria" panose="02040503050406030204" pitchFamily="18" charset="0"/>
                  <a:ea typeface="思源黑体 CN"/>
                </a:rPr>
                <a:t>.//</a:t>
              </a:r>
              <a:endParaRPr lang="vi-VN" sz="4000" b="1" dirty="0">
                <a:solidFill>
                  <a:schemeClr val="accent2">
                    <a:lumMod val="75000"/>
                  </a:schemeClr>
                </a:solidFill>
                <a:latin typeface="Cambria" panose="02040503050406030204" pitchFamily="18" charset="0"/>
                <a:ea typeface="思源黑体 CN"/>
              </a:endParaRPr>
            </a:p>
          </p:txBody>
        </p:sp>
      </p:grpSp>
      <p:pic>
        <p:nvPicPr>
          <p:cNvPr id="9" name="Picture 8">
            <a:extLst>
              <a:ext uri="{FF2B5EF4-FFF2-40B4-BE49-F238E27FC236}">
                <a16:creationId xmlns:a16="http://schemas.microsoft.com/office/drawing/2014/main" id="{3FB226C3-DB7B-E7C0-E515-8416F158E5C1}"/>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20402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8194ED-C0F8-5AC5-B4D3-66EBF0806AA9}"/>
              </a:ext>
            </a:extLst>
          </p:cNvPr>
          <p:cNvSpPr>
            <a:spLocks noGrp="1"/>
          </p:cNvSpPr>
          <p:nvPr>
            <p:ph type="subTitle" idx="1"/>
          </p:nvPr>
        </p:nvSpPr>
        <p:spPr>
          <a:xfrm>
            <a:off x="1524000" y="2841520"/>
            <a:ext cx="9144000" cy="1655762"/>
          </a:xfrm>
        </p:spPr>
        <p:txBody>
          <a:bodyPr/>
          <a:lstStyle/>
          <a:p>
            <a:endParaRPr lang="en-US"/>
          </a:p>
        </p:txBody>
      </p:sp>
      <p:pic>
        <p:nvPicPr>
          <p:cNvPr id="2" name="Picture 1">
            <a:extLst>
              <a:ext uri="{FF2B5EF4-FFF2-40B4-BE49-F238E27FC236}">
                <a16:creationId xmlns:a16="http://schemas.microsoft.com/office/drawing/2014/main" id="{91F91EF3-78D1-9681-5998-481DE011F168}"/>
              </a:ext>
            </a:extLst>
          </p:cNvPr>
          <p:cNvPicPr>
            <a:picLocks noChangeAspect="1"/>
          </p:cNvPicPr>
          <p:nvPr/>
        </p:nvPicPr>
        <p:blipFill>
          <a:blip r:embed="rId2"/>
          <a:stretch>
            <a:fillRect/>
          </a:stretch>
        </p:blipFill>
        <p:spPr>
          <a:xfrm>
            <a:off x="1227921" y="1848853"/>
            <a:ext cx="1394064" cy="1351301"/>
          </a:xfrm>
          <a:prstGeom prst="rect">
            <a:avLst/>
          </a:prstGeom>
        </p:spPr>
      </p:pic>
      <p:pic>
        <p:nvPicPr>
          <p:cNvPr id="3" name="Picture 2">
            <a:extLst>
              <a:ext uri="{FF2B5EF4-FFF2-40B4-BE49-F238E27FC236}">
                <a16:creationId xmlns:a16="http://schemas.microsoft.com/office/drawing/2014/main" id="{D25069AD-9C57-49E8-5C29-32CAF6195AF4}"/>
              </a:ext>
            </a:extLst>
          </p:cNvPr>
          <p:cNvPicPr>
            <a:picLocks noChangeAspect="1"/>
          </p:cNvPicPr>
          <p:nvPr/>
        </p:nvPicPr>
        <p:blipFill>
          <a:blip r:embed="rId3"/>
          <a:stretch>
            <a:fillRect/>
          </a:stretch>
        </p:blipFill>
        <p:spPr>
          <a:xfrm>
            <a:off x="1176434" y="3005720"/>
            <a:ext cx="1461807" cy="1416966"/>
          </a:xfrm>
          <a:prstGeom prst="rect">
            <a:avLst/>
          </a:prstGeom>
        </p:spPr>
      </p:pic>
      <p:pic>
        <p:nvPicPr>
          <p:cNvPr id="6" name="Picture 5">
            <a:extLst>
              <a:ext uri="{FF2B5EF4-FFF2-40B4-BE49-F238E27FC236}">
                <a16:creationId xmlns:a16="http://schemas.microsoft.com/office/drawing/2014/main" id="{798C4FAC-DE0B-00A6-3F35-3171BBEDF8B4}"/>
              </a:ext>
            </a:extLst>
          </p:cNvPr>
          <p:cNvPicPr>
            <a:picLocks noChangeAspect="1"/>
          </p:cNvPicPr>
          <p:nvPr/>
        </p:nvPicPr>
        <p:blipFill>
          <a:blip r:embed="rId4"/>
          <a:stretch>
            <a:fillRect/>
          </a:stretch>
        </p:blipFill>
        <p:spPr>
          <a:xfrm>
            <a:off x="1027140" y="4129237"/>
            <a:ext cx="1461525" cy="1416966"/>
          </a:xfrm>
          <a:prstGeom prst="rect">
            <a:avLst/>
          </a:prstGeom>
        </p:spPr>
      </p:pic>
      <p:grpSp>
        <p:nvGrpSpPr>
          <p:cNvPr id="8" name="组合 44">
            <a:extLst>
              <a:ext uri="{FF2B5EF4-FFF2-40B4-BE49-F238E27FC236}">
                <a16:creationId xmlns:a16="http://schemas.microsoft.com/office/drawing/2014/main" id="{4F7D1EEF-D1A6-ED4E-1812-B4FD6285900C}"/>
              </a:ext>
            </a:extLst>
          </p:cNvPr>
          <p:cNvGrpSpPr/>
          <p:nvPr/>
        </p:nvGrpSpPr>
        <p:grpSpPr>
          <a:xfrm>
            <a:off x="2727531" y="2113568"/>
            <a:ext cx="8047467" cy="997675"/>
            <a:chOff x="2360277" y="2671670"/>
            <a:chExt cx="3089358" cy="892629"/>
          </a:xfrm>
        </p:grpSpPr>
        <p:grpSp>
          <p:nvGrpSpPr>
            <p:cNvPr id="9" name="组合 30">
              <a:extLst>
                <a:ext uri="{FF2B5EF4-FFF2-40B4-BE49-F238E27FC236}">
                  <a16:creationId xmlns:a16="http://schemas.microsoft.com/office/drawing/2014/main" id="{5AC5FA2B-AE26-E901-0631-6541AEB5DA8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EAA22AE5-9E9C-B6A1-41B6-C00221DFE082}"/>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2" name="圆角矩形 28">
                <a:extLst>
                  <a:ext uri="{FF2B5EF4-FFF2-40B4-BE49-F238E27FC236}">
                    <a16:creationId xmlns:a16="http://schemas.microsoft.com/office/drawing/2014/main" id="{BCF37FE3-FED3-15AD-EE37-C108E53999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0" name="文本框 40">
              <a:extLst>
                <a:ext uri="{FF2B5EF4-FFF2-40B4-BE49-F238E27FC236}">
                  <a16:creationId xmlns:a16="http://schemas.microsoft.com/office/drawing/2014/main" id="{889DEA5D-8BBA-D488-A44B-6B55077AFBA4}"/>
                </a:ext>
              </a:extLst>
            </p:cNvPr>
            <p:cNvSpPr txBox="1"/>
            <p:nvPr/>
          </p:nvSpPr>
          <p:spPr>
            <a:xfrm>
              <a:off x="2715599" y="2856382"/>
              <a:ext cx="243995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hóm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hỉnh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858B4FDF-81F5-D912-5A10-B63C98F1D2BC}"/>
              </a:ext>
            </a:extLst>
          </p:cNvPr>
          <p:cNvGrpSpPr/>
          <p:nvPr/>
        </p:nvGrpSpPr>
        <p:grpSpPr>
          <a:xfrm>
            <a:off x="2722745" y="3240949"/>
            <a:ext cx="8047467" cy="997675"/>
            <a:chOff x="2360277" y="2671670"/>
            <a:chExt cx="3089358" cy="892629"/>
          </a:xfrm>
        </p:grpSpPr>
        <p:grpSp>
          <p:nvGrpSpPr>
            <p:cNvPr id="14" name="组合 30">
              <a:extLst>
                <a:ext uri="{FF2B5EF4-FFF2-40B4-BE49-F238E27FC236}">
                  <a16:creationId xmlns:a16="http://schemas.microsoft.com/office/drawing/2014/main" id="{E7488AD6-BF26-617E-4437-AD3025C7F47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B07BB3FB-558C-0516-2C36-88EBB6EE021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A6FA64D6-C1F6-31FB-2C3F-6B195945C04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5" name="文本框 40">
              <a:extLst>
                <a:ext uri="{FF2B5EF4-FFF2-40B4-BE49-F238E27FC236}">
                  <a16:creationId xmlns:a16="http://schemas.microsoft.com/office/drawing/2014/main" id="{6C05BF3E-D172-7233-DBC7-3AE0C5D2BE1E}"/>
                </a:ext>
              </a:extLst>
            </p:cNvPr>
            <p:cNvSpPr txBox="1"/>
            <p:nvPr/>
          </p:nvSpPr>
          <p:spPr>
            <a:xfrm>
              <a:off x="2721727" y="2856382"/>
              <a:ext cx="242772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Phải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mến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mẹ</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id="{ADED1025-757D-4D6B-57A7-6BA40F2440C0}"/>
              </a:ext>
            </a:extLst>
          </p:cNvPr>
          <p:cNvGrpSpPr/>
          <p:nvPr/>
        </p:nvGrpSpPr>
        <p:grpSpPr>
          <a:xfrm>
            <a:off x="2620533" y="4368330"/>
            <a:ext cx="8047467" cy="997675"/>
            <a:chOff x="2360277" y="2671670"/>
            <a:chExt cx="3089358" cy="892629"/>
          </a:xfrm>
        </p:grpSpPr>
        <p:grpSp>
          <p:nvGrpSpPr>
            <p:cNvPr id="19" name="组合 30">
              <a:extLst>
                <a:ext uri="{FF2B5EF4-FFF2-40B4-BE49-F238E27FC236}">
                  <a16:creationId xmlns:a16="http://schemas.microsoft.com/office/drawing/2014/main" id="{61F5DA68-8215-CBC0-6BDF-E8EECF985E9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id="{215BB871-BF3A-5595-7A16-6D8C299D623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28">
                <a:extLst>
                  <a:ext uri="{FF2B5EF4-FFF2-40B4-BE49-F238E27FC236}">
                    <a16:creationId xmlns:a16="http://schemas.microsoft.com/office/drawing/2014/main" id="{2880EE25-3290-624C-B84A-7173B987512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20" name="文本框 40">
              <a:extLst>
                <a:ext uri="{FF2B5EF4-FFF2-40B4-BE49-F238E27FC236}">
                  <a16:creationId xmlns:a16="http://schemas.microsoft.com/office/drawing/2014/main" id="{AE5D667F-CDDB-A90E-BE0E-82ABF46DB5DF}"/>
                </a:ext>
              </a:extLst>
            </p:cNvPr>
            <p:cNvSpPr txBox="1"/>
            <p:nvPr/>
          </p:nvSpPr>
          <p:spPr>
            <a:xfrm>
              <a:off x="3442183" y="2856382"/>
              <a:ext cx="98679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D627253-2D01-4523-4177-EF6AADD0B746}"/>
              </a:ext>
            </a:extLst>
          </p:cNvPr>
          <p:cNvPicPr>
            <a:picLocks noChangeAspect="1"/>
          </p:cNvPicPr>
          <p:nvPr/>
        </p:nvPicPr>
        <p:blipFill>
          <a:blip r:embed="rId5"/>
          <a:stretch>
            <a:fillRect/>
          </a:stretch>
        </p:blipFill>
        <p:spPr>
          <a:xfrm>
            <a:off x="3748836" y="710587"/>
            <a:ext cx="4694327" cy="1694835"/>
          </a:xfrm>
          <a:prstGeom prst="rect">
            <a:avLst/>
          </a:prstGeom>
        </p:spPr>
      </p:pic>
    </p:spTree>
    <p:extLst>
      <p:ext uri="{BB962C8B-B14F-4D97-AF65-F5344CB8AC3E}">
        <p14:creationId xmlns:p14="http://schemas.microsoft.com/office/powerpoint/2010/main" val="33349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7CFD04D-6D52-129F-080D-F5E6309401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31843" y="365125"/>
            <a:ext cx="7800008" cy="5887850"/>
          </a:xfrm>
          <a:prstGeom prst="rect">
            <a:avLst/>
          </a:prstGeom>
        </p:spPr>
      </p:pic>
      <p:pic>
        <p:nvPicPr>
          <p:cNvPr id="5" name="Picture 4">
            <a:extLst>
              <a:ext uri="{FF2B5EF4-FFF2-40B4-BE49-F238E27FC236}">
                <a16:creationId xmlns:a16="http://schemas.microsoft.com/office/drawing/2014/main" id="{3AB5D408-67DB-0AE9-8923-2CF402A1BE3F}"/>
              </a:ext>
            </a:extLst>
          </p:cNvPr>
          <p:cNvPicPr>
            <a:picLocks noChangeAspect="1"/>
          </p:cNvPicPr>
          <p:nvPr/>
        </p:nvPicPr>
        <p:blipFill>
          <a:blip r:embed="rId3"/>
          <a:stretch>
            <a:fillRect/>
          </a:stretch>
        </p:blipFill>
        <p:spPr>
          <a:xfrm>
            <a:off x="1844198" y="681037"/>
            <a:ext cx="6346486" cy="5645385"/>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1314BBD0-6956-8951-0E9F-1CD9CC790BD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69507" y="3480293"/>
            <a:ext cx="3564119" cy="3564119"/>
          </a:xfrm>
          <a:prstGeom prst="rect">
            <a:avLst/>
          </a:prstGeom>
        </p:spPr>
      </p:pic>
      <p:sp>
        <p:nvSpPr>
          <p:cNvPr id="8" name="AutoShape 2" descr="Kinh nghiệm khám phá làng tranh dân gian Đông Hồ, cập nhật 2024">
            <a:extLst>
              <a:ext uri="{FF2B5EF4-FFF2-40B4-BE49-F238E27FC236}">
                <a16:creationId xmlns:a16="http://schemas.microsoft.com/office/drawing/2014/main" id="{1171FC83-D575-45BF-5339-1F08FAB213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E5A610C2-8882-DB6F-8A52-6A03B8A452F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32" b="95668" l="2913" r="95874">
                        <a14:foregroundMark x1="17476" y1="20578" x2="74272" y2="31408"/>
                        <a14:foregroundMark x1="78155" y1="6859" x2="46845" y2="11191"/>
                        <a14:foregroundMark x1="46845" y1="11191" x2="36165" y2="6859"/>
                        <a14:foregroundMark x1="36165" y1="6859" x2="32767" y2="7581"/>
                        <a14:foregroundMark x1="17718" y1="6859" x2="16262" y2="19495"/>
                        <a14:foregroundMark x1="3641" y1="38267" x2="12864" y2="42599"/>
                        <a14:foregroundMark x1="3155" y1="52347" x2="3155" y2="56679"/>
                        <a14:foregroundMark x1="31553" y1="60289" x2="33010" y2="60289"/>
                        <a14:foregroundMark x1="32767" y1="64260" x2="33981" y2="63177"/>
                        <a14:foregroundMark x1="46845" y1="75451" x2="52913" y2="73285"/>
                        <a14:foregroundMark x1="5583" y1="79061" x2="6553" y2="90253"/>
                        <a14:foregroundMark x1="20874" y1="90614" x2="20874" y2="88087"/>
                        <a14:foregroundMark x1="45874" y1="92419" x2="54612" y2="92419"/>
                        <a14:foregroundMark x1="90777" y1="84838" x2="95874" y2="86282"/>
                        <a14:foregroundMark x1="76942" y1="95668" x2="80097" y2="90614"/>
                        <a14:foregroundMark x1="94175" y1="48014" x2="94175" y2="58484"/>
                        <a14:foregroundMark x1="95874" y1="25632" x2="95146" y2="38267"/>
                      </a14:backgroundRemoval>
                    </a14:imgEffect>
                  </a14:imgLayer>
                </a14:imgProps>
              </a:ext>
            </a:extLst>
          </a:blip>
          <a:stretch>
            <a:fillRect/>
          </a:stretch>
        </p:blipFill>
        <p:spPr>
          <a:xfrm>
            <a:off x="6937729" y="3423544"/>
            <a:ext cx="5212608" cy="3504593"/>
          </a:xfrm>
          <a:prstGeom prst="rect">
            <a:avLst/>
          </a:prstGeom>
        </p:spPr>
      </p:pic>
    </p:spTree>
    <p:extLst>
      <p:ext uri="{BB962C8B-B14F-4D97-AF65-F5344CB8AC3E}">
        <p14:creationId xmlns:p14="http://schemas.microsoft.com/office/powerpoint/2010/main" val="21744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4561-72EA-47F0-02E6-E043B01822B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1FA32D52-DA3D-03A0-904E-C2A8F21E20E7}"/>
              </a:ext>
            </a:extLst>
          </p:cNvPr>
          <p:cNvGrpSpPr/>
          <p:nvPr/>
        </p:nvGrpSpPr>
        <p:grpSpPr>
          <a:xfrm>
            <a:off x="262359" y="161760"/>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351B572F-4D05-95EA-A9FD-233EFD96C824}"/>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FAD05370-E14E-4606-258B-6CA9E98216FB}"/>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328042FD-39CE-26A1-A8BA-C64376C1C6DF}"/>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6743A6E-CC05-D587-9580-C67816EFFAF0}"/>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DB313F-16C7-3D26-5DD3-5707CFD32BC3}"/>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EDA3994B-8B90-87F7-F7E5-FC546DFB8FD8}"/>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2B3C5B99-6475-5F51-A01C-66654CCC91B0}"/>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B42AC31B-4BD7-FE5C-2DCD-F89EFFD1EE66}"/>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01DD70E2-16C2-1FFC-2532-11560AF53DC2}"/>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11" name="Picture 10">
            <a:extLst>
              <a:ext uri="{FF2B5EF4-FFF2-40B4-BE49-F238E27FC236}">
                <a16:creationId xmlns:a16="http://schemas.microsoft.com/office/drawing/2014/main" id="{83160AE4-1050-8436-596E-5005D8FDEFEB}"/>
              </a:ext>
            </a:extLst>
          </p:cNvPr>
          <p:cNvPicPr>
            <a:picLocks noChangeAspect="1"/>
          </p:cNvPicPr>
          <p:nvPr/>
        </p:nvPicPr>
        <p:blipFill>
          <a:blip r:embed="rId5"/>
          <a:stretch>
            <a:fillRect/>
          </a:stretch>
        </p:blipFill>
        <p:spPr>
          <a:xfrm>
            <a:off x="-207521" y="-81661"/>
            <a:ext cx="2767841" cy="1425231"/>
          </a:xfrm>
          <a:prstGeom prst="rect">
            <a:avLst/>
          </a:prstGeom>
        </p:spPr>
      </p:pic>
    </p:spTree>
    <p:extLst>
      <p:ext uri="{BB962C8B-B14F-4D97-AF65-F5344CB8AC3E}">
        <p14:creationId xmlns:p14="http://schemas.microsoft.com/office/powerpoint/2010/main" val="1703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20D5-28CB-384F-CB38-B8CBF4AB8C98}"/>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C028C471-1025-0655-D421-15A84F05C86E}"/>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5F68E366-692E-693A-18C2-864912CEE8CB}"/>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ADF0C5A-031B-B14B-BF81-FA9497258C5C}"/>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8573FADA-5031-F134-5F18-9246CB1A3F9F}"/>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00330CB4-3B91-51E1-D651-C8CC89E0A8BA}"/>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5D9AF1EB-8A4B-7715-57C5-5349481D408C}"/>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7" name="Picture 6">
            <a:extLst>
              <a:ext uri="{FF2B5EF4-FFF2-40B4-BE49-F238E27FC236}">
                <a16:creationId xmlns:a16="http://schemas.microsoft.com/office/drawing/2014/main" id="{0DED2B9F-7A7D-435F-9504-F0A55E746D54}"/>
              </a:ext>
            </a:extLst>
          </p:cNvPr>
          <p:cNvPicPr>
            <a:picLocks noChangeAspect="1"/>
          </p:cNvPicPr>
          <p:nvPr/>
        </p:nvPicPr>
        <p:blipFill>
          <a:blip r:embed="rId3"/>
          <a:stretch>
            <a:fillRect/>
          </a:stretch>
        </p:blipFill>
        <p:spPr>
          <a:xfrm>
            <a:off x="9511099" y="5667883"/>
            <a:ext cx="2767841" cy="1425231"/>
          </a:xfrm>
          <a:prstGeom prst="rect">
            <a:avLst/>
          </a:prstGeom>
        </p:spPr>
      </p:pic>
    </p:spTree>
    <p:extLst>
      <p:ext uri="{BB962C8B-B14F-4D97-AF65-F5344CB8AC3E}">
        <p14:creationId xmlns:p14="http://schemas.microsoft.com/office/powerpoint/2010/main" val="18637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DA4C-8A65-D988-BE56-FAF392CAC1A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B9CB5B91-AD8A-3CC6-19F6-067BD67185BE}"/>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B7D44972-DA4D-ECEB-F6BA-B984D1617A68}"/>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F712CA3-EAB1-BC26-C52E-8B8467B0C0F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DA0D1C9E-AD3C-C836-FC43-292C7D239FD0}"/>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158B595-74EA-A1D1-F371-A91D2EC69DEE}"/>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B4DC4-5219-8995-70FB-FBD99C8634F0}"/>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67CE71EC-57B8-CABE-07DA-AFB60FCD2D4A}"/>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C3F535D4-6925-8DBD-98C3-0AADC9200544}"/>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15C46301-AA07-C8CE-7149-5338EE217CB9}"/>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A9FA6ED4-F1BF-7DE7-23E8-0C6D6E25B0F5}"/>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2" name="Picture 1">
            <a:extLst>
              <a:ext uri="{FF2B5EF4-FFF2-40B4-BE49-F238E27FC236}">
                <a16:creationId xmlns:a16="http://schemas.microsoft.com/office/drawing/2014/main" id="{4CFA22CC-025F-CA17-19E7-46CC492822AF}"/>
              </a:ext>
            </a:extLst>
          </p:cNvPr>
          <p:cNvPicPr>
            <a:picLocks noChangeAspect="1"/>
          </p:cNvPicPr>
          <p:nvPr/>
        </p:nvPicPr>
        <p:blipFill>
          <a:blip r:embed="rId5"/>
          <a:stretch>
            <a:fillRect/>
          </a:stretch>
        </p:blipFill>
        <p:spPr>
          <a:xfrm>
            <a:off x="262359" y="-109795"/>
            <a:ext cx="2416108" cy="1519454"/>
          </a:xfrm>
          <a:prstGeom prst="rect">
            <a:avLst/>
          </a:prstGeom>
        </p:spPr>
      </p:pic>
    </p:spTree>
    <p:extLst>
      <p:ext uri="{BB962C8B-B14F-4D97-AF65-F5344CB8AC3E}">
        <p14:creationId xmlns:p14="http://schemas.microsoft.com/office/powerpoint/2010/main" val="301797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20AB-95BF-A53B-22BB-8FCD1B897134}"/>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5466E8A0-0A97-EDB7-2424-99CB4ED577CB}"/>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1D54042F-8E3D-053D-F2AA-D6F88E16C56D}"/>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BE1D59A-6618-AD55-5F6A-CE5E4178BC03}"/>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C88B4661-4F90-B2F2-CBAB-CDF00510A512}"/>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61F9940A-3168-DD73-A20A-4A583615162B}"/>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2C7CC85E-2B17-3FF4-DFAB-9C064CF1D6DC}"/>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1957734E-6162-6E85-44D0-4C0937042B73}"/>
              </a:ext>
            </a:extLst>
          </p:cNvPr>
          <p:cNvPicPr>
            <a:picLocks noChangeAspect="1"/>
          </p:cNvPicPr>
          <p:nvPr/>
        </p:nvPicPr>
        <p:blipFill>
          <a:blip r:embed="rId3"/>
          <a:stretch>
            <a:fillRect/>
          </a:stretch>
        </p:blipFill>
        <p:spPr>
          <a:xfrm>
            <a:off x="9860399" y="5554114"/>
            <a:ext cx="2416108" cy="1519454"/>
          </a:xfrm>
          <a:prstGeom prst="rect">
            <a:avLst/>
          </a:prstGeom>
        </p:spPr>
      </p:pic>
    </p:spTree>
    <p:extLst>
      <p:ext uri="{BB962C8B-B14F-4D97-AF65-F5344CB8AC3E}">
        <p14:creationId xmlns:p14="http://schemas.microsoft.com/office/powerpoint/2010/main" val="4105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7E21-A163-D554-5517-3148AFFFC412}"/>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F030F4CB-E9D2-D6C1-FDB3-EA03F50C4DAC}"/>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BF95BD62-026D-8BB1-0290-CD879AADBC1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B6316756-88CD-984B-7C6A-8453AE25DA10}"/>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4447AFCF-A1C6-2A67-6F3F-0EB97C7B982F}"/>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0AAE70C-4162-D3B0-D7CF-768805AC1E41}"/>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4B01902-957B-5C47-6F12-CE2D580B4F74}"/>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8FF65228-3E42-4449-A98C-315CD46907CD}"/>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62BA00EF-9A65-8AB5-09E3-C2275D3C1FB2}"/>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68803915-3EE5-B2E8-80B1-FA7E6434AF90}"/>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BAA3A4C5-258E-9765-F5E2-37F210314CAF}"/>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3" name="Picture 2">
            <a:extLst>
              <a:ext uri="{FF2B5EF4-FFF2-40B4-BE49-F238E27FC236}">
                <a16:creationId xmlns:a16="http://schemas.microsoft.com/office/drawing/2014/main" id="{A4243C58-786A-B591-B404-AEA47672CF3D}"/>
              </a:ext>
            </a:extLst>
          </p:cNvPr>
          <p:cNvPicPr>
            <a:picLocks noChangeAspect="1"/>
          </p:cNvPicPr>
          <p:nvPr/>
        </p:nvPicPr>
        <p:blipFill>
          <a:blip r:embed="rId5"/>
          <a:stretch>
            <a:fillRect/>
          </a:stretch>
        </p:blipFill>
        <p:spPr>
          <a:xfrm>
            <a:off x="398788" y="-253444"/>
            <a:ext cx="2299701" cy="1686774"/>
          </a:xfrm>
          <a:prstGeom prst="rect">
            <a:avLst/>
          </a:prstGeom>
        </p:spPr>
      </p:pic>
    </p:spTree>
    <p:extLst>
      <p:ext uri="{BB962C8B-B14F-4D97-AF65-F5344CB8AC3E}">
        <p14:creationId xmlns:p14="http://schemas.microsoft.com/office/powerpoint/2010/main" val="206046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EA87-342C-672B-A5D5-AD760E14D71E}"/>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5333C99E-C027-8FE5-999B-A4C144C00EF3}"/>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AC781204-B483-2594-F0D2-14CC46592BC3}"/>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F288367-141C-7DD4-6733-71CF82D4597E}"/>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B041E91D-B396-D725-218A-DE5E99D624C2}"/>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E997684B-FF6B-BA49-69D1-E954C64883F9}"/>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5103A20E-7883-1C9F-435F-33D68E36227A}"/>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0E8CAC0C-A0B2-2697-6A45-317F1DBE2788}"/>
              </a:ext>
            </a:extLst>
          </p:cNvPr>
          <p:cNvPicPr>
            <a:picLocks noChangeAspect="1"/>
          </p:cNvPicPr>
          <p:nvPr/>
        </p:nvPicPr>
        <p:blipFill>
          <a:blip r:embed="rId3"/>
          <a:stretch>
            <a:fillRect/>
          </a:stretch>
        </p:blipFill>
        <p:spPr>
          <a:xfrm>
            <a:off x="10014499" y="5235156"/>
            <a:ext cx="2299701" cy="1686774"/>
          </a:xfrm>
          <a:prstGeom prst="rect">
            <a:avLst/>
          </a:prstGeom>
        </p:spPr>
      </p:pic>
    </p:spTree>
    <p:extLst>
      <p:ext uri="{BB962C8B-B14F-4D97-AF65-F5344CB8AC3E}">
        <p14:creationId xmlns:p14="http://schemas.microsoft.com/office/powerpoint/2010/main" val="14791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BF6CFB8-C45E-FE48-688C-F7CD6805B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84445" y="283664"/>
            <a:ext cx="7800008" cy="5887850"/>
          </a:xfrm>
          <a:prstGeom prst="rect">
            <a:avLst/>
          </a:prstGeom>
        </p:spPr>
      </p:pic>
      <p:pic>
        <p:nvPicPr>
          <p:cNvPr id="5" name="Picture 4">
            <a:extLst>
              <a:ext uri="{FF2B5EF4-FFF2-40B4-BE49-F238E27FC236}">
                <a16:creationId xmlns:a16="http://schemas.microsoft.com/office/drawing/2014/main" id="{36B46125-AA9D-2808-01D2-8CC51420FA79}"/>
              </a:ext>
            </a:extLst>
          </p:cNvPr>
          <p:cNvPicPr>
            <a:picLocks noChangeAspect="1"/>
          </p:cNvPicPr>
          <p:nvPr/>
        </p:nvPicPr>
        <p:blipFill>
          <a:blip r:embed="rId3"/>
          <a:stretch>
            <a:fillRect/>
          </a:stretch>
        </p:blipFill>
        <p:spPr>
          <a:xfrm>
            <a:off x="4680740" y="524004"/>
            <a:ext cx="7413379" cy="5809992"/>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12B35773-8F4B-33F6-0D6F-A6038C1C806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271292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CEE91EA-C18F-7B2A-1576-91E76E9CE8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7404" y="289113"/>
            <a:ext cx="7800008" cy="5887850"/>
          </a:xfrm>
          <a:prstGeom prst="rect">
            <a:avLst/>
          </a:prstGeom>
        </p:spPr>
      </p:pic>
      <p:pic>
        <p:nvPicPr>
          <p:cNvPr id="5" name="Picture 4">
            <a:extLst>
              <a:ext uri="{FF2B5EF4-FFF2-40B4-BE49-F238E27FC236}">
                <a16:creationId xmlns:a16="http://schemas.microsoft.com/office/drawing/2014/main" id="{F25D2765-BF74-0935-D700-7DF70AFB312C}"/>
              </a:ext>
            </a:extLst>
          </p:cNvPr>
          <p:cNvPicPr>
            <a:picLocks noChangeAspect="1"/>
          </p:cNvPicPr>
          <p:nvPr/>
        </p:nvPicPr>
        <p:blipFill>
          <a:blip r:embed="rId3"/>
          <a:stretch>
            <a:fillRect/>
          </a:stretch>
        </p:blipFill>
        <p:spPr>
          <a:xfrm>
            <a:off x="215771" y="642827"/>
            <a:ext cx="7925487" cy="5389331"/>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33F25D11-531C-FE5C-07CF-D880C9380DA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a:off x="6289254" y="3429000"/>
            <a:ext cx="3564119" cy="3564119"/>
          </a:xfrm>
          <a:prstGeom prst="rect">
            <a:avLst/>
          </a:prstGeom>
        </p:spPr>
      </p:pic>
    </p:spTree>
    <p:extLst>
      <p:ext uri="{BB962C8B-B14F-4D97-AF65-F5344CB8AC3E}">
        <p14:creationId xmlns:p14="http://schemas.microsoft.com/office/powerpoint/2010/main" val="28625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B72AAD-3CC4-E884-9F0B-ADAB2F4256FE}"/>
              </a:ext>
            </a:extLst>
          </p:cNvPr>
          <p:cNvGrpSpPr/>
          <p:nvPr/>
        </p:nvGrpSpPr>
        <p:grpSpPr>
          <a:xfrm>
            <a:off x="3447485" y="635243"/>
            <a:ext cx="7878725" cy="1916171"/>
            <a:chOff x="2505740" y="798716"/>
            <a:chExt cx="7878725" cy="1916171"/>
          </a:xfrm>
        </p:grpSpPr>
        <p:grpSp>
          <p:nvGrpSpPr>
            <p:cNvPr id="5" name="组合 31">
              <a:extLst>
                <a:ext uri="{FF2B5EF4-FFF2-40B4-BE49-F238E27FC236}">
                  <a16:creationId xmlns:a16="http://schemas.microsoft.com/office/drawing/2014/main" id="{17454F96-D3F0-847D-4F17-67E8066851B6}"/>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031DC57B-5998-172A-02D1-E64896ED2E33}"/>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369B2062-63DE-E57B-5C49-075186322775}"/>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444A6FC5-ED26-7E86-C50F-FFCEEBE87C7D}"/>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Kể tên những bức tranh làng Hồ được nhắc tới trong bài.</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B72DC3ED-3AEB-345A-EDA3-C32FA2D476DD}"/>
              </a:ext>
            </a:extLst>
          </p:cNvPr>
          <p:cNvPicPr>
            <a:picLocks noChangeAspect="1"/>
          </p:cNvPicPr>
          <p:nvPr/>
        </p:nvPicPr>
        <p:blipFill>
          <a:blip r:embed="rId2"/>
          <a:stretch>
            <a:fillRect/>
          </a:stretch>
        </p:blipFill>
        <p:spPr>
          <a:xfrm>
            <a:off x="600406" y="746604"/>
            <a:ext cx="2847079" cy="1536325"/>
          </a:xfrm>
          <a:prstGeom prst="rect">
            <a:avLst/>
          </a:prstGeom>
        </p:spPr>
      </p:pic>
      <p:pic>
        <p:nvPicPr>
          <p:cNvPr id="12" name="Picture 11" descr="A picture containing plant, leaf, flower, vegetable&#10;&#10;Description automatically generated">
            <a:extLst>
              <a:ext uri="{FF2B5EF4-FFF2-40B4-BE49-F238E27FC236}">
                <a16:creationId xmlns:a16="http://schemas.microsoft.com/office/drawing/2014/main" id="{E122AD83-7B6E-7DA6-E933-7BDB101606B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pic>
        <p:nvPicPr>
          <p:cNvPr id="14" name="Picture 13">
            <a:extLst>
              <a:ext uri="{FF2B5EF4-FFF2-40B4-BE49-F238E27FC236}">
                <a16:creationId xmlns:a16="http://schemas.microsoft.com/office/drawing/2014/main" id="{755CF55D-81DA-8E03-82FF-0CAE27B83F78}"/>
              </a:ext>
            </a:extLst>
          </p:cNvPr>
          <p:cNvPicPr>
            <a:picLocks noChangeAspect="1"/>
          </p:cNvPicPr>
          <p:nvPr/>
        </p:nvPicPr>
        <p:blipFill>
          <a:blip r:embed="rId5"/>
          <a:stretch>
            <a:fillRect/>
          </a:stretch>
        </p:blipFill>
        <p:spPr>
          <a:xfrm>
            <a:off x="199498" y="2640553"/>
            <a:ext cx="6043957" cy="4004122"/>
          </a:xfrm>
          <a:prstGeom prst="rect">
            <a:avLst/>
          </a:prstGeom>
        </p:spPr>
      </p:pic>
      <p:pic>
        <p:nvPicPr>
          <p:cNvPr id="15" name="Picture 14">
            <a:extLst>
              <a:ext uri="{FF2B5EF4-FFF2-40B4-BE49-F238E27FC236}">
                <a16:creationId xmlns:a16="http://schemas.microsoft.com/office/drawing/2014/main" id="{C678890B-3C18-339A-6B77-8121BF953BE4}"/>
              </a:ext>
            </a:extLst>
          </p:cNvPr>
          <p:cNvPicPr>
            <a:picLocks noChangeAspect="1"/>
          </p:cNvPicPr>
          <p:nvPr/>
        </p:nvPicPr>
        <p:blipFill>
          <a:blip r:embed="rId6"/>
          <a:stretch>
            <a:fillRect/>
          </a:stretch>
        </p:blipFill>
        <p:spPr>
          <a:xfrm>
            <a:off x="6243456" y="2675217"/>
            <a:ext cx="5345659" cy="3969457"/>
          </a:xfrm>
          <a:prstGeom prst="rect">
            <a:avLst/>
          </a:prstGeom>
        </p:spPr>
      </p:pic>
    </p:spTree>
    <p:extLst>
      <p:ext uri="{BB962C8B-B14F-4D97-AF65-F5344CB8AC3E}">
        <p14:creationId xmlns:p14="http://schemas.microsoft.com/office/powerpoint/2010/main" val="16982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6CD94A-E029-8CB2-B107-F8887AEABF14}"/>
              </a:ext>
            </a:extLst>
          </p:cNvPr>
          <p:cNvGrpSpPr/>
          <p:nvPr/>
        </p:nvGrpSpPr>
        <p:grpSpPr>
          <a:xfrm>
            <a:off x="3192080" y="598604"/>
            <a:ext cx="7846939" cy="2308325"/>
            <a:chOff x="2505740" y="902710"/>
            <a:chExt cx="8106937" cy="2308325"/>
          </a:xfrm>
        </p:grpSpPr>
        <p:grpSp>
          <p:nvGrpSpPr>
            <p:cNvPr id="6" name="组合 31">
              <a:extLst>
                <a:ext uri="{FF2B5EF4-FFF2-40B4-BE49-F238E27FC236}">
                  <a16:creationId xmlns:a16="http://schemas.microsoft.com/office/drawing/2014/main" id="{0BF35222-270F-0177-1B27-18DC08049740}"/>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C3C639C3-075D-56E2-7021-E52EE9C1711C}"/>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D770E6A7-6F55-DCB1-CB37-09997253A8F9}"/>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3274570-6DE2-C514-E675-3656EC918AF2}"/>
                </a:ext>
              </a:extLst>
            </p:cNvPr>
            <p:cNvSpPr txBox="1"/>
            <p:nvPr/>
          </p:nvSpPr>
          <p:spPr>
            <a:xfrm>
              <a:off x="3093145" y="1222536"/>
              <a:ext cx="701039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Hai bức tranh Lợn ăn cây ráy và Đàn gà mẹ con được miêu tả như thế nào?</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986C766-1ED9-58DA-FA03-5D3C6D94C47D}"/>
              </a:ext>
            </a:extLst>
          </p:cNvPr>
          <p:cNvPicPr>
            <a:picLocks noChangeAspect="1"/>
          </p:cNvPicPr>
          <p:nvPr/>
        </p:nvPicPr>
        <p:blipFill>
          <a:blip r:embed="rId2"/>
          <a:stretch>
            <a:fillRect/>
          </a:stretch>
        </p:blipFill>
        <p:spPr>
          <a:xfrm>
            <a:off x="602293" y="1158324"/>
            <a:ext cx="2956816"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766FE428-5F06-5385-7143-DE886C31731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01028" y="4163352"/>
            <a:ext cx="2776402" cy="2776402"/>
          </a:xfrm>
          <a:prstGeom prst="rect">
            <a:avLst/>
          </a:prstGeom>
        </p:spPr>
      </p:pic>
      <p:grpSp>
        <p:nvGrpSpPr>
          <p:cNvPr id="19" name="Group 18">
            <a:extLst>
              <a:ext uri="{FF2B5EF4-FFF2-40B4-BE49-F238E27FC236}">
                <a16:creationId xmlns:a16="http://schemas.microsoft.com/office/drawing/2014/main" id="{F2BE8153-3447-D84E-EECA-0E3B4D76ED64}"/>
              </a:ext>
            </a:extLst>
          </p:cNvPr>
          <p:cNvGrpSpPr/>
          <p:nvPr/>
        </p:nvGrpSpPr>
        <p:grpSpPr>
          <a:xfrm>
            <a:off x="577335" y="4728200"/>
            <a:ext cx="11076668" cy="1803992"/>
            <a:chOff x="1554531" y="3241924"/>
            <a:chExt cx="9681312" cy="3427439"/>
          </a:xfrm>
        </p:grpSpPr>
        <p:sp>
          <p:nvSpPr>
            <p:cNvPr id="13" name="Rectangle: Rounded Corners 12">
              <a:extLst>
                <a:ext uri="{FF2B5EF4-FFF2-40B4-BE49-F238E27FC236}">
                  <a16:creationId xmlns:a16="http://schemas.microsoft.com/office/drawing/2014/main" id="{CECD5928-6937-9944-DC3D-7219C60215E1}"/>
                </a:ext>
              </a:extLst>
            </p:cNvPr>
            <p:cNvSpPr/>
            <p:nvPr/>
          </p:nvSpPr>
          <p:spPr>
            <a:xfrm>
              <a:off x="1554531" y="3241924"/>
              <a:ext cx="9581950" cy="33912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C68E7B3-11B4-2883-730D-3E8A584F0766}"/>
                </a:ext>
              </a:extLst>
            </p:cNvPr>
            <p:cNvSpPr txBox="1"/>
            <p:nvPr/>
          </p:nvSpPr>
          <p:spPr>
            <a:xfrm>
              <a:off x="1653893" y="3336285"/>
              <a:ext cx="9581950" cy="3333078"/>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Đàn gà mẹ con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những đàn gà con tưng bừng như ca múa bên gà mái mẹ.</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6A603F8B-CF97-6140-2A32-830A304AAFF3}"/>
              </a:ext>
            </a:extLst>
          </p:cNvPr>
          <p:cNvGrpSpPr/>
          <p:nvPr/>
        </p:nvGrpSpPr>
        <p:grpSpPr>
          <a:xfrm>
            <a:off x="691018" y="3011635"/>
            <a:ext cx="11375194" cy="1399579"/>
            <a:chOff x="1554531" y="3241924"/>
            <a:chExt cx="10046411" cy="1564224"/>
          </a:xfrm>
        </p:grpSpPr>
        <p:sp>
          <p:nvSpPr>
            <p:cNvPr id="15" name="Rectangle: Rounded Corners 14">
              <a:extLst>
                <a:ext uri="{FF2B5EF4-FFF2-40B4-BE49-F238E27FC236}">
                  <a16:creationId xmlns:a16="http://schemas.microsoft.com/office/drawing/2014/main" id="{F2C26680-53D6-4AE3-2FC8-EB1957820B2B}"/>
                </a:ext>
              </a:extLst>
            </p:cNvPr>
            <p:cNvSpPr/>
            <p:nvPr/>
          </p:nvSpPr>
          <p:spPr>
            <a:xfrm>
              <a:off x="1554531" y="3241924"/>
              <a:ext cx="9581950" cy="156422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FC46727-5427-3062-9688-1C9EA77C4C1B}"/>
                </a:ext>
              </a:extLst>
            </p:cNvPr>
            <p:cNvSpPr txBox="1"/>
            <p:nvPr/>
          </p:nvSpPr>
          <p:spPr>
            <a:xfrm>
              <a:off x="1691525" y="3303659"/>
              <a:ext cx="9909417" cy="1341534"/>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Lợn ăn cây ráy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lợn ráy có những khoáy âm dương rất có duyên.</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9738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3" cstate="hqprint">
            <a:extLst>
              <a:ext uri="{BEBA8EAE-BF5A-486C-A8C5-ECC9F3942E4B}">
                <a14:imgProps xmlns:a14="http://schemas.microsoft.com/office/drawing/2010/main">
                  <a14:imgLayer r:embed="rId4">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5"/>
          <a:stretch>
            <a:fillRect/>
          </a:stretch>
        </p:blipFill>
        <p:spPr>
          <a:xfrm>
            <a:off x="2474662" y="775024"/>
            <a:ext cx="7242676" cy="3810330"/>
          </a:xfrm>
          <a:prstGeom prst="rect">
            <a:avLst/>
          </a:prstGeom>
        </p:spPr>
      </p:pic>
    </p:spTree>
    <p:extLst>
      <p:ext uri="{BB962C8B-B14F-4D97-AF65-F5344CB8AC3E}">
        <p14:creationId xmlns:p14="http://schemas.microsoft.com/office/powerpoint/2010/main" val="21181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20AE15-3F43-E08E-B100-F0D1DDEB6EA0}"/>
              </a:ext>
            </a:extLst>
          </p:cNvPr>
          <p:cNvGrpSpPr/>
          <p:nvPr/>
        </p:nvGrpSpPr>
        <p:grpSpPr>
          <a:xfrm>
            <a:off x="3093754" y="243840"/>
            <a:ext cx="7878725" cy="1916171"/>
            <a:chOff x="2505740" y="798716"/>
            <a:chExt cx="7878725" cy="1916171"/>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thuật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tạo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màu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có</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đặc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p>
          </p:txBody>
        </p:sp>
      </p:grpSp>
      <p:grpSp>
        <p:nvGrpSpPr>
          <p:cNvPr id="9" name="Group 8">
            <a:extLst>
              <a:ext uri="{FF2B5EF4-FFF2-40B4-BE49-F238E27FC236}">
                <a16:creationId xmlns:a16="http://schemas.microsoft.com/office/drawing/2014/main" id="{BBA081E6-E27B-F675-04BA-B1A0ED6D21A0}"/>
              </a:ext>
            </a:extLst>
          </p:cNvPr>
          <p:cNvGrpSpPr/>
          <p:nvPr/>
        </p:nvGrpSpPr>
        <p:grpSpPr>
          <a:xfrm>
            <a:off x="677604" y="657957"/>
            <a:ext cx="2762842" cy="928163"/>
            <a:chOff x="1484509" y="735696"/>
            <a:chExt cx="16623005" cy="2013207"/>
          </a:xfrm>
        </p:grpSpPr>
        <p:sp>
          <p:nvSpPr>
            <p:cNvPr id="10" name="TextBox 9">
              <a:extLst>
                <a:ext uri="{FF2B5EF4-FFF2-40B4-BE49-F238E27FC236}">
                  <a16:creationId xmlns:a16="http://schemas.microsoft.com/office/drawing/2014/main" id="{4FB0B156-F94D-A00C-03C8-2D799DD57E72}"/>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0819CEE-E8E1-1A32-EF7D-40585FE8CD8B}"/>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Arial" panose="020B0604020202020204" pitchFamily="34" charset="0"/>
                <a:ea typeface="+mn-ea"/>
                <a:cs typeface="+mn-cs"/>
              </a:endParaRP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0" y="2210141"/>
            <a:ext cx="11963400" cy="452431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228600" y="2251762"/>
            <a:ext cx="11445240" cy="4524315"/>
          </a:xfrm>
          <a:prstGeom prst="rect">
            <a:avLst/>
          </a:prstGeom>
          <a:noFill/>
        </p:spPr>
        <p:txBody>
          <a:bodyPr wrap="square">
            <a:spAutoFit/>
          </a:bodyPr>
          <a:lstStyle/>
          <a:p>
            <a:pPr lvl="0" algn="just"/>
            <a:r>
              <a:rPr lang="en-US" sz="3200" b="1" dirty="0">
                <a:solidFill>
                  <a:srgbClr val="F65317"/>
                </a:solidFill>
                <a:latin typeface="Cambria" panose="02040503050406030204" pitchFamily="18" charset="0"/>
              </a:rPr>
              <a:t>	</a:t>
            </a:r>
            <a:r>
              <a:rPr lang="vi-VN" sz="3200" b="1" dirty="0">
                <a:solidFill>
                  <a:schemeClr val="accent6">
                    <a:lumMod val="50000"/>
                  </a:schemeClr>
                </a:solidFill>
                <a:latin typeface="Cambria" panose="02040503050406030204" pitchFamily="18" charset="0"/>
              </a:rPr>
              <a:t>Kĩ thuật tạo màu của tranh làng Hồ đặc biệt ở chỗ:</a:t>
            </a:r>
            <a:endParaRPr lang="en-US" sz="3200" b="1" dirty="0">
              <a:solidFill>
                <a:schemeClr val="accent6">
                  <a:lumMod val="50000"/>
                </a:schemeClr>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đen không pha bằng thuốc mà luyện bằng bột than của những chất liệu gợi nhắc thiết tha đến đồng quê đất nước: chất rơm bếp, than của cói chiếu và than của lá tre mùa thu rụng lá.</a:t>
            </a:r>
            <a:endParaRPr lang="en-US" sz="3200" b="1" dirty="0">
              <a:solidFill>
                <a:srgbClr val="F65317"/>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trắng càng ngắm càng ưa nhìn; những hạt cát của điệp trắng nhấp nhánh muôn ngàn hạt phấn làm tăng thêm vẻ thâm </a:t>
            </a:r>
            <a:r>
              <a:rPr lang="vi-VN" sz="3200" b="1" dirty="0" err="1">
                <a:solidFill>
                  <a:srgbClr val="F65317"/>
                </a:solidFill>
                <a:latin typeface="Cambria" panose="02040503050406030204" pitchFamily="18" charset="0"/>
              </a:rPr>
              <a:t>thuý</a:t>
            </a:r>
            <a:r>
              <a:rPr lang="vi-VN" sz="3200" b="1" dirty="0">
                <a:solidFill>
                  <a:srgbClr val="F65317"/>
                </a:solidFill>
                <a:latin typeface="Cambria" panose="02040503050406030204" pitchFamily="18" charset="0"/>
              </a:rPr>
              <a:t> cho khuôn mặt, tăng thêm sống động cho dáng người trong tranh.</a:t>
            </a:r>
            <a:endParaRPr kumimoji="0" lang="vi-VN" sz="3200" b="1"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9811749" y="-129297"/>
            <a:ext cx="2321460" cy="2321460"/>
          </a:xfrm>
          <a:prstGeom prst="rect">
            <a:avLst/>
          </a:prstGeom>
        </p:spPr>
      </p:pic>
    </p:spTree>
    <p:extLst>
      <p:ext uri="{BB962C8B-B14F-4D97-AF65-F5344CB8AC3E}">
        <p14:creationId xmlns:p14="http://schemas.microsoft.com/office/powerpoint/2010/main" val="36754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3DB3C-5809-E24F-2A33-01E3C1B67715}"/>
              </a:ext>
            </a:extLst>
          </p:cNvPr>
          <p:cNvGrpSpPr/>
          <p:nvPr/>
        </p:nvGrpSpPr>
        <p:grpSpPr>
          <a:xfrm>
            <a:off x="2164080" y="80641"/>
            <a:ext cx="9769645" cy="2495345"/>
            <a:chOff x="2505740" y="902710"/>
            <a:chExt cx="8106937" cy="2308325"/>
          </a:xfrm>
        </p:grpSpPr>
        <p:grpSp>
          <p:nvGrpSpPr>
            <p:cNvPr id="6" name="组合 31">
              <a:extLst>
                <a:ext uri="{FF2B5EF4-FFF2-40B4-BE49-F238E27FC236}">
                  <a16:creationId xmlns:a16="http://schemas.microsoft.com/office/drawing/2014/main" id="{1D33896E-40D6-F370-9010-E1B382CBCDB3}"/>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32665E44-D025-2B91-C150-9A67F7A7B99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8113C79C-C016-72D5-CE3B-BB023D09091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2C12987C-B435-3B85-E6AE-29B107703221}"/>
                </a:ext>
              </a:extLst>
            </p:cNvPr>
            <p:cNvSpPr txBox="1"/>
            <p:nvPr/>
          </p:nvSpPr>
          <p:spPr>
            <a:xfrm>
              <a:off x="2861877" y="1130199"/>
              <a:ext cx="736377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Tác giả biết ơn những người nghệ sĩ dân gian làng Hồ vì điều gì?</a:t>
              </a:r>
              <a:endPar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Chọn câu trả lời dưới đây hoặc nêu ý kiến của em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pic>
        <p:nvPicPr>
          <p:cNvPr id="10" name="Picture 9">
            <a:extLst>
              <a:ext uri="{FF2B5EF4-FFF2-40B4-BE49-F238E27FC236}">
                <a16:creationId xmlns:a16="http://schemas.microsoft.com/office/drawing/2014/main" id="{FAF510FD-0328-816A-8E8A-F529DE1B2DE2}"/>
              </a:ext>
            </a:extLst>
          </p:cNvPr>
          <p:cNvPicPr>
            <a:picLocks noChangeAspect="1"/>
          </p:cNvPicPr>
          <p:nvPr/>
        </p:nvPicPr>
        <p:blipFill>
          <a:blip r:embed="rId4"/>
          <a:stretch>
            <a:fillRect/>
          </a:stretch>
        </p:blipFill>
        <p:spPr>
          <a:xfrm>
            <a:off x="-129701" y="174718"/>
            <a:ext cx="3005588"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C86B9F53-CFF1-E89C-6878-4284B1182F1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54149" y="3440352"/>
            <a:ext cx="2776402" cy="2776402"/>
          </a:xfrm>
          <a:prstGeom prst="rect">
            <a:avLst/>
          </a:prstGeom>
        </p:spPr>
      </p:pic>
      <p:grpSp>
        <p:nvGrpSpPr>
          <p:cNvPr id="4" name="Group 3">
            <a:extLst>
              <a:ext uri="{FF2B5EF4-FFF2-40B4-BE49-F238E27FC236}">
                <a16:creationId xmlns:a16="http://schemas.microsoft.com/office/drawing/2014/main" id="{C90D690F-1E80-427A-F376-8A271B657F9F}"/>
              </a:ext>
            </a:extLst>
          </p:cNvPr>
          <p:cNvGrpSpPr/>
          <p:nvPr/>
        </p:nvGrpSpPr>
        <p:grpSpPr>
          <a:xfrm>
            <a:off x="1373093" y="2755727"/>
            <a:ext cx="10405166" cy="2078567"/>
            <a:chOff x="6830721" y="2855352"/>
            <a:chExt cx="4537107" cy="2062103"/>
          </a:xfrm>
          <a:solidFill>
            <a:sysClr val="window" lastClr="FFFFFF"/>
          </a:solidFill>
        </p:grpSpPr>
        <p:sp>
          <p:nvSpPr>
            <p:cNvPr id="12" name="Rectangle: Rounded Corners 11">
              <a:extLst>
                <a:ext uri="{FF2B5EF4-FFF2-40B4-BE49-F238E27FC236}">
                  <a16:creationId xmlns:a16="http://schemas.microsoft.com/office/drawing/2014/main" id="{87D89836-6CD4-B80B-74D8-BB5276CB10B0}"/>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EBCCB6-1DE0-5BA7-ED5C-6BFE28C9CAEE}"/>
                </a:ext>
              </a:extLst>
            </p:cNvPr>
            <p:cNvSpPr txBox="1"/>
            <p:nvPr/>
          </p:nvSpPr>
          <p:spPr>
            <a:xfrm>
              <a:off x="7049248" y="2855352"/>
              <a:ext cx="375082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phản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ánh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cuộc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rất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chân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thực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giản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dị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hóm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hỉnh</a:t>
              </a:r>
              <a:r>
                <a:rPr lang="en-US" sz="3200" b="1" kern="0" dirty="0">
                  <a:solidFill>
                    <a:prstClr val="black"/>
                  </a:solidFill>
                  <a:latin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21190AB5-2901-1E09-B29A-6FB08FA86062}"/>
              </a:ext>
            </a:extLst>
          </p:cNvPr>
          <p:cNvGrpSpPr/>
          <p:nvPr/>
        </p:nvGrpSpPr>
        <p:grpSpPr>
          <a:xfrm>
            <a:off x="1259626" y="4119112"/>
            <a:ext cx="10501143" cy="1129886"/>
            <a:chOff x="981375" y="2864057"/>
            <a:chExt cx="4537107" cy="1129886"/>
          </a:xfrm>
        </p:grpSpPr>
        <p:sp>
          <p:nvSpPr>
            <p:cNvPr id="15" name="Rectangle: Rounded Corners 14">
              <a:extLst>
                <a:ext uri="{FF2B5EF4-FFF2-40B4-BE49-F238E27FC236}">
                  <a16:creationId xmlns:a16="http://schemas.microsoft.com/office/drawing/2014/main" id="{D3BAC739-26BC-7877-3115-AEBDF3232E77}"/>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C91C4F2-834C-EB3F-22A5-0E68D1EC3C4A}"/>
                </a:ext>
              </a:extLst>
            </p:cNvPr>
            <p:cNvSpPr txBox="1"/>
            <p:nvPr/>
          </p:nvSpPr>
          <p:spPr>
            <a:xfrm>
              <a:off x="1253307" y="2904654"/>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từ</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tình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yêu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quê</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hương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nước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thiết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BCAE9779-A1C1-EAAE-4771-90100141A37E}"/>
              </a:ext>
            </a:extLst>
          </p:cNvPr>
          <p:cNvGrpSpPr/>
          <p:nvPr/>
        </p:nvGrpSpPr>
        <p:grpSpPr>
          <a:xfrm>
            <a:off x="1287340" y="5547148"/>
            <a:ext cx="10473429" cy="1157479"/>
            <a:chOff x="981375" y="4872764"/>
            <a:chExt cx="4537107" cy="1157479"/>
          </a:xfrm>
        </p:grpSpPr>
        <p:sp>
          <p:nvSpPr>
            <p:cNvPr id="18" name="Rectangle: Rounded Corners 17">
              <a:extLst>
                <a:ext uri="{FF2B5EF4-FFF2-40B4-BE49-F238E27FC236}">
                  <a16:creationId xmlns:a16="http://schemas.microsoft.com/office/drawing/2014/main" id="{06319F78-B1F9-7662-188D-7F0A6733B779}"/>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62CAF00-E70C-2D2F-A156-44027060AFA8}"/>
                </a:ext>
              </a:extLst>
            </p:cNvPr>
            <p:cNvSpPr txBox="1"/>
            <p:nvPr/>
          </p:nvSpPr>
          <p:spPr>
            <a:xfrm>
              <a:off x="1211179" y="4953025"/>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kĩ</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thuật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vẽ</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đạt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sâu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sắc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tinh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tế</a:t>
              </a:r>
              <a:r>
                <a:rPr lang="en-US" sz="3200" b="1" kern="0" dirty="0">
                  <a:solidFill>
                    <a:prstClr val="black"/>
                  </a:solidFill>
                  <a:latin typeface="Cambria" panose="02040503050406030204" pitchFamily="18" charset="0"/>
                </a:rPr>
                <a:t>.</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4" name="Picture 23">
            <a:extLst>
              <a:ext uri="{FF2B5EF4-FFF2-40B4-BE49-F238E27FC236}">
                <a16:creationId xmlns:a16="http://schemas.microsoft.com/office/drawing/2014/main" id="{FDFFE1A7-639A-BD1E-F883-82D2B25F155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58208" b="61433"/>
          <a:stretch/>
        </p:blipFill>
        <p:spPr>
          <a:xfrm>
            <a:off x="10672950" y="2905187"/>
            <a:ext cx="953350" cy="857536"/>
          </a:xfrm>
          <a:prstGeom prst="rect">
            <a:avLst/>
          </a:prstGeom>
        </p:spPr>
      </p:pic>
      <p:pic>
        <p:nvPicPr>
          <p:cNvPr id="25" name="Picture 24">
            <a:extLst>
              <a:ext uri="{FF2B5EF4-FFF2-40B4-BE49-F238E27FC236}">
                <a16:creationId xmlns:a16="http://schemas.microsoft.com/office/drawing/2014/main" id="{FC836CC7-A8DC-2EEA-CC78-FE411FBF452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72950" y="4159693"/>
            <a:ext cx="891076" cy="896464"/>
          </a:xfrm>
          <a:prstGeom prst="rect">
            <a:avLst/>
          </a:prstGeom>
        </p:spPr>
      </p:pic>
      <p:pic>
        <p:nvPicPr>
          <p:cNvPr id="26" name="Picture 25">
            <a:extLst>
              <a:ext uri="{FF2B5EF4-FFF2-40B4-BE49-F238E27FC236}">
                <a16:creationId xmlns:a16="http://schemas.microsoft.com/office/drawing/2014/main" id="{ADDC3C7A-DD99-609A-B166-F8A2F5B426B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96460" y="5717786"/>
            <a:ext cx="891076" cy="896464"/>
          </a:xfrm>
          <a:prstGeom prst="rect">
            <a:avLst/>
          </a:prstGeom>
        </p:spPr>
      </p:pic>
      <p:pic>
        <p:nvPicPr>
          <p:cNvPr id="28" name="Picture 27">
            <a:extLst>
              <a:ext uri="{FF2B5EF4-FFF2-40B4-BE49-F238E27FC236}">
                <a16:creationId xmlns:a16="http://schemas.microsoft.com/office/drawing/2014/main" id="{68B08E2A-CC8A-A612-7A2B-C6952BADC447}"/>
              </a:ext>
            </a:extLst>
          </p:cNvPr>
          <p:cNvPicPr>
            <a:picLocks noChangeAspect="1"/>
          </p:cNvPicPr>
          <p:nvPr/>
        </p:nvPicPr>
        <p:blipFill>
          <a:blip r:embed="rId9"/>
          <a:stretch>
            <a:fillRect/>
          </a:stretch>
        </p:blipFill>
        <p:spPr>
          <a:xfrm>
            <a:off x="413741" y="2667657"/>
            <a:ext cx="1475271" cy="1492036"/>
          </a:xfrm>
          <a:prstGeom prst="rect">
            <a:avLst/>
          </a:prstGeom>
        </p:spPr>
      </p:pic>
      <p:pic>
        <p:nvPicPr>
          <p:cNvPr id="29" name="Picture 28">
            <a:extLst>
              <a:ext uri="{FF2B5EF4-FFF2-40B4-BE49-F238E27FC236}">
                <a16:creationId xmlns:a16="http://schemas.microsoft.com/office/drawing/2014/main" id="{E3DD5F29-8134-4635-DC5F-802646BF148A}"/>
              </a:ext>
            </a:extLst>
          </p:cNvPr>
          <p:cNvPicPr>
            <a:picLocks noChangeAspect="1"/>
          </p:cNvPicPr>
          <p:nvPr/>
        </p:nvPicPr>
        <p:blipFill rotWithShape="1">
          <a:blip r:embed="rId10">
            <a:extLst>
              <a:ext uri="{28A0092B-C50C-407E-A947-70E740481C1C}">
                <a14:useLocalDpi xmlns:a14="http://schemas.microsoft.com/office/drawing/2010/main" val="0"/>
              </a:ext>
            </a:extLst>
          </a:blip>
          <a:srcRect l="21716" r="58214" b="79914"/>
          <a:stretch/>
        </p:blipFill>
        <p:spPr>
          <a:xfrm>
            <a:off x="575317" y="4049690"/>
            <a:ext cx="1385564" cy="1400861"/>
          </a:xfrm>
          <a:prstGeom prst="rect">
            <a:avLst/>
          </a:prstGeom>
        </p:spPr>
      </p:pic>
      <p:pic>
        <p:nvPicPr>
          <p:cNvPr id="30" name="Picture 29">
            <a:extLst>
              <a:ext uri="{FF2B5EF4-FFF2-40B4-BE49-F238E27FC236}">
                <a16:creationId xmlns:a16="http://schemas.microsoft.com/office/drawing/2014/main" id="{37397961-C8D3-44AE-32B8-33D94F6EF308}"/>
              </a:ext>
            </a:extLst>
          </p:cNvPr>
          <p:cNvPicPr>
            <a:picLocks noChangeAspect="1"/>
          </p:cNvPicPr>
          <p:nvPr/>
        </p:nvPicPr>
        <p:blipFill rotWithShape="1">
          <a:blip r:embed="rId11"/>
          <a:srcRect r="50703"/>
          <a:stretch/>
        </p:blipFill>
        <p:spPr>
          <a:xfrm>
            <a:off x="391710" y="5340548"/>
            <a:ext cx="1487889" cy="1570786"/>
          </a:xfrm>
          <a:prstGeom prst="rect">
            <a:avLst/>
          </a:prstGeom>
        </p:spPr>
      </p:pic>
    </p:spTree>
    <p:extLst>
      <p:ext uri="{BB962C8B-B14F-4D97-AF65-F5344CB8AC3E}">
        <p14:creationId xmlns:p14="http://schemas.microsoft.com/office/powerpoint/2010/main" val="3224545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strVal val="4*#ppt_w"/>
                                          </p:val>
                                        </p:tav>
                                        <p:tav tm="100000">
                                          <p:val>
                                            <p:strVal val="#ppt_w"/>
                                          </p:val>
                                        </p:tav>
                                      </p:tavLst>
                                    </p:anim>
                                    <p:anim calcmode="lin" valueType="num">
                                      <p:cBhvr>
                                        <p:cTn id="15"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4*#ppt_w"/>
                                          </p:val>
                                        </p:tav>
                                        <p:tav tm="100000">
                                          <p:val>
                                            <p:strVal val="#ppt_w"/>
                                          </p:val>
                                        </p:tav>
                                      </p:tavLst>
                                    </p:anim>
                                    <p:anim calcmode="lin" valueType="num">
                                      <p:cBhvr>
                                        <p:cTn id="22"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90780" y="4356580"/>
            <a:ext cx="2776402" cy="2776402"/>
          </a:xfrm>
          <a:prstGeom prst="rect">
            <a:avLst/>
          </a:prstGeom>
        </p:spPr>
      </p:pic>
      <p:grpSp>
        <p:nvGrpSpPr>
          <p:cNvPr id="4" name="Group 3">
            <a:extLst>
              <a:ext uri="{FF2B5EF4-FFF2-40B4-BE49-F238E27FC236}">
                <a16:creationId xmlns:a16="http://schemas.microsoft.com/office/drawing/2014/main" id="{6920AE15-3F43-E08E-B100-F0D1DDEB6EA0}"/>
              </a:ext>
            </a:extLst>
          </p:cNvPr>
          <p:cNvGrpSpPr/>
          <p:nvPr/>
        </p:nvGrpSpPr>
        <p:grpSpPr>
          <a:xfrm>
            <a:off x="2977662" y="482562"/>
            <a:ext cx="7979577" cy="2328018"/>
            <a:chOff x="2404888" y="386870"/>
            <a:chExt cx="7979577" cy="2328018"/>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404888" y="386870"/>
              <a:ext cx="7979577" cy="2328018"/>
              <a:chOff x="1215051" y="3029786"/>
              <a:chExt cx="3780283" cy="1380349"/>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15051" y="3029786"/>
                <a:ext cx="3780283" cy="13803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147468"/>
                <a:ext cx="3548412" cy="112385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126666" y="732381"/>
              <a:ext cx="6907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Nêu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nhận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ngắm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bức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622668" y="2957615"/>
            <a:ext cx="11149818" cy="35498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809038" y="3071298"/>
            <a:ext cx="10963448" cy="440120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F65317"/>
                </a:solidFill>
                <a:latin typeface="Cambria" panose="02040503050406030204" pitchFamily="18" charset="0"/>
              </a:rPr>
              <a:t>Khi ngắm những bức tranh lành Hồ, em cảm nhận được cuộc sống hằng ngày của người dân, từ những hoạt động bình dị nhất, thấy cả cảm xúc trong đó. Tất cả đều hiện lên một cách chân thực, bình dị mà rất gần gũi, hóm hỉnh, thân thương.</a:t>
            </a:r>
            <a:endParaRPr lang="en-US" sz="4000" dirty="0">
              <a:solidFill>
                <a:srgbClr val="F65317"/>
              </a:solidFill>
              <a:latin typeface="Cambria" panose="02040503050406030204" pitchFamily="18" charset="0"/>
            </a:endParaRPr>
          </a:p>
          <a:p>
            <a:pPr marL="571500" marR="0" lvl="0" indent="-571500" algn="just" fontAlgn="auto">
              <a:lnSpc>
                <a:spcPct val="100000"/>
              </a:lnSpc>
              <a:spcBef>
                <a:spcPts val="0"/>
              </a:spcBef>
              <a:spcAft>
                <a:spcPts val="0"/>
              </a:spcAft>
              <a:buClrTx/>
              <a:buSzTx/>
              <a:buFont typeface="Arial" panose="020B0604020202020204" pitchFamily="34" charset="0"/>
              <a:buChar char="•"/>
              <a:tabLst/>
              <a:defRPr/>
            </a:pPr>
            <a:endParaRPr lang="en-US" sz="4000" dirty="0">
              <a:solidFill>
                <a:srgbClr val="F65317"/>
              </a:solidFill>
              <a:latin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3" name="Picture 12">
            <a:extLst>
              <a:ext uri="{FF2B5EF4-FFF2-40B4-BE49-F238E27FC236}">
                <a16:creationId xmlns:a16="http://schemas.microsoft.com/office/drawing/2014/main" id="{62127ED0-316F-4733-2192-9EE4B6F82A45}"/>
              </a:ext>
            </a:extLst>
          </p:cNvPr>
          <p:cNvPicPr>
            <a:picLocks noChangeAspect="1"/>
          </p:cNvPicPr>
          <p:nvPr/>
        </p:nvPicPr>
        <p:blipFill>
          <a:blip r:embed="rId4"/>
          <a:stretch>
            <a:fillRect/>
          </a:stretch>
        </p:blipFill>
        <p:spPr>
          <a:xfrm>
            <a:off x="544044" y="375275"/>
            <a:ext cx="2999492" cy="1536325"/>
          </a:xfrm>
          <a:prstGeom prst="rect">
            <a:avLst/>
          </a:prstGeom>
        </p:spPr>
      </p:pic>
    </p:spTree>
    <p:extLst>
      <p:ext uri="{BB962C8B-B14F-4D97-AF65-F5344CB8AC3E}">
        <p14:creationId xmlns:p14="http://schemas.microsoft.com/office/powerpoint/2010/main" val="42003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0A3953-56B9-6500-20E0-7D55803EE66E}"/>
              </a:ext>
            </a:extLst>
          </p:cNvPr>
          <p:cNvGrpSpPr/>
          <p:nvPr/>
        </p:nvGrpSpPr>
        <p:grpSpPr>
          <a:xfrm>
            <a:off x="3420138" y="0"/>
            <a:ext cx="8730771" cy="6590438"/>
            <a:chOff x="2484473" y="372140"/>
            <a:chExt cx="8730771" cy="6590438"/>
          </a:xfrm>
        </p:grpSpPr>
        <p:pic>
          <p:nvPicPr>
            <p:cNvPr id="5" name="图片 2">
              <a:extLst>
                <a:ext uri="{FF2B5EF4-FFF2-40B4-BE49-F238E27FC236}">
                  <a16:creationId xmlns:a16="http://schemas.microsoft.com/office/drawing/2014/main" id="{3E491836-DB78-CFD9-A5CE-B217B4E234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3" y="372140"/>
              <a:ext cx="8730771" cy="6590438"/>
            </a:xfrm>
            <a:prstGeom prst="rect">
              <a:avLst/>
            </a:prstGeom>
          </p:spPr>
        </p:pic>
        <p:sp>
          <p:nvSpPr>
            <p:cNvPr id="6" name="TextBox 5">
              <a:extLst>
                <a:ext uri="{FF2B5EF4-FFF2-40B4-BE49-F238E27FC236}">
                  <a16:creationId xmlns:a16="http://schemas.microsoft.com/office/drawing/2014/main" id="{292612C1-63F4-E9BB-910F-31EF896A66CD}"/>
                </a:ext>
              </a:extLst>
            </p:cNvPr>
            <p:cNvSpPr txBox="1"/>
            <p:nvPr/>
          </p:nvSpPr>
          <p:spPr>
            <a:xfrm>
              <a:off x="3748722" y="1909849"/>
              <a:ext cx="651205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Bài đọc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giới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thiệu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Đông</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Hồ</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và</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đặc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màu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sắc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nội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dung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gắn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liền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với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sống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hằng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ngày</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của</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người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dân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lao</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động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Việt</a:t>
              </a:r>
              <a:r>
                <a:rPr lang="en-US" sz="4000" b="1" dirty="0">
                  <a:solidFill>
                    <a:srgbClr val="753E21"/>
                  </a:solidFill>
                  <a:latin typeface="Cambria" panose="02040503050406030204" pitchFamily="18" charset="0"/>
                </a:rPr>
                <a:t> Nam.</a:t>
              </a:r>
              <a:endPar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88CBF9E3-D989-1409-8435-986FC39A9868}"/>
              </a:ext>
            </a:extLst>
          </p:cNvPr>
          <p:cNvPicPr>
            <a:picLocks noChangeAspect="1"/>
          </p:cNvPicPr>
          <p:nvPr/>
        </p:nvPicPr>
        <p:blipFill>
          <a:blip r:embed="rId3"/>
          <a:stretch>
            <a:fillRect/>
          </a:stretch>
        </p:blipFill>
        <p:spPr>
          <a:xfrm>
            <a:off x="259459" y="1851366"/>
            <a:ext cx="4267570" cy="3468925"/>
          </a:xfrm>
          <a:prstGeom prst="rect">
            <a:avLst/>
          </a:prstGeom>
        </p:spPr>
      </p:pic>
      <p:pic>
        <p:nvPicPr>
          <p:cNvPr id="8" name="Picture 7" descr="A picture containing plant, leaf, flower, vegetable&#10;&#10;Description automatically generated">
            <a:extLst>
              <a:ext uri="{FF2B5EF4-FFF2-40B4-BE49-F238E27FC236}">
                <a16:creationId xmlns:a16="http://schemas.microsoft.com/office/drawing/2014/main" id="{15A43562-365D-1551-20AC-7188B095922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spTree>
    <p:extLst>
      <p:ext uri="{BB962C8B-B14F-4D97-AF65-F5344CB8AC3E}">
        <p14:creationId xmlns:p14="http://schemas.microsoft.com/office/powerpoint/2010/main" val="7683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797AC5B-79A0-4DA3-B69C-6008F51E2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pic>
        <p:nvPicPr>
          <p:cNvPr id="5" name="Picture 4">
            <a:extLst>
              <a:ext uri="{FF2B5EF4-FFF2-40B4-BE49-F238E27FC236}">
                <a16:creationId xmlns:a16="http://schemas.microsoft.com/office/drawing/2014/main" id="{18CE2796-BE12-B607-2013-C1C5EF6ED310}"/>
              </a:ext>
            </a:extLst>
          </p:cNvPr>
          <p:cNvPicPr>
            <a:picLocks noChangeAspect="1"/>
          </p:cNvPicPr>
          <p:nvPr/>
        </p:nvPicPr>
        <p:blipFill>
          <a:blip r:embed="rId3"/>
          <a:stretch>
            <a:fillRect/>
          </a:stretch>
        </p:blipFill>
        <p:spPr>
          <a:xfrm>
            <a:off x="4673843" y="537581"/>
            <a:ext cx="6937648" cy="5480630"/>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31205982-EFA3-6D1F-D0DB-C2F66890723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041176" y="3536185"/>
            <a:ext cx="3564119" cy="3564119"/>
          </a:xfrm>
          <a:prstGeom prst="rect">
            <a:avLst/>
          </a:prstGeom>
        </p:spPr>
      </p:pic>
    </p:spTree>
    <p:extLst>
      <p:ext uri="{BB962C8B-B14F-4D97-AF65-F5344CB8AC3E}">
        <p14:creationId xmlns:p14="http://schemas.microsoft.com/office/powerpoint/2010/main" val="16582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ED8F-3250-B76B-4F18-194ACDEBAE1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87C2A7ED-A2A7-B069-3621-44F1E858C1C7}"/>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8B612E84-585B-167E-CA8B-A2F8AD2DB1DA}"/>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C134047-E171-EABA-7660-F1E594E64637}"/>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90DBFC8D-00D2-37CF-656C-F2C3C8A2EC83}"/>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7CEBF1C-362B-92CA-4ADB-05D534F77C57}"/>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73563AC-9466-2AB5-6ED0-46852AB59C92}"/>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338EEF6C-8619-E36B-6A4F-3ABD5521A093}"/>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137B04FE-E027-6E7D-2D18-9B574E30F387}"/>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A0E8D2E1-EF7C-8AC6-137E-5CD71D9C48B8}"/>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8B796CFF-25AA-D37B-F12E-F7B83D537327}"/>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2" name="Picture 1">
            <a:extLst>
              <a:ext uri="{FF2B5EF4-FFF2-40B4-BE49-F238E27FC236}">
                <a16:creationId xmlns:a16="http://schemas.microsoft.com/office/drawing/2014/main" id="{E3C6FA29-82EB-8C52-9839-B9FCC33F3767}"/>
              </a:ext>
            </a:extLst>
          </p:cNvPr>
          <p:cNvPicPr>
            <a:picLocks noChangeAspect="1"/>
          </p:cNvPicPr>
          <p:nvPr/>
        </p:nvPicPr>
        <p:blipFill>
          <a:blip r:embed="rId5"/>
          <a:stretch>
            <a:fillRect/>
          </a:stretch>
        </p:blipFill>
        <p:spPr>
          <a:xfrm>
            <a:off x="262359" y="-109795"/>
            <a:ext cx="2416108" cy="1519454"/>
          </a:xfrm>
          <a:prstGeom prst="rect">
            <a:avLst/>
          </a:prstGeom>
        </p:spPr>
      </p:pic>
    </p:spTree>
    <p:extLst>
      <p:ext uri="{BB962C8B-B14F-4D97-AF65-F5344CB8AC3E}">
        <p14:creationId xmlns:p14="http://schemas.microsoft.com/office/powerpoint/2010/main" val="8930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2938-9C56-716D-D50E-2D4BCF62A7E2}"/>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B8516832-9CCE-90F4-2954-40F29F49081A}"/>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779A8FFA-0019-DCC9-43CA-366C356A8016}"/>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7237E4F-BE19-3560-225D-C7C2E4A56BB7}"/>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3FE5F2BC-CC55-9BAC-B934-E868E24F046A}"/>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B849B369-7E56-1F60-5C8F-6CC6FDF17FE2}"/>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F967A6D9-7447-AE18-6CB2-ED650459B908}"/>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91A73920-057C-76BF-8CC5-E2148CA0C5D0}"/>
              </a:ext>
            </a:extLst>
          </p:cNvPr>
          <p:cNvPicPr>
            <a:picLocks noChangeAspect="1"/>
          </p:cNvPicPr>
          <p:nvPr/>
        </p:nvPicPr>
        <p:blipFill>
          <a:blip r:embed="rId3"/>
          <a:stretch>
            <a:fillRect/>
          </a:stretch>
        </p:blipFill>
        <p:spPr>
          <a:xfrm>
            <a:off x="9860399" y="5554114"/>
            <a:ext cx="2416108" cy="1519454"/>
          </a:xfrm>
          <a:prstGeom prst="rect">
            <a:avLst/>
          </a:prstGeom>
        </p:spPr>
      </p:pic>
    </p:spTree>
    <p:extLst>
      <p:ext uri="{BB962C8B-B14F-4D97-AF65-F5344CB8AC3E}">
        <p14:creationId xmlns:p14="http://schemas.microsoft.com/office/powerpoint/2010/main" val="239520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D4A95D1-FE16-FB74-E8C7-8F58ADA61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sp>
        <p:nvSpPr>
          <p:cNvPr id="5" name="TextBox 4">
            <a:extLst>
              <a:ext uri="{FF2B5EF4-FFF2-40B4-BE49-F238E27FC236}">
                <a16:creationId xmlns:a16="http://schemas.microsoft.com/office/drawing/2014/main" id="{F8F24BED-299C-5149-5795-B4AFA2C2AEC6}"/>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6" name="TextBox 5">
            <a:extLst>
              <a:ext uri="{FF2B5EF4-FFF2-40B4-BE49-F238E27FC236}">
                <a16:creationId xmlns:a16="http://schemas.microsoft.com/office/drawing/2014/main" id="{7BE8C9F5-DD7C-6411-2013-BCDDB569DCF6}"/>
              </a:ext>
            </a:extLst>
          </p:cNvPr>
          <p:cNvSpPr txBox="1"/>
          <p:nvPr/>
        </p:nvSpPr>
        <p:spPr>
          <a:xfrm>
            <a:off x="2338529" y="4491238"/>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Hoàn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thành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vở</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Tập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viết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a:extLst>
              <a:ext uri="{FF2B5EF4-FFF2-40B4-BE49-F238E27FC236}">
                <a16:creationId xmlns:a16="http://schemas.microsoft.com/office/drawing/2014/main" id="{AF90514A-CAE5-66BC-9AB0-59AD319EEBBF}"/>
              </a:ext>
            </a:extLst>
          </p:cNvPr>
          <p:cNvPicPr>
            <a:picLocks noChangeAspect="1"/>
          </p:cNvPicPr>
          <p:nvPr/>
        </p:nvPicPr>
        <p:blipFill>
          <a:blip r:embed="rId3"/>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1762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C279BA79-D811-7412-9760-D6DFE4B48E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3788" y="0"/>
            <a:ext cx="9220958" cy="6440636"/>
          </a:xfrm>
          <a:prstGeom prst="rect">
            <a:avLst/>
          </a:prstGeom>
        </p:spPr>
      </p:pic>
      <p:pic>
        <p:nvPicPr>
          <p:cNvPr id="6" name="Picture 5">
            <a:extLst>
              <a:ext uri="{FF2B5EF4-FFF2-40B4-BE49-F238E27FC236}">
                <a16:creationId xmlns:a16="http://schemas.microsoft.com/office/drawing/2014/main" id="{F19FDBA0-63BC-9F20-5DAE-55F50A308546}"/>
              </a:ext>
            </a:extLst>
          </p:cNvPr>
          <p:cNvPicPr>
            <a:picLocks noChangeAspect="1"/>
          </p:cNvPicPr>
          <p:nvPr/>
        </p:nvPicPr>
        <p:blipFill>
          <a:blip r:embed="rId3"/>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5878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2304924" y="4157291"/>
            <a:ext cx="9884028" cy="2408495"/>
            <a:chOff x="9589918" y="5718606"/>
            <a:chExt cx="13775225" cy="5564924"/>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9589918" y="5718606"/>
              <a:ext cx="13775225" cy="5266169"/>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1163708" y="7941218"/>
              <a:ext cx="9826829" cy="3342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Tranh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Chăn</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trâu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thổi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sáo</a:t>
              </a:r>
              <a:endPar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4098" name="Picture 2" descr="Tranh làng Hồ - Nét độc đáo &amp; địa điểm thưởng lãm A-Z">
            <a:extLst>
              <a:ext uri="{FF2B5EF4-FFF2-40B4-BE49-F238E27FC236}">
                <a16:creationId xmlns:a16="http://schemas.microsoft.com/office/drawing/2014/main" id="{26A09002-09EF-71DD-0684-5ED0B5091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4617" y="151637"/>
            <a:ext cx="3476939" cy="471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295076" y="3127443"/>
            <a:ext cx="10653084" cy="3595369"/>
            <a:chOff x="8593171" y="5087920"/>
            <a:chExt cx="11883899" cy="7519475"/>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593171" y="5087920"/>
              <a:ext cx="11883899" cy="7519475"/>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0769704" y="7966234"/>
              <a:ext cx="7530832" cy="4055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02122"/>
                  </a:solidFill>
                  <a:effectLst/>
                  <a:latin typeface="Arial" panose="020B0604020202020204" pitchFamily="34" charset="0"/>
                </a:rPr>
                <a:t>Tranh </a:t>
              </a:r>
              <a:r>
                <a:rPr lang="en-US" sz="3600" b="1" i="0" dirty="0" err="1">
                  <a:solidFill>
                    <a:srgbClr val="202122"/>
                  </a:solidFill>
                  <a:effectLst/>
                  <a:latin typeface="Arial" panose="020B0604020202020204" pitchFamily="34" charset="0"/>
                </a:rPr>
                <a:t>dân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gian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Đông</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Hồ</a:t>
              </a:r>
              <a:r>
                <a:rPr lang="en-US" sz="3600" b="1" i="0" dirty="0">
                  <a:solidFill>
                    <a:srgbClr val="202122"/>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202122"/>
                  </a:solidFill>
                  <a:effectLst/>
                  <a:latin typeface="Arial" panose="020B0604020202020204" pitchFamily="34" charset="0"/>
                </a:rPr>
                <a:t>miêu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tả</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đấu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vật</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tại</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Việt</a:t>
              </a:r>
              <a:r>
                <a:rPr lang="en-US" sz="3600" b="1" i="0" dirty="0">
                  <a:solidFill>
                    <a:srgbClr val="202122"/>
                  </a:solidFill>
                  <a:effectLst/>
                  <a:latin typeface="Arial" panose="020B0604020202020204" pitchFamily="34" charset="0"/>
                </a:rPr>
                <a:t> Nam</a:t>
              </a:r>
              <a:endPar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5122" name="Picture 2" descr="Tranh dân gian Đông Hồ :&quot;&quot; Đấu vật &quot;&quot;&quot; - Mỹ thuật 7 - Đỗ Mạnh Hà - Thư viện  Tư liệu giáo dục">
            <a:extLst>
              <a:ext uri="{FF2B5EF4-FFF2-40B4-BE49-F238E27FC236}">
                <a16:creationId xmlns:a16="http://schemas.microsoft.com/office/drawing/2014/main" id="{AA9ADA29-5D01-0C19-A8DB-E9555C7A01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891"/>
          <a:stretch/>
        </p:blipFill>
        <p:spPr bwMode="auto">
          <a:xfrm>
            <a:off x="6612794" y="220194"/>
            <a:ext cx="5335366" cy="35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356361" y="2665766"/>
            <a:ext cx="11495498" cy="4207353"/>
            <a:chOff x="8686301" y="5271463"/>
            <a:chExt cx="14817318" cy="7332142"/>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686301" y="5271463"/>
              <a:ext cx="14817318" cy="7332142"/>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2127410" y="7907493"/>
              <a:ext cx="8392101" cy="35936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1" dirty="0">
                  <a:solidFill>
                    <a:srgbClr val="202122"/>
                  </a:solidFill>
                  <a:effectLst/>
                  <a:latin typeface="Arial" panose="020B0604020202020204" pitchFamily="34" charset="0"/>
                </a:rPr>
                <a:t>Vinh hoa</a:t>
              </a:r>
              <a:r>
                <a:rPr lang="vi-VN" sz="3200" b="1" i="0" dirty="0">
                  <a:solidFill>
                    <a:srgbClr val="202122"/>
                  </a:solidFill>
                  <a:effectLst/>
                  <a:latin typeface="Arial" panose="020B0604020202020204" pitchFamily="34" charset="0"/>
                </a:rPr>
                <a:t>, </a:t>
              </a:r>
              <a:r>
                <a:rPr lang="vi-VN" sz="3200" b="0" i="0" dirty="0">
                  <a:solidFill>
                    <a:srgbClr val="202122"/>
                  </a:solidFill>
                  <a:effectLst/>
                  <a:latin typeface="Arial" panose="020B0604020202020204" pitchFamily="34" charset="0"/>
                </a:rPr>
                <a:t>với ý nghĩa tượng trưng cho ước muốn hiển đạt với đủ đức hạnh quân tử như nhân, nghĩa, tín, dũng và văn võ song toàn</a:t>
              </a:r>
              <a:endParaRPr kumimoji="0" lang="en-US" sz="32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6146" name="Picture 2" descr="tranh đông hồ cậu bé ôm gà | Lazada.vn">
            <a:extLst>
              <a:ext uri="{FF2B5EF4-FFF2-40B4-BE49-F238E27FC236}">
                <a16:creationId xmlns:a16="http://schemas.microsoft.com/office/drawing/2014/main" id="{328947BB-7647-2CED-DEAD-41D7B0625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254" y="-15119"/>
            <a:ext cx="2953695" cy="394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4AA7-19B0-1BBF-FBD1-6841EBC53E5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6D0CEEB-7499-F585-3F30-4CD2486EFA0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498E3685-3EFB-BE95-9DF0-2172EAE7B5D0}"/>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9" name="Picture 18">
            <a:extLst>
              <a:ext uri="{FF2B5EF4-FFF2-40B4-BE49-F238E27FC236}">
                <a16:creationId xmlns:a16="http://schemas.microsoft.com/office/drawing/2014/main" id="{A0406FC9-7271-E31A-4785-BFB828E68A0C}"/>
              </a:ext>
            </a:extLst>
          </p:cNvPr>
          <p:cNvPicPr>
            <a:picLocks noChangeAspect="1"/>
          </p:cNvPicPr>
          <p:nvPr/>
        </p:nvPicPr>
        <p:blipFill>
          <a:blip r:embed="rId3"/>
          <a:stretch>
            <a:fillRect/>
          </a:stretch>
        </p:blipFill>
        <p:spPr>
          <a:xfrm>
            <a:off x="3719504" y="-135394"/>
            <a:ext cx="4090771" cy="1365622"/>
          </a:xfrm>
          <a:prstGeom prst="rect">
            <a:avLst/>
          </a:prstGeom>
        </p:spPr>
      </p:pic>
      <p:sp>
        <p:nvSpPr>
          <p:cNvPr id="20" name="TextBox 19">
            <a:extLst>
              <a:ext uri="{FF2B5EF4-FFF2-40B4-BE49-F238E27FC236}">
                <a16:creationId xmlns:a16="http://schemas.microsoft.com/office/drawing/2014/main" id="{E42D7DB9-4F1F-B9C1-7AC3-5D9707C60F64}"/>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BB49E072-F231-BA85-D4D7-7BE350CC919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C3D38DEC-6780-5235-642B-AD4970FD66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78BC21-D9B4-793F-49C1-C2F443EC6CF0}"/>
              </a:ext>
            </a:extLst>
          </p:cNvPr>
          <p:cNvPicPr>
            <a:picLocks noChangeAspect="1"/>
          </p:cNvPicPr>
          <p:nvPr/>
        </p:nvPicPr>
        <p:blipFill>
          <a:blip r:embed="rId7"/>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1A139336-D486-3F6F-AA34-56BD75A12481}"/>
              </a:ext>
            </a:extLst>
          </p:cNvPr>
          <p:cNvPicPr>
            <a:picLocks noChangeAspect="1"/>
          </p:cNvPicPr>
          <p:nvPr/>
        </p:nvPicPr>
        <p:blipFill>
          <a:blip r:embed="rId8"/>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34435453-CEB7-75A9-AC82-E0009BE16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4DCD849C-4412-9E01-FD94-E635532A5D8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36526555-0105-631E-49BF-1D4D493F1402}"/>
              </a:ext>
            </a:extLst>
          </p:cNvPr>
          <p:cNvPicPr>
            <a:picLocks noChangeAspect="1"/>
          </p:cNvPicPr>
          <p:nvPr/>
        </p:nvPicPr>
        <p:blipFill>
          <a:blip r:embed="rId11"/>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28519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 xuân ở làng tranh dân gian Đông Hồ _ VTV24">
            <a:hlinkClick r:id="" action="ppaction://media"/>
            <a:extLst>
              <a:ext uri="{FF2B5EF4-FFF2-40B4-BE49-F238E27FC236}">
                <a16:creationId xmlns:a16="http://schemas.microsoft.com/office/drawing/2014/main" id="{CFA8AF6B-6F9B-4519-8F09-918A315CA5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5305" y="301180"/>
            <a:ext cx="11121390" cy="6255640"/>
          </a:xfrm>
        </p:spPr>
      </p:pic>
    </p:spTree>
    <p:extLst>
      <p:ext uri="{BB962C8B-B14F-4D97-AF65-F5344CB8AC3E}">
        <p14:creationId xmlns:p14="http://schemas.microsoft.com/office/powerpoint/2010/main" val="10775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BF993AB-88C0-C881-4A09-E4144BC7A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44924" y="65650"/>
            <a:ext cx="7800008" cy="5887850"/>
          </a:xfrm>
          <a:prstGeom prst="rect">
            <a:avLst/>
          </a:prstGeom>
        </p:spPr>
      </p:pic>
      <p:pic>
        <p:nvPicPr>
          <p:cNvPr id="5" name="Picture 4">
            <a:extLst>
              <a:ext uri="{FF2B5EF4-FFF2-40B4-BE49-F238E27FC236}">
                <a16:creationId xmlns:a16="http://schemas.microsoft.com/office/drawing/2014/main" id="{6B82D56A-EC61-03AB-BAE4-38EFF67944A3}"/>
              </a:ext>
            </a:extLst>
          </p:cNvPr>
          <p:cNvPicPr>
            <a:picLocks noChangeAspect="1"/>
          </p:cNvPicPr>
          <p:nvPr/>
        </p:nvPicPr>
        <p:blipFill>
          <a:blip r:embed="rId3"/>
          <a:stretch>
            <a:fillRect/>
          </a:stretch>
        </p:blipFill>
        <p:spPr>
          <a:xfrm>
            <a:off x="5088878" y="586171"/>
            <a:ext cx="7456054" cy="5645385"/>
          </a:xfrm>
          <a:prstGeom prst="rect">
            <a:avLst/>
          </a:prstGeom>
        </p:spPr>
      </p:pic>
      <p:pic>
        <p:nvPicPr>
          <p:cNvPr id="6" name="Picture 2" descr="Ngày 8/3 có phải ngày diễn ra cuộc khởi nghĩa Hai Bà Trưng?">
            <a:extLst>
              <a:ext uri="{FF2B5EF4-FFF2-40B4-BE49-F238E27FC236}">
                <a16:creationId xmlns:a16="http://schemas.microsoft.com/office/drawing/2014/main" id="{E65AE263-52C7-6CF1-0F00-CF4B58D46DF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667" r="100000">
                        <a14:backgroundMark x1="65833" y1="19313" x2="65833" y2="19742"/>
                        <a14:backgroundMark x1="54000" y1="21888" x2="54000" y2="21888"/>
                        <a14:backgroundMark x1="64500" y1="29185" x2="64500" y2="29185"/>
                        <a14:backgroundMark x1="51167" y1="30758" x2="51167" y2="3075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226" y="828012"/>
            <a:ext cx="4120686" cy="6010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leaf, flower, vegetable&#10;&#10;Description automatically generated">
            <a:extLst>
              <a:ext uri="{FF2B5EF4-FFF2-40B4-BE49-F238E27FC236}">
                <a16:creationId xmlns:a16="http://schemas.microsoft.com/office/drawing/2014/main" id="{ED828428-978E-9AE9-D9B6-19D16485844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165508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510</Words>
  <Application>Microsoft Office PowerPoint</Application>
  <PresentationFormat>Widescreen</PresentationFormat>
  <Paragraphs>71</Paragraphs>
  <Slides>39</Slides>
  <Notes>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39</vt:i4>
      </vt:variant>
    </vt:vector>
  </HeadingPairs>
  <TitlesOfParts>
    <vt:vector size="55" baseType="lpstr">
      <vt:lpstr>#9Slide05 SVNUT Triumph</vt:lpstr>
      <vt:lpstr>#9Slide05 Aphrodite Pro</vt:lpstr>
      <vt:lpstr>SVN-Newton</vt:lpstr>
      <vt:lpstr>字魂131号-酷乐潮玩体</vt:lpstr>
      <vt:lpstr>Calibri Light</vt:lpstr>
      <vt:lpstr>Times New Roman</vt:lpstr>
      <vt:lpstr>#9Slide05 Bodega Script</vt:lpstr>
      <vt:lpstr>Calibri</vt:lpstr>
      <vt:lpstr>等线</vt:lpstr>
      <vt:lpstr>Arial</vt:lpstr>
      <vt:lpstr>Cambria</vt:lpstr>
      <vt:lpstr>思源黑体 CN</vt:lpstr>
      <vt:lpstr>#9Slide07 HoneyCream</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MANGNON</cp:keywords>
  <cp:lastModifiedBy>Laptop T&amp;T</cp:lastModifiedBy>
  <cp:revision>6</cp:revision>
  <dcterms:created xsi:type="dcterms:W3CDTF">2024-11-02T10:41:25Z</dcterms:created>
  <dcterms:modified xsi:type="dcterms:W3CDTF">2024-11-03T11:25:13Z</dcterms:modified>
</cp:coreProperties>
</file>