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66" r:id="rId5"/>
    <p:sldId id="285" r:id="rId6"/>
    <p:sldId id="267" r:id="rId7"/>
    <p:sldId id="263" r:id="rId8"/>
    <p:sldId id="268" r:id="rId9"/>
    <p:sldId id="271" r:id="rId10"/>
    <p:sldId id="258" r:id="rId11"/>
    <p:sldId id="283" r:id="rId12"/>
    <p:sldId id="284" r:id="rId13"/>
    <p:sldId id="276" r:id="rId14"/>
    <p:sldId id="277" r:id="rId15"/>
    <p:sldId id="278" r:id="rId16"/>
    <p:sldId id="281" r:id="rId17"/>
  </p:sldIdLst>
  <p:sldSz cx="18288000" cy="10287000"/>
  <p:notesSz cx="6858000" cy="9144000"/>
  <p:embeddedFontLst>
    <p:embeddedFont>
      <p:font typeface="SVN-Newton" panose="02040603050506020204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6 SVNDope Script" pitchFamily="2" charset="0"/>
      <p:regular r:id="rId24"/>
    </p:embeddedFont>
    <p:embeddedFont>
      <p:font typeface="#9Slide05 SVNCallpedia Script" panose="02000506000000020002" pitchFamily="2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158"/>
    <a:srgbClr val="0A6265"/>
    <a:srgbClr val="D3D0E5"/>
    <a:srgbClr val="FCD9AB"/>
    <a:srgbClr val="C4E8FA"/>
    <a:srgbClr val="D1E5C1"/>
    <a:srgbClr val="D8EBCD"/>
    <a:srgbClr val="DE8EB2"/>
    <a:srgbClr val="42B877"/>
    <a:srgbClr val="BF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35F32-EF51-40DC-BB0C-CC317947A44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11DEE-ABFA-40A0-AAB8-F31F5A156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8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11DEE-ABFA-40A0-AAB8-F31F5A1561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88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184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72690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5661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944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26713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0327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95549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793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045203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86108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16125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16400" y="-381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allpedia Script" panose="02000506000000020002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allpedia Script" panose="02000506000000020002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SVNCallpedia Script" panose="02000506000000020002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71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9761" y="318193"/>
            <a:ext cx="8023883" cy="2474031"/>
          </a:xfrm>
          <a:custGeom>
            <a:avLst/>
            <a:gdLst/>
            <a:ahLst/>
            <a:cxnLst/>
            <a:rect l="l" t="t" r="r" b="b"/>
            <a:pathLst>
              <a:path w="8023883" h="2474031">
                <a:moveTo>
                  <a:pt x="0" y="0"/>
                </a:moveTo>
                <a:lnTo>
                  <a:pt x="8023883" y="0"/>
                </a:lnTo>
                <a:lnTo>
                  <a:pt x="8023883" y="2474030"/>
                </a:lnTo>
                <a:lnTo>
                  <a:pt x="0" y="2474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" y="5428654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128782" y="5504854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20465" y="1515175"/>
            <a:ext cx="8023883" cy="2474031"/>
          </a:xfrm>
          <a:custGeom>
            <a:avLst/>
            <a:gdLst/>
            <a:ahLst/>
            <a:cxnLst/>
            <a:rect l="l" t="t" r="r" b="b"/>
            <a:pathLst>
              <a:path w="8023883" h="2474031">
                <a:moveTo>
                  <a:pt x="0" y="0"/>
                </a:moveTo>
                <a:lnTo>
                  <a:pt x="8023883" y="0"/>
                </a:lnTo>
                <a:lnTo>
                  <a:pt x="8023883" y="2474031"/>
                </a:lnTo>
                <a:lnTo>
                  <a:pt x="0" y="247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3771" flipH="1">
            <a:off x="26583" y="4241570"/>
            <a:ext cx="3351115" cy="4160713"/>
          </a:xfrm>
          <a:custGeom>
            <a:avLst/>
            <a:gdLst/>
            <a:ahLst/>
            <a:cxnLst/>
            <a:rect l="l" t="t" r="r" b="b"/>
            <a:pathLst>
              <a:path w="6239468" h="8700475">
                <a:moveTo>
                  <a:pt x="6239468" y="0"/>
                </a:moveTo>
                <a:lnTo>
                  <a:pt x="0" y="0"/>
                </a:lnTo>
                <a:lnTo>
                  <a:pt x="0" y="8700475"/>
                </a:lnTo>
                <a:lnTo>
                  <a:pt x="6239468" y="8700475"/>
                </a:lnTo>
                <a:lnTo>
                  <a:pt x="623946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30698" y="5504854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429802" y="7866429"/>
            <a:ext cx="15719957" cy="2783742"/>
          </a:xfrm>
          <a:custGeom>
            <a:avLst/>
            <a:gdLst/>
            <a:ahLst/>
            <a:cxnLst/>
            <a:rect l="l" t="t" r="r" b="b"/>
            <a:pathLst>
              <a:path w="15719957" h="2783742">
                <a:moveTo>
                  <a:pt x="0" y="0"/>
                </a:moveTo>
                <a:lnTo>
                  <a:pt x="15719957" y="0"/>
                </a:lnTo>
                <a:lnTo>
                  <a:pt x="15719957" y="2783742"/>
                </a:lnTo>
                <a:lnTo>
                  <a:pt x="0" y="2783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31029" y="7215412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2"/>
                </a:lnTo>
                <a:lnTo>
                  <a:pt x="0" y="3272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49600" y="-914528"/>
            <a:ext cx="3398443" cy="3358038"/>
          </a:xfrm>
          <a:custGeom>
            <a:avLst/>
            <a:gdLst/>
            <a:ahLst/>
            <a:cxnLst/>
            <a:rect l="l" t="t" r="r" b="b"/>
            <a:pathLst>
              <a:path w="3398443" h="3358038">
                <a:moveTo>
                  <a:pt x="0" y="0"/>
                </a:moveTo>
                <a:lnTo>
                  <a:pt x="3398442" y="0"/>
                </a:lnTo>
                <a:lnTo>
                  <a:pt x="3398442" y="3358038"/>
                </a:lnTo>
                <a:lnTo>
                  <a:pt x="0" y="3358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51054" y="900072"/>
            <a:ext cx="3082944" cy="950574"/>
          </a:xfrm>
          <a:custGeom>
            <a:avLst/>
            <a:gdLst/>
            <a:ahLst/>
            <a:cxnLst/>
            <a:rect l="l" t="t" r="r" b="b"/>
            <a:pathLst>
              <a:path w="3082944" h="950574">
                <a:moveTo>
                  <a:pt x="0" y="0"/>
                </a:moveTo>
                <a:lnTo>
                  <a:pt x="3082944" y="0"/>
                </a:lnTo>
                <a:lnTo>
                  <a:pt x="3082944" y="950574"/>
                </a:lnTo>
                <a:lnTo>
                  <a:pt x="0" y="950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64085" y="7457777"/>
            <a:ext cx="4648190" cy="3428040"/>
          </a:xfrm>
          <a:custGeom>
            <a:avLst/>
            <a:gdLst/>
            <a:ahLst/>
            <a:cxnLst/>
            <a:rect l="l" t="t" r="r" b="b"/>
            <a:pathLst>
              <a:path w="4648190" h="3428040">
                <a:moveTo>
                  <a:pt x="0" y="0"/>
                </a:moveTo>
                <a:lnTo>
                  <a:pt x="4648190" y="0"/>
                </a:lnTo>
                <a:lnTo>
                  <a:pt x="4648190" y="3428041"/>
                </a:lnTo>
                <a:lnTo>
                  <a:pt x="0" y="3428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471" y="217914"/>
            <a:ext cx="18405419" cy="70780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" y="11396"/>
            <a:ext cx="1724879" cy="172487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25497" y="3788707"/>
            <a:ext cx="5531533" cy="6498293"/>
          </a:xfrm>
          <a:custGeom>
            <a:avLst/>
            <a:gdLst/>
            <a:ahLst/>
            <a:cxnLst/>
            <a:rect l="l" t="t" r="r" b="b"/>
            <a:pathLst>
              <a:path w="6888302" h="8592196">
                <a:moveTo>
                  <a:pt x="0" y="0"/>
                </a:moveTo>
                <a:lnTo>
                  <a:pt x="6888302" y="0"/>
                </a:lnTo>
                <a:lnTo>
                  <a:pt x="6888302" y="8592196"/>
                </a:lnTo>
                <a:lnTo>
                  <a:pt x="0" y="8592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91114">
            <a:off x="15299159" y="340618"/>
            <a:ext cx="2333403" cy="2114397"/>
          </a:xfrm>
          <a:custGeom>
            <a:avLst/>
            <a:gdLst/>
            <a:ahLst/>
            <a:cxnLst/>
            <a:rect l="l" t="t" r="r" b="b"/>
            <a:pathLst>
              <a:path w="2333403" h="2114397">
                <a:moveTo>
                  <a:pt x="0" y="0"/>
                </a:moveTo>
                <a:lnTo>
                  <a:pt x="2333403" y="0"/>
                </a:lnTo>
                <a:lnTo>
                  <a:pt x="2333403" y="2114397"/>
                </a:lnTo>
                <a:lnTo>
                  <a:pt x="0" y="21143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643912" y="-429438"/>
            <a:ext cx="13224488" cy="9894224"/>
            <a:chOff x="643912" y="-429438"/>
            <a:chExt cx="13224488" cy="9894224"/>
          </a:xfrm>
        </p:grpSpPr>
        <p:grpSp>
          <p:nvGrpSpPr>
            <p:cNvPr id="4" name="Group 4"/>
            <p:cNvGrpSpPr/>
            <p:nvPr/>
          </p:nvGrpSpPr>
          <p:grpSpPr>
            <a:xfrm>
              <a:off x="643912" y="742950"/>
              <a:ext cx="13224488" cy="6393195"/>
              <a:chOff x="0" y="0"/>
              <a:chExt cx="2449475" cy="13305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49475" cy="1330502"/>
              </a:xfrm>
              <a:custGeom>
                <a:avLst/>
                <a:gdLst/>
                <a:ahLst/>
                <a:cxnLst/>
                <a:rect l="l" t="t" r="r" b="b"/>
                <a:pathLst>
                  <a:path w="2449475" h="1330502">
                    <a:moveTo>
                      <a:pt x="82807" y="0"/>
                    </a:moveTo>
                    <a:lnTo>
                      <a:pt x="2366668" y="0"/>
                    </a:lnTo>
                    <a:cubicBezTo>
                      <a:pt x="2412401" y="0"/>
                      <a:pt x="2449475" y="37074"/>
                      <a:pt x="2449475" y="82807"/>
                    </a:cubicBezTo>
                    <a:lnTo>
                      <a:pt x="2449475" y="1247695"/>
                    </a:lnTo>
                    <a:cubicBezTo>
                      <a:pt x="2449475" y="1269657"/>
                      <a:pt x="2440751" y="1290719"/>
                      <a:pt x="2425221" y="1306248"/>
                    </a:cubicBezTo>
                    <a:cubicBezTo>
                      <a:pt x="2409692" y="1321778"/>
                      <a:pt x="2388630" y="1330502"/>
                      <a:pt x="2366668" y="1330502"/>
                    </a:cubicBezTo>
                    <a:lnTo>
                      <a:pt x="82807" y="1330502"/>
                    </a:lnTo>
                    <a:cubicBezTo>
                      <a:pt x="60845" y="1330502"/>
                      <a:pt x="39783" y="1321778"/>
                      <a:pt x="24254" y="1306248"/>
                    </a:cubicBezTo>
                    <a:cubicBezTo>
                      <a:pt x="8724" y="1290719"/>
                      <a:pt x="0" y="1269657"/>
                      <a:pt x="0" y="1247695"/>
                    </a:cubicBezTo>
                    <a:lnTo>
                      <a:pt x="0" y="82807"/>
                    </a:lnTo>
                    <a:cubicBezTo>
                      <a:pt x="0" y="60845"/>
                      <a:pt x="8724" y="39783"/>
                      <a:pt x="24254" y="24254"/>
                    </a:cubicBezTo>
                    <a:cubicBezTo>
                      <a:pt x="39783" y="8724"/>
                      <a:pt x="60845" y="0"/>
                      <a:pt x="82807" y="0"/>
                    </a:cubicBezTo>
                    <a:close/>
                  </a:path>
                </a:pathLst>
              </a:custGeom>
              <a:solidFill>
                <a:srgbClr val="FFFBE9"/>
              </a:solidFill>
              <a:ln w="38100" cap="rnd">
                <a:solidFill>
                  <a:srgbClr val="DA7739"/>
                </a:solidFill>
                <a:prstDash val="lgDash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49475" cy="1368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9414" y="-429438"/>
              <a:ext cx="12085872" cy="989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8896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876300"/>
            <a:ext cx="11239500" cy="6240795"/>
            <a:chOff x="0" y="0"/>
            <a:chExt cx="2449475" cy="1330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9475" cy="1330502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5538982" y="456143"/>
            <a:ext cx="2641928" cy="2393966"/>
          </a:xfrm>
          <a:custGeom>
            <a:avLst/>
            <a:gdLst/>
            <a:ahLst/>
            <a:cxnLst/>
            <a:rect l="l" t="t" r="r" b="b"/>
            <a:pathLst>
              <a:path w="2641928" h="2393966">
                <a:moveTo>
                  <a:pt x="0" y="0"/>
                </a:moveTo>
                <a:lnTo>
                  <a:pt x="2641928" y="0"/>
                </a:lnTo>
                <a:lnTo>
                  <a:pt x="2641928" y="2393966"/>
                </a:lnTo>
                <a:lnTo>
                  <a:pt x="0" y="2393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19" y="1509539"/>
            <a:ext cx="1209551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75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28700" y="456143"/>
            <a:ext cx="11239500" cy="7680127"/>
            <a:chOff x="1028700" y="456143"/>
            <a:chExt cx="11239500" cy="7680127"/>
          </a:xfrm>
        </p:grpSpPr>
        <p:grpSp>
          <p:nvGrpSpPr>
            <p:cNvPr id="4" name="Group 4"/>
            <p:cNvGrpSpPr/>
            <p:nvPr/>
          </p:nvGrpSpPr>
          <p:grpSpPr>
            <a:xfrm>
              <a:off x="1028700" y="456143"/>
              <a:ext cx="11239500" cy="7680127"/>
              <a:chOff x="0" y="0"/>
              <a:chExt cx="2449475" cy="13305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49475" cy="1330502"/>
              </a:xfrm>
              <a:custGeom>
                <a:avLst/>
                <a:gdLst/>
                <a:ahLst/>
                <a:cxnLst/>
                <a:rect l="l" t="t" r="r" b="b"/>
                <a:pathLst>
                  <a:path w="2449475" h="1330502">
                    <a:moveTo>
                      <a:pt x="82807" y="0"/>
                    </a:moveTo>
                    <a:lnTo>
                      <a:pt x="2366668" y="0"/>
                    </a:lnTo>
                    <a:cubicBezTo>
                      <a:pt x="2412401" y="0"/>
                      <a:pt x="2449475" y="37074"/>
                      <a:pt x="2449475" y="82807"/>
                    </a:cubicBezTo>
                    <a:lnTo>
                      <a:pt x="2449475" y="1247695"/>
                    </a:lnTo>
                    <a:cubicBezTo>
                      <a:pt x="2449475" y="1269657"/>
                      <a:pt x="2440751" y="1290719"/>
                      <a:pt x="2425221" y="1306248"/>
                    </a:cubicBezTo>
                    <a:cubicBezTo>
                      <a:pt x="2409692" y="1321778"/>
                      <a:pt x="2388630" y="1330502"/>
                      <a:pt x="2366668" y="1330502"/>
                    </a:cubicBezTo>
                    <a:lnTo>
                      <a:pt x="82807" y="1330502"/>
                    </a:lnTo>
                    <a:cubicBezTo>
                      <a:pt x="60845" y="1330502"/>
                      <a:pt x="39783" y="1321778"/>
                      <a:pt x="24254" y="1306248"/>
                    </a:cubicBezTo>
                    <a:cubicBezTo>
                      <a:pt x="8724" y="1290719"/>
                      <a:pt x="0" y="1269657"/>
                      <a:pt x="0" y="1247695"/>
                    </a:cubicBezTo>
                    <a:lnTo>
                      <a:pt x="0" y="82807"/>
                    </a:lnTo>
                    <a:cubicBezTo>
                      <a:pt x="0" y="60845"/>
                      <a:pt x="8724" y="39783"/>
                      <a:pt x="24254" y="24254"/>
                    </a:cubicBezTo>
                    <a:cubicBezTo>
                      <a:pt x="39783" y="8724"/>
                      <a:pt x="60845" y="0"/>
                      <a:pt x="82807" y="0"/>
                    </a:cubicBezTo>
                    <a:close/>
                  </a:path>
                </a:pathLst>
              </a:custGeom>
              <a:solidFill>
                <a:srgbClr val="FFFBE9"/>
              </a:solidFill>
              <a:ln w="38100" cap="rnd">
                <a:solidFill>
                  <a:srgbClr val="DA7739"/>
                </a:solidFill>
                <a:prstDash val="lgDash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49475" cy="1368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4790" y="1104673"/>
              <a:ext cx="8468078" cy="6383065"/>
            </a:xfrm>
            <a:prstGeom prst="rect">
              <a:avLst/>
            </a:prstGeom>
          </p:spPr>
        </p:pic>
      </p:grpSp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5538982" y="456143"/>
            <a:ext cx="2641928" cy="2393966"/>
          </a:xfrm>
          <a:custGeom>
            <a:avLst/>
            <a:gdLst/>
            <a:ahLst/>
            <a:cxnLst/>
            <a:rect l="l" t="t" r="r" b="b"/>
            <a:pathLst>
              <a:path w="2641928" h="2393966">
                <a:moveTo>
                  <a:pt x="0" y="0"/>
                </a:moveTo>
                <a:lnTo>
                  <a:pt x="2641928" y="0"/>
                </a:lnTo>
                <a:lnTo>
                  <a:pt x="2641928" y="2393966"/>
                </a:lnTo>
                <a:lnTo>
                  <a:pt x="0" y="2393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07321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13629" y="302146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08411" y="2247088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-381000" y="7753829"/>
            <a:ext cx="20958727" cy="6658571"/>
            <a:chOff x="-157746" y="7136145"/>
            <a:chExt cx="20958727" cy="6658571"/>
          </a:xfrm>
        </p:grpSpPr>
        <p:sp>
          <p:nvSpPr>
            <p:cNvPr id="7" name="Freeform 7"/>
            <p:cNvSpPr/>
            <p:nvPr/>
          </p:nvSpPr>
          <p:spPr>
            <a:xfrm>
              <a:off x="4235425" y="8136270"/>
              <a:ext cx="8314964" cy="5658446"/>
            </a:xfrm>
            <a:custGeom>
              <a:avLst/>
              <a:gdLst/>
              <a:ahLst/>
              <a:cxnLst/>
              <a:rect l="l" t="t" r="r" b="b"/>
              <a:pathLst>
                <a:path w="8314964" h="5658446">
                  <a:moveTo>
                    <a:pt x="0" y="0"/>
                  </a:moveTo>
                  <a:lnTo>
                    <a:pt x="8314964" y="0"/>
                  </a:lnTo>
                  <a:lnTo>
                    <a:pt x="8314964" y="5658446"/>
                  </a:lnTo>
                  <a:lnTo>
                    <a:pt x="0" y="5658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157746" y="7136145"/>
              <a:ext cx="8786343" cy="3272913"/>
            </a:xfrm>
            <a:custGeom>
              <a:avLst/>
              <a:gdLst/>
              <a:ahLst/>
              <a:cxnLst/>
              <a:rect l="l" t="t" r="r" b="b"/>
              <a:pathLst>
                <a:path w="8786343" h="3272913">
                  <a:moveTo>
                    <a:pt x="0" y="0"/>
                  </a:moveTo>
                  <a:lnTo>
                    <a:pt x="8786343" y="0"/>
                  </a:lnTo>
                  <a:lnTo>
                    <a:pt x="8786343" y="3272913"/>
                  </a:lnTo>
                  <a:lnTo>
                    <a:pt x="0" y="3272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174449" y="7136145"/>
              <a:ext cx="9626532" cy="4619183"/>
            </a:xfrm>
            <a:custGeom>
              <a:avLst/>
              <a:gdLst/>
              <a:ahLst/>
              <a:cxnLst/>
              <a:rect l="l" t="t" r="r" b="b"/>
              <a:pathLst>
                <a:path w="9626532" h="4619183">
                  <a:moveTo>
                    <a:pt x="0" y="0"/>
                  </a:moveTo>
                  <a:lnTo>
                    <a:pt x="9626532" y="0"/>
                  </a:lnTo>
                  <a:lnTo>
                    <a:pt x="9626532" y="4619183"/>
                  </a:lnTo>
                  <a:lnTo>
                    <a:pt x="0" y="4619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8" name="Freeform 11"/>
          <p:cNvSpPr/>
          <p:nvPr/>
        </p:nvSpPr>
        <p:spPr>
          <a:xfrm flipH="1">
            <a:off x="13174836" y="2247088"/>
            <a:ext cx="4430533" cy="8779654"/>
          </a:xfrm>
          <a:custGeom>
            <a:avLst/>
            <a:gdLst/>
            <a:ahLst/>
            <a:cxnLst/>
            <a:rect l="l" t="t" r="r" b="b"/>
            <a:pathLst>
              <a:path w="5708202" h="10705493">
                <a:moveTo>
                  <a:pt x="0" y="0"/>
                </a:moveTo>
                <a:lnTo>
                  <a:pt x="5708202" y="0"/>
                </a:lnTo>
                <a:lnTo>
                  <a:pt x="5708202" y="10705493"/>
                </a:lnTo>
                <a:lnTo>
                  <a:pt x="0" y="1070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442086" y="571501"/>
            <a:ext cx="12875868" cy="7772400"/>
            <a:chOff x="442086" y="571501"/>
            <a:chExt cx="12875868" cy="7772400"/>
          </a:xfrm>
        </p:grpSpPr>
        <p:grpSp>
          <p:nvGrpSpPr>
            <p:cNvPr id="4" name="Group 4"/>
            <p:cNvGrpSpPr/>
            <p:nvPr/>
          </p:nvGrpSpPr>
          <p:grpSpPr>
            <a:xfrm>
              <a:off x="742673" y="571501"/>
              <a:ext cx="11957640" cy="7772400"/>
              <a:chOff x="0" y="0"/>
              <a:chExt cx="2449475" cy="13305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49475" cy="1330502"/>
              </a:xfrm>
              <a:custGeom>
                <a:avLst/>
                <a:gdLst/>
                <a:ahLst/>
                <a:cxnLst/>
                <a:rect l="l" t="t" r="r" b="b"/>
                <a:pathLst>
                  <a:path w="2449475" h="1330502">
                    <a:moveTo>
                      <a:pt x="82807" y="0"/>
                    </a:moveTo>
                    <a:lnTo>
                      <a:pt x="2366668" y="0"/>
                    </a:lnTo>
                    <a:cubicBezTo>
                      <a:pt x="2412401" y="0"/>
                      <a:pt x="2449475" y="37074"/>
                      <a:pt x="2449475" y="82807"/>
                    </a:cubicBezTo>
                    <a:lnTo>
                      <a:pt x="2449475" y="1247695"/>
                    </a:lnTo>
                    <a:cubicBezTo>
                      <a:pt x="2449475" y="1269657"/>
                      <a:pt x="2440751" y="1290719"/>
                      <a:pt x="2425221" y="1306248"/>
                    </a:cubicBezTo>
                    <a:cubicBezTo>
                      <a:pt x="2409692" y="1321778"/>
                      <a:pt x="2388630" y="1330502"/>
                      <a:pt x="2366668" y="1330502"/>
                    </a:cubicBezTo>
                    <a:lnTo>
                      <a:pt x="82807" y="1330502"/>
                    </a:lnTo>
                    <a:cubicBezTo>
                      <a:pt x="60845" y="1330502"/>
                      <a:pt x="39783" y="1321778"/>
                      <a:pt x="24254" y="1306248"/>
                    </a:cubicBezTo>
                    <a:cubicBezTo>
                      <a:pt x="8724" y="1290719"/>
                      <a:pt x="0" y="1269657"/>
                      <a:pt x="0" y="1247695"/>
                    </a:cubicBezTo>
                    <a:lnTo>
                      <a:pt x="0" y="82807"/>
                    </a:lnTo>
                    <a:cubicBezTo>
                      <a:pt x="0" y="60845"/>
                      <a:pt x="8724" y="39783"/>
                      <a:pt x="24254" y="24254"/>
                    </a:cubicBezTo>
                    <a:cubicBezTo>
                      <a:pt x="39783" y="8724"/>
                      <a:pt x="60845" y="0"/>
                      <a:pt x="8280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DA7739"/>
                </a:solidFill>
                <a:prstDash val="lgDash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49475" cy="1368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086" y="1216840"/>
              <a:ext cx="12875868" cy="6956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019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456143"/>
            <a:ext cx="11239500" cy="7680127"/>
            <a:chOff x="0" y="0"/>
            <a:chExt cx="2449475" cy="1330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9475" cy="1330502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5538982" y="456143"/>
            <a:ext cx="2641928" cy="2393966"/>
          </a:xfrm>
          <a:custGeom>
            <a:avLst/>
            <a:gdLst/>
            <a:ahLst/>
            <a:cxnLst/>
            <a:rect l="l" t="t" r="r" b="b"/>
            <a:pathLst>
              <a:path w="2641928" h="2393966">
                <a:moveTo>
                  <a:pt x="0" y="0"/>
                </a:moveTo>
                <a:lnTo>
                  <a:pt x="2641928" y="0"/>
                </a:lnTo>
                <a:lnTo>
                  <a:pt x="2641928" y="2393966"/>
                </a:lnTo>
                <a:lnTo>
                  <a:pt x="0" y="2393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0438" y="637717"/>
            <a:ext cx="8455885" cy="74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53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0" y="-23241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9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28179" y="456143"/>
            <a:ext cx="11239500" cy="9830857"/>
            <a:chOff x="1228179" y="456143"/>
            <a:chExt cx="11239500" cy="9830857"/>
          </a:xfrm>
        </p:grpSpPr>
        <p:grpSp>
          <p:nvGrpSpPr>
            <p:cNvPr id="4" name="Group 4"/>
            <p:cNvGrpSpPr/>
            <p:nvPr/>
          </p:nvGrpSpPr>
          <p:grpSpPr>
            <a:xfrm>
              <a:off x="1228179" y="456143"/>
              <a:ext cx="11239500" cy="7274560"/>
              <a:chOff x="0" y="0"/>
              <a:chExt cx="2449475" cy="13305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49475" cy="1330502"/>
              </a:xfrm>
              <a:custGeom>
                <a:avLst/>
                <a:gdLst/>
                <a:ahLst/>
                <a:cxnLst/>
                <a:rect l="l" t="t" r="r" b="b"/>
                <a:pathLst>
                  <a:path w="2449475" h="1330502">
                    <a:moveTo>
                      <a:pt x="82807" y="0"/>
                    </a:moveTo>
                    <a:lnTo>
                      <a:pt x="2366668" y="0"/>
                    </a:lnTo>
                    <a:cubicBezTo>
                      <a:pt x="2412401" y="0"/>
                      <a:pt x="2449475" y="37074"/>
                      <a:pt x="2449475" y="82807"/>
                    </a:cubicBezTo>
                    <a:lnTo>
                      <a:pt x="2449475" y="1247695"/>
                    </a:lnTo>
                    <a:cubicBezTo>
                      <a:pt x="2449475" y="1269657"/>
                      <a:pt x="2440751" y="1290719"/>
                      <a:pt x="2425221" y="1306248"/>
                    </a:cubicBezTo>
                    <a:cubicBezTo>
                      <a:pt x="2409692" y="1321778"/>
                      <a:pt x="2388630" y="1330502"/>
                      <a:pt x="2366668" y="1330502"/>
                    </a:cubicBezTo>
                    <a:lnTo>
                      <a:pt x="82807" y="1330502"/>
                    </a:lnTo>
                    <a:cubicBezTo>
                      <a:pt x="60845" y="1330502"/>
                      <a:pt x="39783" y="1321778"/>
                      <a:pt x="24254" y="1306248"/>
                    </a:cubicBezTo>
                    <a:cubicBezTo>
                      <a:pt x="8724" y="1290719"/>
                      <a:pt x="0" y="1269657"/>
                      <a:pt x="0" y="1247695"/>
                    </a:cubicBezTo>
                    <a:lnTo>
                      <a:pt x="0" y="82807"/>
                    </a:lnTo>
                    <a:cubicBezTo>
                      <a:pt x="0" y="60845"/>
                      <a:pt x="8724" y="39783"/>
                      <a:pt x="24254" y="24254"/>
                    </a:cubicBezTo>
                    <a:cubicBezTo>
                      <a:pt x="39783" y="8724"/>
                      <a:pt x="60845" y="0"/>
                      <a:pt x="82807" y="0"/>
                    </a:cubicBezTo>
                    <a:close/>
                  </a:path>
                </a:pathLst>
              </a:custGeom>
              <a:solidFill>
                <a:srgbClr val="FFFBE9"/>
              </a:solidFill>
              <a:ln w="38100" cap="rnd">
                <a:solidFill>
                  <a:srgbClr val="DA7739"/>
                </a:solidFill>
                <a:prstDash val="lgDash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49475" cy="1368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9564" y="788609"/>
              <a:ext cx="8760711" cy="9498391"/>
            </a:xfrm>
            <a:prstGeom prst="rect">
              <a:avLst/>
            </a:prstGeom>
          </p:spPr>
        </p:pic>
      </p:grpSp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-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69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9761" y="318193"/>
            <a:ext cx="8023883" cy="2474031"/>
          </a:xfrm>
          <a:custGeom>
            <a:avLst/>
            <a:gdLst/>
            <a:ahLst/>
            <a:cxnLst/>
            <a:rect l="l" t="t" r="r" b="b"/>
            <a:pathLst>
              <a:path w="8023883" h="2474031">
                <a:moveTo>
                  <a:pt x="0" y="0"/>
                </a:moveTo>
                <a:lnTo>
                  <a:pt x="8023883" y="0"/>
                </a:lnTo>
                <a:lnTo>
                  <a:pt x="8023883" y="2474030"/>
                </a:lnTo>
                <a:lnTo>
                  <a:pt x="0" y="2474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" y="5428654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128782" y="5504854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8314964" y="0"/>
                </a:moveTo>
                <a:lnTo>
                  <a:pt x="0" y="0"/>
                </a:lnTo>
                <a:lnTo>
                  <a:pt x="0" y="5658445"/>
                </a:lnTo>
                <a:lnTo>
                  <a:pt x="8314964" y="5658445"/>
                </a:lnTo>
                <a:lnTo>
                  <a:pt x="831496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20465" y="1515175"/>
            <a:ext cx="8023883" cy="2474031"/>
          </a:xfrm>
          <a:custGeom>
            <a:avLst/>
            <a:gdLst/>
            <a:ahLst/>
            <a:cxnLst/>
            <a:rect l="l" t="t" r="r" b="b"/>
            <a:pathLst>
              <a:path w="8023883" h="2474031">
                <a:moveTo>
                  <a:pt x="0" y="0"/>
                </a:moveTo>
                <a:lnTo>
                  <a:pt x="8023883" y="0"/>
                </a:lnTo>
                <a:lnTo>
                  <a:pt x="8023883" y="2474031"/>
                </a:lnTo>
                <a:lnTo>
                  <a:pt x="0" y="247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3771" flipH="1">
            <a:off x="26583" y="4241570"/>
            <a:ext cx="3351115" cy="4160713"/>
          </a:xfrm>
          <a:custGeom>
            <a:avLst/>
            <a:gdLst/>
            <a:ahLst/>
            <a:cxnLst/>
            <a:rect l="l" t="t" r="r" b="b"/>
            <a:pathLst>
              <a:path w="6239468" h="8700475">
                <a:moveTo>
                  <a:pt x="6239468" y="0"/>
                </a:moveTo>
                <a:lnTo>
                  <a:pt x="0" y="0"/>
                </a:lnTo>
                <a:lnTo>
                  <a:pt x="0" y="8700475"/>
                </a:lnTo>
                <a:lnTo>
                  <a:pt x="6239468" y="8700475"/>
                </a:lnTo>
                <a:lnTo>
                  <a:pt x="623946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30698" y="5504854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429802" y="7866429"/>
            <a:ext cx="15719957" cy="2783742"/>
          </a:xfrm>
          <a:custGeom>
            <a:avLst/>
            <a:gdLst/>
            <a:ahLst/>
            <a:cxnLst/>
            <a:rect l="l" t="t" r="r" b="b"/>
            <a:pathLst>
              <a:path w="15719957" h="2783742">
                <a:moveTo>
                  <a:pt x="0" y="0"/>
                </a:moveTo>
                <a:lnTo>
                  <a:pt x="15719957" y="0"/>
                </a:lnTo>
                <a:lnTo>
                  <a:pt x="15719957" y="2783742"/>
                </a:lnTo>
                <a:lnTo>
                  <a:pt x="0" y="2783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31029" y="7215412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2"/>
                </a:lnTo>
                <a:lnTo>
                  <a:pt x="0" y="3272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49600" y="-914528"/>
            <a:ext cx="3398443" cy="3358038"/>
          </a:xfrm>
          <a:custGeom>
            <a:avLst/>
            <a:gdLst/>
            <a:ahLst/>
            <a:cxnLst/>
            <a:rect l="l" t="t" r="r" b="b"/>
            <a:pathLst>
              <a:path w="3398443" h="3358038">
                <a:moveTo>
                  <a:pt x="0" y="0"/>
                </a:moveTo>
                <a:lnTo>
                  <a:pt x="3398442" y="0"/>
                </a:lnTo>
                <a:lnTo>
                  <a:pt x="3398442" y="3358038"/>
                </a:lnTo>
                <a:lnTo>
                  <a:pt x="0" y="3358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51054" y="900072"/>
            <a:ext cx="3082944" cy="950574"/>
          </a:xfrm>
          <a:custGeom>
            <a:avLst/>
            <a:gdLst/>
            <a:ahLst/>
            <a:cxnLst/>
            <a:rect l="l" t="t" r="r" b="b"/>
            <a:pathLst>
              <a:path w="3082944" h="950574">
                <a:moveTo>
                  <a:pt x="0" y="0"/>
                </a:moveTo>
                <a:lnTo>
                  <a:pt x="3082944" y="0"/>
                </a:lnTo>
                <a:lnTo>
                  <a:pt x="3082944" y="950574"/>
                </a:lnTo>
                <a:lnTo>
                  <a:pt x="0" y="950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64085" y="7457777"/>
            <a:ext cx="4648190" cy="3428040"/>
          </a:xfrm>
          <a:custGeom>
            <a:avLst/>
            <a:gdLst/>
            <a:ahLst/>
            <a:cxnLst/>
            <a:rect l="l" t="t" r="r" b="b"/>
            <a:pathLst>
              <a:path w="4648190" h="3428040">
                <a:moveTo>
                  <a:pt x="0" y="0"/>
                </a:moveTo>
                <a:lnTo>
                  <a:pt x="4648190" y="0"/>
                </a:lnTo>
                <a:lnTo>
                  <a:pt x="4648190" y="3428041"/>
                </a:lnTo>
                <a:lnTo>
                  <a:pt x="0" y="3428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471" y="217914"/>
            <a:ext cx="18405419" cy="7078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" y="11396"/>
            <a:ext cx="1724879" cy="17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17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456144"/>
            <a:ext cx="11239500" cy="6660952"/>
            <a:chOff x="0" y="0"/>
            <a:chExt cx="2449475" cy="1330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9475" cy="1330502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5538982" y="456143"/>
            <a:ext cx="2641928" cy="2393966"/>
          </a:xfrm>
          <a:custGeom>
            <a:avLst/>
            <a:gdLst/>
            <a:ahLst/>
            <a:cxnLst/>
            <a:rect l="l" t="t" r="r" b="b"/>
            <a:pathLst>
              <a:path w="2641928" h="2393966">
                <a:moveTo>
                  <a:pt x="0" y="0"/>
                </a:moveTo>
                <a:lnTo>
                  <a:pt x="2641928" y="0"/>
                </a:lnTo>
                <a:lnTo>
                  <a:pt x="2641928" y="2393966"/>
                </a:lnTo>
                <a:lnTo>
                  <a:pt x="0" y="2393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478" y="1531350"/>
            <a:ext cx="10083658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94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25497" y="3788707"/>
            <a:ext cx="5531533" cy="6498293"/>
          </a:xfrm>
          <a:custGeom>
            <a:avLst/>
            <a:gdLst/>
            <a:ahLst/>
            <a:cxnLst/>
            <a:rect l="l" t="t" r="r" b="b"/>
            <a:pathLst>
              <a:path w="6888302" h="8592196">
                <a:moveTo>
                  <a:pt x="0" y="0"/>
                </a:moveTo>
                <a:lnTo>
                  <a:pt x="6888302" y="0"/>
                </a:lnTo>
                <a:lnTo>
                  <a:pt x="6888302" y="8592196"/>
                </a:lnTo>
                <a:lnTo>
                  <a:pt x="0" y="8592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91114">
            <a:off x="15299159" y="340618"/>
            <a:ext cx="2333403" cy="2114397"/>
          </a:xfrm>
          <a:custGeom>
            <a:avLst/>
            <a:gdLst/>
            <a:ahLst/>
            <a:cxnLst/>
            <a:rect l="l" t="t" r="r" b="b"/>
            <a:pathLst>
              <a:path w="2333403" h="2114397">
                <a:moveTo>
                  <a:pt x="0" y="0"/>
                </a:moveTo>
                <a:lnTo>
                  <a:pt x="2333403" y="0"/>
                </a:lnTo>
                <a:lnTo>
                  <a:pt x="2333403" y="2114397"/>
                </a:lnTo>
                <a:lnTo>
                  <a:pt x="0" y="21143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374754" y="742950"/>
            <a:ext cx="13778154" cy="7082627"/>
            <a:chOff x="374754" y="742950"/>
            <a:chExt cx="13778154" cy="7082627"/>
          </a:xfrm>
        </p:grpSpPr>
        <p:grpSp>
          <p:nvGrpSpPr>
            <p:cNvPr id="4" name="Group 4"/>
            <p:cNvGrpSpPr/>
            <p:nvPr/>
          </p:nvGrpSpPr>
          <p:grpSpPr>
            <a:xfrm>
              <a:off x="643912" y="742950"/>
              <a:ext cx="13224488" cy="6393195"/>
              <a:chOff x="0" y="0"/>
              <a:chExt cx="2449475" cy="13305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49475" cy="1330502"/>
              </a:xfrm>
              <a:custGeom>
                <a:avLst/>
                <a:gdLst/>
                <a:ahLst/>
                <a:cxnLst/>
                <a:rect l="l" t="t" r="r" b="b"/>
                <a:pathLst>
                  <a:path w="2449475" h="1330502">
                    <a:moveTo>
                      <a:pt x="82807" y="0"/>
                    </a:moveTo>
                    <a:lnTo>
                      <a:pt x="2366668" y="0"/>
                    </a:lnTo>
                    <a:cubicBezTo>
                      <a:pt x="2412401" y="0"/>
                      <a:pt x="2449475" y="37074"/>
                      <a:pt x="2449475" y="82807"/>
                    </a:cubicBezTo>
                    <a:lnTo>
                      <a:pt x="2449475" y="1247695"/>
                    </a:lnTo>
                    <a:cubicBezTo>
                      <a:pt x="2449475" y="1269657"/>
                      <a:pt x="2440751" y="1290719"/>
                      <a:pt x="2425221" y="1306248"/>
                    </a:cubicBezTo>
                    <a:cubicBezTo>
                      <a:pt x="2409692" y="1321778"/>
                      <a:pt x="2388630" y="1330502"/>
                      <a:pt x="2366668" y="1330502"/>
                    </a:cubicBezTo>
                    <a:lnTo>
                      <a:pt x="82807" y="1330502"/>
                    </a:lnTo>
                    <a:cubicBezTo>
                      <a:pt x="60845" y="1330502"/>
                      <a:pt x="39783" y="1321778"/>
                      <a:pt x="24254" y="1306248"/>
                    </a:cubicBezTo>
                    <a:cubicBezTo>
                      <a:pt x="8724" y="1290719"/>
                      <a:pt x="0" y="1269657"/>
                      <a:pt x="0" y="1247695"/>
                    </a:cubicBezTo>
                    <a:lnTo>
                      <a:pt x="0" y="82807"/>
                    </a:lnTo>
                    <a:cubicBezTo>
                      <a:pt x="0" y="60845"/>
                      <a:pt x="8724" y="39783"/>
                      <a:pt x="24254" y="24254"/>
                    </a:cubicBezTo>
                    <a:cubicBezTo>
                      <a:pt x="39783" y="8724"/>
                      <a:pt x="60845" y="0"/>
                      <a:pt x="82807" y="0"/>
                    </a:cubicBezTo>
                    <a:close/>
                  </a:path>
                </a:pathLst>
              </a:custGeom>
              <a:solidFill>
                <a:srgbClr val="FFFBE9"/>
              </a:solidFill>
              <a:ln w="38100" cap="rnd">
                <a:solidFill>
                  <a:srgbClr val="DA7739"/>
                </a:solidFill>
                <a:prstDash val="lgDash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49475" cy="13686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4754" y="863342"/>
              <a:ext cx="13778154" cy="696223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7469" y="317704"/>
            <a:ext cx="16840200" cy="8641274"/>
            <a:chOff x="0" y="-38100"/>
            <a:chExt cx="2449475" cy="13686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9475" cy="1302750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5430" y="8023999"/>
            <a:ext cx="20480102" cy="6658571"/>
            <a:chOff x="195430" y="8023999"/>
            <a:chExt cx="20480102" cy="6658571"/>
          </a:xfrm>
        </p:grpSpPr>
        <p:sp>
          <p:nvSpPr>
            <p:cNvPr id="8" name="Freeform 8"/>
            <p:cNvSpPr/>
            <p:nvPr/>
          </p:nvSpPr>
          <p:spPr>
            <a:xfrm>
              <a:off x="195430" y="8650543"/>
              <a:ext cx="8786343" cy="3272913"/>
            </a:xfrm>
            <a:custGeom>
              <a:avLst/>
              <a:gdLst/>
              <a:ahLst/>
              <a:cxnLst/>
              <a:rect l="l" t="t" r="r" b="b"/>
              <a:pathLst>
                <a:path w="8786343" h="3272913">
                  <a:moveTo>
                    <a:pt x="0" y="0"/>
                  </a:moveTo>
                  <a:lnTo>
                    <a:pt x="8786343" y="0"/>
                  </a:lnTo>
                  <a:lnTo>
                    <a:pt x="8786343" y="3272913"/>
                  </a:lnTo>
                  <a:lnTo>
                    <a:pt x="0" y="3272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28" name="Group 27"/>
            <p:cNvGrpSpPr/>
            <p:nvPr/>
          </p:nvGrpSpPr>
          <p:grpSpPr>
            <a:xfrm>
              <a:off x="4109976" y="8023999"/>
              <a:ext cx="16565556" cy="6658571"/>
              <a:chOff x="4109976" y="8023999"/>
              <a:chExt cx="16565556" cy="665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109976" y="9024124"/>
                <a:ext cx="8314964" cy="5658446"/>
              </a:xfrm>
              <a:custGeom>
                <a:avLst/>
                <a:gdLst/>
                <a:ahLst/>
                <a:cxnLst/>
                <a:rect l="l" t="t" r="r" b="b"/>
                <a:pathLst>
                  <a:path w="8314964" h="5658446">
                    <a:moveTo>
                      <a:pt x="0" y="0"/>
                    </a:moveTo>
                    <a:lnTo>
                      <a:pt x="8314964" y="0"/>
                    </a:lnTo>
                    <a:lnTo>
                      <a:pt x="8314964" y="5658446"/>
                    </a:lnTo>
                    <a:lnTo>
                      <a:pt x="0" y="56584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1049000" y="8023999"/>
                <a:ext cx="9626532" cy="4619183"/>
              </a:xfrm>
              <a:custGeom>
                <a:avLst/>
                <a:gdLst/>
                <a:ahLst/>
                <a:cxnLst/>
                <a:rect l="l" t="t" r="r" b="b"/>
                <a:pathLst>
                  <a:path w="9626532" h="4619183">
                    <a:moveTo>
                      <a:pt x="0" y="0"/>
                    </a:moveTo>
                    <a:lnTo>
                      <a:pt x="9626532" y="0"/>
                    </a:lnTo>
                    <a:lnTo>
                      <a:pt x="9626532" y="4619183"/>
                    </a:lnTo>
                    <a:lnTo>
                      <a:pt x="0" y="46191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  <p:sp>
        <p:nvSpPr>
          <p:cNvPr id="15" name="Rectangle 14"/>
          <p:cNvSpPr/>
          <p:nvPr/>
        </p:nvSpPr>
        <p:spPr>
          <a:xfrm>
            <a:off x="1110822" y="781393"/>
            <a:ext cx="158817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b="1" dirty="0" smtClean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811986" y="2686825"/>
            <a:ext cx="5900660" cy="2379562"/>
            <a:chOff x="2940369" y="2833559"/>
            <a:chExt cx="5900660" cy="2548972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2940369" y="2833559"/>
              <a:ext cx="5900660" cy="2548972"/>
            </a:xfrm>
            <a:custGeom>
              <a:avLst/>
              <a:gdLst>
                <a:gd name="connsiteX0" fmla="*/ 0 w 5324877"/>
                <a:gd name="connsiteY0" fmla="*/ 524456 h 3146738"/>
                <a:gd name="connsiteX1" fmla="*/ 524456 w 5324877"/>
                <a:gd name="connsiteY1" fmla="*/ 0 h 3146738"/>
                <a:gd name="connsiteX2" fmla="*/ 4800421 w 5324877"/>
                <a:gd name="connsiteY2" fmla="*/ 0 h 3146738"/>
                <a:gd name="connsiteX3" fmla="*/ 5324877 w 5324877"/>
                <a:gd name="connsiteY3" fmla="*/ 524456 h 3146738"/>
                <a:gd name="connsiteX4" fmla="*/ 5324877 w 5324877"/>
                <a:gd name="connsiteY4" fmla="*/ 2622282 h 3146738"/>
                <a:gd name="connsiteX5" fmla="*/ 4800421 w 5324877"/>
                <a:gd name="connsiteY5" fmla="*/ 3146738 h 3146738"/>
                <a:gd name="connsiteX6" fmla="*/ 524456 w 5324877"/>
                <a:gd name="connsiteY6" fmla="*/ 3146738 h 3146738"/>
                <a:gd name="connsiteX7" fmla="*/ 0 w 5324877"/>
                <a:gd name="connsiteY7" fmla="*/ 2622282 h 3146738"/>
                <a:gd name="connsiteX8" fmla="*/ 0 w 5324877"/>
                <a:gd name="connsiteY8" fmla="*/ 524456 h 3146738"/>
                <a:gd name="connsiteX0" fmla="*/ 0 w 5952406"/>
                <a:gd name="connsiteY0" fmla="*/ 524456 h 3146738"/>
                <a:gd name="connsiteX1" fmla="*/ 524456 w 5952406"/>
                <a:gd name="connsiteY1" fmla="*/ 0 h 3146738"/>
                <a:gd name="connsiteX2" fmla="*/ 4800421 w 5952406"/>
                <a:gd name="connsiteY2" fmla="*/ 0 h 3146738"/>
                <a:gd name="connsiteX3" fmla="*/ 5952406 w 5952406"/>
                <a:gd name="connsiteY3" fmla="*/ 363092 h 3146738"/>
                <a:gd name="connsiteX4" fmla="*/ 5324877 w 5952406"/>
                <a:gd name="connsiteY4" fmla="*/ 2622282 h 3146738"/>
                <a:gd name="connsiteX5" fmla="*/ 4800421 w 5952406"/>
                <a:gd name="connsiteY5" fmla="*/ 3146738 h 3146738"/>
                <a:gd name="connsiteX6" fmla="*/ 524456 w 5952406"/>
                <a:gd name="connsiteY6" fmla="*/ 3146738 h 3146738"/>
                <a:gd name="connsiteX7" fmla="*/ 0 w 5952406"/>
                <a:gd name="connsiteY7" fmla="*/ 2622282 h 3146738"/>
                <a:gd name="connsiteX8" fmla="*/ 0 w 5952406"/>
                <a:gd name="connsiteY8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665536 w 5975044"/>
                <a:gd name="connsiteY5" fmla="*/ 2747788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282204"/>
                <a:gd name="connsiteX1" fmla="*/ 524456 w 5975044"/>
                <a:gd name="connsiteY1" fmla="*/ 0 h 3282204"/>
                <a:gd name="connsiteX2" fmla="*/ 4800421 w 5975044"/>
                <a:gd name="connsiteY2" fmla="*/ 0 h 3282204"/>
                <a:gd name="connsiteX3" fmla="*/ 5952406 w 5975044"/>
                <a:gd name="connsiteY3" fmla="*/ 363092 h 3282204"/>
                <a:gd name="connsiteX4" fmla="*/ 5470289 w 5975044"/>
                <a:gd name="connsiteY4" fmla="*/ 1611967 h 3282204"/>
                <a:gd name="connsiteX5" fmla="*/ 5665536 w 5975044"/>
                <a:gd name="connsiteY5" fmla="*/ 2747788 h 3282204"/>
                <a:gd name="connsiteX6" fmla="*/ 4800421 w 5975044"/>
                <a:gd name="connsiteY6" fmla="*/ 3146738 h 3282204"/>
                <a:gd name="connsiteX7" fmla="*/ 524456 w 5975044"/>
                <a:gd name="connsiteY7" fmla="*/ 3146738 h 3282204"/>
                <a:gd name="connsiteX8" fmla="*/ 0 w 5975044"/>
                <a:gd name="connsiteY8" fmla="*/ 2622282 h 3282204"/>
                <a:gd name="connsiteX9" fmla="*/ 0 w 5975044"/>
                <a:gd name="connsiteY9" fmla="*/ 524456 h 3282204"/>
                <a:gd name="connsiteX0" fmla="*/ 0 w 5975044"/>
                <a:gd name="connsiteY0" fmla="*/ 524456 h 3388971"/>
                <a:gd name="connsiteX1" fmla="*/ 524456 w 5975044"/>
                <a:gd name="connsiteY1" fmla="*/ 0 h 3388971"/>
                <a:gd name="connsiteX2" fmla="*/ 4800421 w 5975044"/>
                <a:gd name="connsiteY2" fmla="*/ 0 h 3388971"/>
                <a:gd name="connsiteX3" fmla="*/ 5952406 w 5975044"/>
                <a:gd name="connsiteY3" fmla="*/ 363092 h 3388971"/>
                <a:gd name="connsiteX4" fmla="*/ 5470289 w 5975044"/>
                <a:gd name="connsiteY4" fmla="*/ 1611967 h 3388971"/>
                <a:gd name="connsiteX5" fmla="*/ 5665536 w 5975044"/>
                <a:gd name="connsiteY5" fmla="*/ 2747788 h 3388971"/>
                <a:gd name="connsiteX6" fmla="*/ 4800421 w 5975044"/>
                <a:gd name="connsiteY6" fmla="*/ 3146738 h 3388971"/>
                <a:gd name="connsiteX7" fmla="*/ 524456 w 5975044"/>
                <a:gd name="connsiteY7" fmla="*/ 3146738 h 3388971"/>
                <a:gd name="connsiteX8" fmla="*/ 0 w 5975044"/>
                <a:gd name="connsiteY8" fmla="*/ 2622282 h 3388971"/>
                <a:gd name="connsiteX9" fmla="*/ 0 w 5975044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596735 w 6625567"/>
                <a:gd name="connsiteY0" fmla="*/ 488597 h 3388971"/>
                <a:gd name="connsiteX1" fmla="*/ 1174979 w 6625567"/>
                <a:gd name="connsiteY1" fmla="*/ 0 h 3388971"/>
                <a:gd name="connsiteX2" fmla="*/ 5450944 w 6625567"/>
                <a:gd name="connsiteY2" fmla="*/ 0 h 3388971"/>
                <a:gd name="connsiteX3" fmla="*/ 6602929 w 6625567"/>
                <a:gd name="connsiteY3" fmla="*/ 363092 h 3388971"/>
                <a:gd name="connsiteX4" fmla="*/ 6120812 w 6625567"/>
                <a:gd name="connsiteY4" fmla="*/ 1611967 h 3388971"/>
                <a:gd name="connsiteX5" fmla="*/ 6316059 w 6625567"/>
                <a:gd name="connsiteY5" fmla="*/ 2747788 h 3388971"/>
                <a:gd name="connsiteX6" fmla="*/ 5450944 w 6625567"/>
                <a:gd name="connsiteY6" fmla="*/ 3146738 h 3388971"/>
                <a:gd name="connsiteX7" fmla="*/ 1174979 w 6625567"/>
                <a:gd name="connsiteY7" fmla="*/ 3146738 h 3388971"/>
                <a:gd name="connsiteX8" fmla="*/ 130570 w 6625567"/>
                <a:gd name="connsiteY8" fmla="*/ 2622282 h 3388971"/>
                <a:gd name="connsiteX9" fmla="*/ 42743 w 6625567"/>
                <a:gd name="connsiteY9" fmla="*/ 1378884 h 3388971"/>
                <a:gd name="connsiteX10" fmla="*/ 596735 w 6625567"/>
                <a:gd name="connsiteY10" fmla="*/ 488597 h 3388971"/>
                <a:gd name="connsiteX0" fmla="*/ 553992 w 6582824"/>
                <a:gd name="connsiteY0" fmla="*/ 488597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553992 w 6582824"/>
                <a:gd name="connsiteY10" fmla="*/ 488597 h 3388971"/>
                <a:gd name="connsiteX0" fmla="*/ 787074 w 6582824"/>
                <a:gd name="connsiteY0" fmla="*/ 542385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787074 w 6582824"/>
                <a:gd name="connsiteY10" fmla="*/ 542385 h 3388971"/>
                <a:gd name="connsiteX0" fmla="*/ 787074 w 6582824"/>
                <a:gd name="connsiteY0" fmla="*/ 701757 h 3548343"/>
                <a:gd name="connsiteX1" fmla="*/ 1132236 w 6582824"/>
                <a:gd name="connsiteY1" fmla="*/ 159372 h 3548343"/>
                <a:gd name="connsiteX2" fmla="*/ 5408201 w 6582824"/>
                <a:gd name="connsiteY2" fmla="*/ 159372 h 3548343"/>
                <a:gd name="connsiteX3" fmla="*/ 6560186 w 6582824"/>
                <a:gd name="connsiteY3" fmla="*/ 522464 h 3548343"/>
                <a:gd name="connsiteX4" fmla="*/ 6078069 w 6582824"/>
                <a:gd name="connsiteY4" fmla="*/ 1771339 h 3548343"/>
                <a:gd name="connsiteX5" fmla="*/ 6273316 w 6582824"/>
                <a:gd name="connsiteY5" fmla="*/ 2907160 h 3548343"/>
                <a:gd name="connsiteX6" fmla="*/ 5408201 w 6582824"/>
                <a:gd name="connsiteY6" fmla="*/ 3306110 h 3548343"/>
                <a:gd name="connsiteX7" fmla="*/ 1132236 w 6582824"/>
                <a:gd name="connsiteY7" fmla="*/ 3306110 h 3548343"/>
                <a:gd name="connsiteX8" fmla="*/ 87827 w 6582824"/>
                <a:gd name="connsiteY8" fmla="*/ 2781654 h 3548343"/>
                <a:gd name="connsiteX9" fmla="*/ 0 w 6582824"/>
                <a:gd name="connsiteY9" fmla="*/ 1538256 h 3548343"/>
                <a:gd name="connsiteX10" fmla="*/ 787074 w 6582824"/>
                <a:gd name="connsiteY10" fmla="*/ 701757 h 3548343"/>
                <a:gd name="connsiteX0" fmla="*/ 787074 w 6582824"/>
                <a:gd name="connsiteY0" fmla="*/ 785174 h 3631760"/>
                <a:gd name="connsiteX1" fmla="*/ 1132236 w 6582824"/>
                <a:gd name="connsiteY1" fmla="*/ 242789 h 3631760"/>
                <a:gd name="connsiteX2" fmla="*/ 5408201 w 6582824"/>
                <a:gd name="connsiteY2" fmla="*/ 242789 h 3631760"/>
                <a:gd name="connsiteX3" fmla="*/ 6560186 w 6582824"/>
                <a:gd name="connsiteY3" fmla="*/ 605881 h 3631760"/>
                <a:gd name="connsiteX4" fmla="*/ 6078069 w 6582824"/>
                <a:gd name="connsiteY4" fmla="*/ 1854756 h 3631760"/>
                <a:gd name="connsiteX5" fmla="*/ 6273316 w 6582824"/>
                <a:gd name="connsiteY5" fmla="*/ 2990577 h 3631760"/>
                <a:gd name="connsiteX6" fmla="*/ 5408201 w 6582824"/>
                <a:gd name="connsiteY6" fmla="*/ 3389527 h 3631760"/>
                <a:gd name="connsiteX7" fmla="*/ 1132236 w 6582824"/>
                <a:gd name="connsiteY7" fmla="*/ 3389527 h 3631760"/>
                <a:gd name="connsiteX8" fmla="*/ 87827 w 6582824"/>
                <a:gd name="connsiteY8" fmla="*/ 2865071 h 3631760"/>
                <a:gd name="connsiteX9" fmla="*/ 0 w 6582824"/>
                <a:gd name="connsiteY9" fmla="*/ 1621673 h 3631760"/>
                <a:gd name="connsiteX10" fmla="*/ 787074 w 6582824"/>
                <a:gd name="connsiteY10" fmla="*/ 785174 h 36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82824" h="3631760">
                  <a:moveTo>
                    <a:pt x="787074" y="785174"/>
                  </a:moveTo>
                  <a:cubicBezTo>
                    <a:pt x="787074" y="495525"/>
                    <a:pt x="842587" y="242789"/>
                    <a:pt x="1132236" y="242789"/>
                  </a:cubicBezTo>
                  <a:cubicBezTo>
                    <a:pt x="2521699" y="-44082"/>
                    <a:pt x="3911161" y="-115799"/>
                    <a:pt x="5408201" y="242789"/>
                  </a:cubicBezTo>
                  <a:cubicBezTo>
                    <a:pt x="5697850" y="242789"/>
                    <a:pt x="6560186" y="316232"/>
                    <a:pt x="6560186" y="605881"/>
                  </a:cubicBezTo>
                  <a:cubicBezTo>
                    <a:pt x="6695737" y="874542"/>
                    <a:pt x="6182657" y="1478224"/>
                    <a:pt x="6078069" y="1854756"/>
                  </a:cubicBezTo>
                  <a:cubicBezTo>
                    <a:pt x="6439646" y="2374723"/>
                    <a:pt x="6408867" y="2734782"/>
                    <a:pt x="6273316" y="2990577"/>
                  </a:cubicBezTo>
                  <a:cubicBezTo>
                    <a:pt x="6273316" y="3280226"/>
                    <a:pt x="5697850" y="3389527"/>
                    <a:pt x="5408201" y="3389527"/>
                  </a:cubicBezTo>
                  <a:cubicBezTo>
                    <a:pt x="4000809" y="3694327"/>
                    <a:pt x="2557558" y="3730186"/>
                    <a:pt x="1132236" y="3389527"/>
                  </a:cubicBezTo>
                  <a:cubicBezTo>
                    <a:pt x="842587" y="3389527"/>
                    <a:pt x="87827" y="3154720"/>
                    <a:pt x="87827" y="2865071"/>
                  </a:cubicBezTo>
                  <a:cubicBezTo>
                    <a:pt x="-50079" y="2579393"/>
                    <a:pt x="944282" y="1959358"/>
                    <a:pt x="0" y="1621673"/>
                  </a:cubicBezTo>
                  <a:cubicBezTo>
                    <a:pt x="77694" y="1266059"/>
                    <a:pt x="649168" y="1023953"/>
                    <a:pt x="787074" y="785174"/>
                  </a:cubicBezTo>
                  <a:close/>
                </a:path>
              </a:pathLst>
            </a:custGeom>
            <a:solidFill>
              <a:srgbClr val="D1E5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05657" y="3280705"/>
              <a:ext cx="520204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435532" y="2349891"/>
            <a:ext cx="6701663" cy="2969938"/>
            <a:chOff x="9642031" y="2383707"/>
            <a:chExt cx="6701663" cy="2969938"/>
          </a:xfrm>
        </p:grpSpPr>
        <p:sp>
          <p:nvSpPr>
            <p:cNvPr id="18" name="Flowchart: Alternate Process 12"/>
            <p:cNvSpPr/>
            <p:nvPr/>
          </p:nvSpPr>
          <p:spPr>
            <a:xfrm>
              <a:off x="9642031" y="2383707"/>
              <a:ext cx="6701663" cy="2969938"/>
            </a:xfrm>
            <a:custGeom>
              <a:avLst/>
              <a:gdLst>
                <a:gd name="connsiteX0" fmla="*/ 0 w 5324877"/>
                <a:gd name="connsiteY0" fmla="*/ 524456 h 3146738"/>
                <a:gd name="connsiteX1" fmla="*/ 524456 w 5324877"/>
                <a:gd name="connsiteY1" fmla="*/ 0 h 3146738"/>
                <a:gd name="connsiteX2" fmla="*/ 4800421 w 5324877"/>
                <a:gd name="connsiteY2" fmla="*/ 0 h 3146738"/>
                <a:gd name="connsiteX3" fmla="*/ 5324877 w 5324877"/>
                <a:gd name="connsiteY3" fmla="*/ 524456 h 3146738"/>
                <a:gd name="connsiteX4" fmla="*/ 5324877 w 5324877"/>
                <a:gd name="connsiteY4" fmla="*/ 2622282 h 3146738"/>
                <a:gd name="connsiteX5" fmla="*/ 4800421 w 5324877"/>
                <a:gd name="connsiteY5" fmla="*/ 3146738 h 3146738"/>
                <a:gd name="connsiteX6" fmla="*/ 524456 w 5324877"/>
                <a:gd name="connsiteY6" fmla="*/ 3146738 h 3146738"/>
                <a:gd name="connsiteX7" fmla="*/ 0 w 5324877"/>
                <a:gd name="connsiteY7" fmla="*/ 2622282 h 3146738"/>
                <a:gd name="connsiteX8" fmla="*/ 0 w 5324877"/>
                <a:gd name="connsiteY8" fmla="*/ 524456 h 3146738"/>
                <a:gd name="connsiteX0" fmla="*/ 0 w 5952406"/>
                <a:gd name="connsiteY0" fmla="*/ 524456 h 3146738"/>
                <a:gd name="connsiteX1" fmla="*/ 524456 w 5952406"/>
                <a:gd name="connsiteY1" fmla="*/ 0 h 3146738"/>
                <a:gd name="connsiteX2" fmla="*/ 4800421 w 5952406"/>
                <a:gd name="connsiteY2" fmla="*/ 0 h 3146738"/>
                <a:gd name="connsiteX3" fmla="*/ 5952406 w 5952406"/>
                <a:gd name="connsiteY3" fmla="*/ 363092 h 3146738"/>
                <a:gd name="connsiteX4" fmla="*/ 5324877 w 5952406"/>
                <a:gd name="connsiteY4" fmla="*/ 2622282 h 3146738"/>
                <a:gd name="connsiteX5" fmla="*/ 4800421 w 5952406"/>
                <a:gd name="connsiteY5" fmla="*/ 3146738 h 3146738"/>
                <a:gd name="connsiteX6" fmla="*/ 524456 w 5952406"/>
                <a:gd name="connsiteY6" fmla="*/ 3146738 h 3146738"/>
                <a:gd name="connsiteX7" fmla="*/ 0 w 5952406"/>
                <a:gd name="connsiteY7" fmla="*/ 2622282 h 3146738"/>
                <a:gd name="connsiteX8" fmla="*/ 0 w 5952406"/>
                <a:gd name="connsiteY8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665536 w 5975044"/>
                <a:gd name="connsiteY5" fmla="*/ 2747788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282204"/>
                <a:gd name="connsiteX1" fmla="*/ 524456 w 5975044"/>
                <a:gd name="connsiteY1" fmla="*/ 0 h 3282204"/>
                <a:gd name="connsiteX2" fmla="*/ 4800421 w 5975044"/>
                <a:gd name="connsiteY2" fmla="*/ 0 h 3282204"/>
                <a:gd name="connsiteX3" fmla="*/ 5952406 w 5975044"/>
                <a:gd name="connsiteY3" fmla="*/ 363092 h 3282204"/>
                <a:gd name="connsiteX4" fmla="*/ 5470289 w 5975044"/>
                <a:gd name="connsiteY4" fmla="*/ 1611967 h 3282204"/>
                <a:gd name="connsiteX5" fmla="*/ 5665536 w 5975044"/>
                <a:gd name="connsiteY5" fmla="*/ 2747788 h 3282204"/>
                <a:gd name="connsiteX6" fmla="*/ 4800421 w 5975044"/>
                <a:gd name="connsiteY6" fmla="*/ 3146738 h 3282204"/>
                <a:gd name="connsiteX7" fmla="*/ 524456 w 5975044"/>
                <a:gd name="connsiteY7" fmla="*/ 3146738 h 3282204"/>
                <a:gd name="connsiteX8" fmla="*/ 0 w 5975044"/>
                <a:gd name="connsiteY8" fmla="*/ 2622282 h 3282204"/>
                <a:gd name="connsiteX9" fmla="*/ 0 w 5975044"/>
                <a:gd name="connsiteY9" fmla="*/ 524456 h 3282204"/>
                <a:gd name="connsiteX0" fmla="*/ 0 w 5975044"/>
                <a:gd name="connsiteY0" fmla="*/ 524456 h 3388971"/>
                <a:gd name="connsiteX1" fmla="*/ 524456 w 5975044"/>
                <a:gd name="connsiteY1" fmla="*/ 0 h 3388971"/>
                <a:gd name="connsiteX2" fmla="*/ 4800421 w 5975044"/>
                <a:gd name="connsiteY2" fmla="*/ 0 h 3388971"/>
                <a:gd name="connsiteX3" fmla="*/ 5952406 w 5975044"/>
                <a:gd name="connsiteY3" fmla="*/ 363092 h 3388971"/>
                <a:gd name="connsiteX4" fmla="*/ 5470289 w 5975044"/>
                <a:gd name="connsiteY4" fmla="*/ 1611967 h 3388971"/>
                <a:gd name="connsiteX5" fmla="*/ 5665536 w 5975044"/>
                <a:gd name="connsiteY5" fmla="*/ 2747788 h 3388971"/>
                <a:gd name="connsiteX6" fmla="*/ 4800421 w 5975044"/>
                <a:gd name="connsiteY6" fmla="*/ 3146738 h 3388971"/>
                <a:gd name="connsiteX7" fmla="*/ 524456 w 5975044"/>
                <a:gd name="connsiteY7" fmla="*/ 3146738 h 3388971"/>
                <a:gd name="connsiteX8" fmla="*/ 0 w 5975044"/>
                <a:gd name="connsiteY8" fmla="*/ 2622282 h 3388971"/>
                <a:gd name="connsiteX9" fmla="*/ 0 w 5975044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596735 w 6625567"/>
                <a:gd name="connsiteY0" fmla="*/ 488597 h 3388971"/>
                <a:gd name="connsiteX1" fmla="*/ 1174979 w 6625567"/>
                <a:gd name="connsiteY1" fmla="*/ 0 h 3388971"/>
                <a:gd name="connsiteX2" fmla="*/ 5450944 w 6625567"/>
                <a:gd name="connsiteY2" fmla="*/ 0 h 3388971"/>
                <a:gd name="connsiteX3" fmla="*/ 6602929 w 6625567"/>
                <a:gd name="connsiteY3" fmla="*/ 363092 h 3388971"/>
                <a:gd name="connsiteX4" fmla="*/ 6120812 w 6625567"/>
                <a:gd name="connsiteY4" fmla="*/ 1611967 h 3388971"/>
                <a:gd name="connsiteX5" fmla="*/ 6316059 w 6625567"/>
                <a:gd name="connsiteY5" fmla="*/ 2747788 h 3388971"/>
                <a:gd name="connsiteX6" fmla="*/ 5450944 w 6625567"/>
                <a:gd name="connsiteY6" fmla="*/ 3146738 h 3388971"/>
                <a:gd name="connsiteX7" fmla="*/ 1174979 w 6625567"/>
                <a:gd name="connsiteY7" fmla="*/ 3146738 h 3388971"/>
                <a:gd name="connsiteX8" fmla="*/ 130570 w 6625567"/>
                <a:gd name="connsiteY8" fmla="*/ 2622282 h 3388971"/>
                <a:gd name="connsiteX9" fmla="*/ 42743 w 6625567"/>
                <a:gd name="connsiteY9" fmla="*/ 1378884 h 3388971"/>
                <a:gd name="connsiteX10" fmla="*/ 596735 w 6625567"/>
                <a:gd name="connsiteY10" fmla="*/ 488597 h 3388971"/>
                <a:gd name="connsiteX0" fmla="*/ 553992 w 6582824"/>
                <a:gd name="connsiteY0" fmla="*/ 488597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553992 w 6582824"/>
                <a:gd name="connsiteY10" fmla="*/ 488597 h 3388971"/>
                <a:gd name="connsiteX0" fmla="*/ 787074 w 6582824"/>
                <a:gd name="connsiteY0" fmla="*/ 542385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787074 w 6582824"/>
                <a:gd name="connsiteY10" fmla="*/ 542385 h 3388971"/>
                <a:gd name="connsiteX0" fmla="*/ 787074 w 6582824"/>
                <a:gd name="connsiteY0" fmla="*/ 701757 h 3548343"/>
                <a:gd name="connsiteX1" fmla="*/ 1132236 w 6582824"/>
                <a:gd name="connsiteY1" fmla="*/ 159372 h 3548343"/>
                <a:gd name="connsiteX2" fmla="*/ 5408201 w 6582824"/>
                <a:gd name="connsiteY2" fmla="*/ 159372 h 3548343"/>
                <a:gd name="connsiteX3" fmla="*/ 6560186 w 6582824"/>
                <a:gd name="connsiteY3" fmla="*/ 522464 h 3548343"/>
                <a:gd name="connsiteX4" fmla="*/ 6078069 w 6582824"/>
                <a:gd name="connsiteY4" fmla="*/ 1771339 h 3548343"/>
                <a:gd name="connsiteX5" fmla="*/ 6273316 w 6582824"/>
                <a:gd name="connsiteY5" fmla="*/ 2907160 h 3548343"/>
                <a:gd name="connsiteX6" fmla="*/ 5408201 w 6582824"/>
                <a:gd name="connsiteY6" fmla="*/ 3306110 h 3548343"/>
                <a:gd name="connsiteX7" fmla="*/ 1132236 w 6582824"/>
                <a:gd name="connsiteY7" fmla="*/ 3306110 h 3548343"/>
                <a:gd name="connsiteX8" fmla="*/ 87827 w 6582824"/>
                <a:gd name="connsiteY8" fmla="*/ 2781654 h 3548343"/>
                <a:gd name="connsiteX9" fmla="*/ 0 w 6582824"/>
                <a:gd name="connsiteY9" fmla="*/ 1538256 h 3548343"/>
                <a:gd name="connsiteX10" fmla="*/ 787074 w 6582824"/>
                <a:gd name="connsiteY10" fmla="*/ 701757 h 3548343"/>
                <a:gd name="connsiteX0" fmla="*/ 787074 w 6582824"/>
                <a:gd name="connsiteY0" fmla="*/ 785174 h 3631760"/>
                <a:gd name="connsiteX1" fmla="*/ 1132236 w 6582824"/>
                <a:gd name="connsiteY1" fmla="*/ 242789 h 3631760"/>
                <a:gd name="connsiteX2" fmla="*/ 5408201 w 6582824"/>
                <a:gd name="connsiteY2" fmla="*/ 242789 h 3631760"/>
                <a:gd name="connsiteX3" fmla="*/ 6560186 w 6582824"/>
                <a:gd name="connsiteY3" fmla="*/ 605881 h 3631760"/>
                <a:gd name="connsiteX4" fmla="*/ 6078069 w 6582824"/>
                <a:gd name="connsiteY4" fmla="*/ 1854756 h 3631760"/>
                <a:gd name="connsiteX5" fmla="*/ 6273316 w 6582824"/>
                <a:gd name="connsiteY5" fmla="*/ 2990577 h 3631760"/>
                <a:gd name="connsiteX6" fmla="*/ 5408201 w 6582824"/>
                <a:gd name="connsiteY6" fmla="*/ 3389527 h 3631760"/>
                <a:gd name="connsiteX7" fmla="*/ 1132236 w 6582824"/>
                <a:gd name="connsiteY7" fmla="*/ 3389527 h 3631760"/>
                <a:gd name="connsiteX8" fmla="*/ 87827 w 6582824"/>
                <a:gd name="connsiteY8" fmla="*/ 2865071 h 3631760"/>
                <a:gd name="connsiteX9" fmla="*/ 0 w 6582824"/>
                <a:gd name="connsiteY9" fmla="*/ 1621673 h 3631760"/>
                <a:gd name="connsiteX10" fmla="*/ 787074 w 6582824"/>
                <a:gd name="connsiteY10" fmla="*/ 785174 h 36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82824" h="3631760">
                  <a:moveTo>
                    <a:pt x="787074" y="785174"/>
                  </a:moveTo>
                  <a:cubicBezTo>
                    <a:pt x="787074" y="495525"/>
                    <a:pt x="842587" y="242789"/>
                    <a:pt x="1132236" y="242789"/>
                  </a:cubicBezTo>
                  <a:cubicBezTo>
                    <a:pt x="2521699" y="-44082"/>
                    <a:pt x="3911161" y="-115799"/>
                    <a:pt x="5408201" y="242789"/>
                  </a:cubicBezTo>
                  <a:cubicBezTo>
                    <a:pt x="5697850" y="242789"/>
                    <a:pt x="6560186" y="316232"/>
                    <a:pt x="6560186" y="605881"/>
                  </a:cubicBezTo>
                  <a:cubicBezTo>
                    <a:pt x="6695737" y="874542"/>
                    <a:pt x="6182657" y="1478224"/>
                    <a:pt x="6078069" y="1854756"/>
                  </a:cubicBezTo>
                  <a:cubicBezTo>
                    <a:pt x="6439646" y="2374723"/>
                    <a:pt x="6408867" y="2734782"/>
                    <a:pt x="6273316" y="2990577"/>
                  </a:cubicBezTo>
                  <a:cubicBezTo>
                    <a:pt x="6273316" y="3280226"/>
                    <a:pt x="5697850" y="3389527"/>
                    <a:pt x="5408201" y="3389527"/>
                  </a:cubicBezTo>
                  <a:cubicBezTo>
                    <a:pt x="4000809" y="3694327"/>
                    <a:pt x="2557558" y="3730186"/>
                    <a:pt x="1132236" y="3389527"/>
                  </a:cubicBezTo>
                  <a:cubicBezTo>
                    <a:pt x="842587" y="3389527"/>
                    <a:pt x="87827" y="3154720"/>
                    <a:pt x="87827" y="2865071"/>
                  </a:cubicBezTo>
                  <a:cubicBezTo>
                    <a:pt x="-50079" y="2579393"/>
                    <a:pt x="944282" y="1959358"/>
                    <a:pt x="0" y="1621673"/>
                  </a:cubicBezTo>
                  <a:cubicBezTo>
                    <a:pt x="77694" y="1266059"/>
                    <a:pt x="649168" y="1023953"/>
                    <a:pt x="787074" y="785174"/>
                  </a:cubicBezTo>
                  <a:close/>
                </a:path>
              </a:pathLst>
            </a:custGeom>
            <a:solidFill>
              <a:srgbClr val="FCD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03724" y="2704349"/>
              <a:ext cx="565854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ấn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36540" y="5444801"/>
            <a:ext cx="6586210" cy="2797457"/>
            <a:chOff x="2895350" y="5886951"/>
            <a:chExt cx="5900660" cy="2548972"/>
          </a:xfrm>
        </p:grpSpPr>
        <p:sp>
          <p:nvSpPr>
            <p:cNvPr id="17" name="Flowchart: Alternate Process 12"/>
            <p:cNvSpPr/>
            <p:nvPr/>
          </p:nvSpPr>
          <p:spPr>
            <a:xfrm>
              <a:off x="2895350" y="5886951"/>
              <a:ext cx="5900660" cy="2548972"/>
            </a:xfrm>
            <a:custGeom>
              <a:avLst/>
              <a:gdLst>
                <a:gd name="connsiteX0" fmla="*/ 0 w 5324877"/>
                <a:gd name="connsiteY0" fmla="*/ 524456 h 3146738"/>
                <a:gd name="connsiteX1" fmla="*/ 524456 w 5324877"/>
                <a:gd name="connsiteY1" fmla="*/ 0 h 3146738"/>
                <a:gd name="connsiteX2" fmla="*/ 4800421 w 5324877"/>
                <a:gd name="connsiteY2" fmla="*/ 0 h 3146738"/>
                <a:gd name="connsiteX3" fmla="*/ 5324877 w 5324877"/>
                <a:gd name="connsiteY3" fmla="*/ 524456 h 3146738"/>
                <a:gd name="connsiteX4" fmla="*/ 5324877 w 5324877"/>
                <a:gd name="connsiteY4" fmla="*/ 2622282 h 3146738"/>
                <a:gd name="connsiteX5" fmla="*/ 4800421 w 5324877"/>
                <a:gd name="connsiteY5" fmla="*/ 3146738 h 3146738"/>
                <a:gd name="connsiteX6" fmla="*/ 524456 w 5324877"/>
                <a:gd name="connsiteY6" fmla="*/ 3146738 h 3146738"/>
                <a:gd name="connsiteX7" fmla="*/ 0 w 5324877"/>
                <a:gd name="connsiteY7" fmla="*/ 2622282 h 3146738"/>
                <a:gd name="connsiteX8" fmla="*/ 0 w 5324877"/>
                <a:gd name="connsiteY8" fmla="*/ 524456 h 3146738"/>
                <a:gd name="connsiteX0" fmla="*/ 0 w 5952406"/>
                <a:gd name="connsiteY0" fmla="*/ 524456 h 3146738"/>
                <a:gd name="connsiteX1" fmla="*/ 524456 w 5952406"/>
                <a:gd name="connsiteY1" fmla="*/ 0 h 3146738"/>
                <a:gd name="connsiteX2" fmla="*/ 4800421 w 5952406"/>
                <a:gd name="connsiteY2" fmla="*/ 0 h 3146738"/>
                <a:gd name="connsiteX3" fmla="*/ 5952406 w 5952406"/>
                <a:gd name="connsiteY3" fmla="*/ 363092 h 3146738"/>
                <a:gd name="connsiteX4" fmla="*/ 5324877 w 5952406"/>
                <a:gd name="connsiteY4" fmla="*/ 2622282 h 3146738"/>
                <a:gd name="connsiteX5" fmla="*/ 4800421 w 5952406"/>
                <a:gd name="connsiteY5" fmla="*/ 3146738 h 3146738"/>
                <a:gd name="connsiteX6" fmla="*/ 524456 w 5952406"/>
                <a:gd name="connsiteY6" fmla="*/ 3146738 h 3146738"/>
                <a:gd name="connsiteX7" fmla="*/ 0 w 5952406"/>
                <a:gd name="connsiteY7" fmla="*/ 2622282 h 3146738"/>
                <a:gd name="connsiteX8" fmla="*/ 0 w 5952406"/>
                <a:gd name="connsiteY8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665536 w 5975044"/>
                <a:gd name="connsiteY5" fmla="*/ 2747788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282204"/>
                <a:gd name="connsiteX1" fmla="*/ 524456 w 5975044"/>
                <a:gd name="connsiteY1" fmla="*/ 0 h 3282204"/>
                <a:gd name="connsiteX2" fmla="*/ 4800421 w 5975044"/>
                <a:gd name="connsiteY2" fmla="*/ 0 h 3282204"/>
                <a:gd name="connsiteX3" fmla="*/ 5952406 w 5975044"/>
                <a:gd name="connsiteY3" fmla="*/ 363092 h 3282204"/>
                <a:gd name="connsiteX4" fmla="*/ 5470289 w 5975044"/>
                <a:gd name="connsiteY4" fmla="*/ 1611967 h 3282204"/>
                <a:gd name="connsiteX5" fmla="*/ 5665536 w 5975044"/>
                <a:gd name="connsiteY5" fmla="*/ 2747788 h 3282204"/>
                <a:gd name="connsiteX6" fmla="*/ 4800421 w 5975044"/>
                <a:gd name="connsiteY6" fmla="*/ 3146738 h 3282204"/>
                <a:gd name="connsiteX7" fmla="*/ 524456 w 5975044"/>
                <a:gd name="connsiteY7" fmla="*/ 3146738 h 3282204"/>
                <a:gd name="connsiteX8" fmla="*/ 0 w 5975044"/>
                <a:gd name="connsiteY8" fmla="*/ 2622282 h 3282204"/>
                <a:gd name="connsiteX9" fmla="*/ 0 w 5975044"/>
                <a:gd name="connsiteY9" fmla="*/ 524456 h 3282204"/>
                <a:gd name="connsiteX0" fmla="*/ 0 w 5975044"/>
                <a:gd name="connsiteY0" fmla="*/ 524456 h 3388971"/>
                <a:gd name="connsiteX1" fmla="*/ 524456 w 5975044"/>
                <a:gd name="connsiteY1" fmla="*/ 0 h 3388971"/>
                <a:gd name="connsiteX2" fmla="*/ 4800421 w 5975044"/>
                <a:gd name="connsiteY2" fmla="*/ 0 h 3388971"/>
                <a:gd name="connsiteX3" fmla="*/ 5952406 w 5975044"/>
                <a:gd name="connsiteY3" fmla="*/ 363092 h 3388971"/>
                <a:gd name="connsiteX4" fmla="*/ 5470289 w 5975044"/>
                <a:gd name="connsiteY4" fmla="*/ 1611967 h 3388971"/>
                <a:gd name="connsiteX5" fmla="*/ 5665536 w 5975044"/>
                <a:gd name="connsiteY5" fmla="*/ 2747788 h 3388971"/>
                <a:gd name="connsiteX6" fmla="*/ 4800421 w 5975044"/>
                <a:gd name="connsiteY6" fmla="*/ 3146738 h 3388971"/>
                <a:gd name="connsiteX7" fmla="*/ 524456 w 5975044"/>
                <a:gd name="connsiteY7" fmla="*/ 3146738 h 3388971"/>
                <a:gd name="connsiteX8" fmla="*/ 0 w 5975044"/>
                <a:gd name="connsiteY8" fmla="*/ 2622282 h 3388971"/>
                <a:gd name="connsiteX9" fmla="*/ 0 w 5975044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596735 w 6625567"/>
                <a:gd name="connsiteY0" fmla="*/ 488597 h 3388971"/>
                <a:gd name="connsiteX1" fmla="*/ 1174979 w 6625567"/>
                <a:gd name="connsiteY1" fmla="*/ 0 h 3388971"/>
                <a:gd name="connsiteX2" fmla="*/ 5450944 w 6625567"/>
                <a:gd name="connsiteY2" fmla="*/ 0 h 3388971"/>
                <a:gd name="connsiteX3" fmla="*/ 6602929 w 6625567"/>
                <a:gd name="connsiteY3" fmla="*/ 363092 h 3388971"/>
                <a:gd name="connsiteX4" fmla="*/ 6120812 w 6625567"/>
                <a:gd name="connsiteY4" fmla="*/ 1611967 h 3388971"/>
                <a:gd name="connsiteX5" fmla="*/ 6316059 w 6625567"/>
                <a:gd name="connsiteY5" fmla="*/ 2747788 h 3388971"/>
                <a:gd name="connsiteX6" fmla="*/ 5450944 w 6625567"/>
                <a:gd name="connsiteY6" fmla="*/ 3146738 h 3388971"/>
                <a:gd name="connsiteX7" fmla="*/ 1174979 w 6625567"/>
                <a:gd name="connsiteY7" fmla="*/ 3146738 h 3388971"/>
                <a:gd name="connsiteX8" fmla="*/ 130570 w 6625567"/>
                <a:gd name="connsiteY8" fmla="*/ 2622282 h 3388971"/>
                <a:gd name="connsiteX9" fmla="*/ 42743 w 6625567"/>
                <a:gd name="connsiteY9" fmla="*/ 1378884 h 3388971"/>
                <a:gd name="connsiteX10" fmla="*/ 596735 w 6625567"/>
                <a:gd name="connsiteY10" fmla="*/ 488597 h 3388971"/>
                <a:gd name="connsiteX0" fmla="*/ 553992 w 6582824"/>
                <a:gd name="connsiteY0" fmla="*/ 488597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553992 w 6582824"/>
                <a:gd name="connsiteY10" fmla="*/ 488597 h 3388971"/>
                <a:gd name="connsiteX0" fmla="*/ 787074 w 6582824"/>
                <a:gd name="connsiteY0" fmla="*/ 542385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787074 w 6582824"/>
                <a:gd name="connsiteY10" fmla="*/ 542385 h 3388971"/>
                <a:gd name="connsiteX0" fmla="*/ 787074 w 6582824"/>
                <a:gd name="connsiteY0" fmla="*/ 701757 h 3548343"/>
                <a:gd name="connsiteX1" fmla="*/ 1132236 w 6582824"/>
                <a:gd name="connsiteY1" fmla="*/ 159372 h 3548343"/>
                <a:gd name="connsiteX2" fmla="*/ 5408201 w 6582824"/>
                <a:gd name="connsiteY2" fmla="*/ 159372 h 3548343"/>
                <a:gd name="connsiteX3" fmla="*/ 6560186 w 6582824"/>
                <a:gd name="connsiteY3" fmla="*/ 522464 h 3548343"/>
                <a:gd name="connsiteX4" fmla="*/ 6078069 w 6582824"/>
                <a:gd name="connsiteY4" fmla="*/ 1771339 h 3548343"/>
                <a:gd name="connsiteX5" fmla="*/ 6273316 w 6582824"/>
                <a:gd name="connsiteY5" fmla="*/ 2907160 h 3548343"/>
                <a:gd name="connsiteX6" fmla="*/ 5408201 w 6582824"/>
                <a:gd name="connsiteY6" fmla="*/ 3306110 h 3548343"/>
                <a:gd name="connsiteX7" fmla="*/ 1132236 w 6582824"/>
                <a:gd name="connsiteY7" fmla="*/ 3306110 h 3548343"/>
                <a:gd name="connsiteX8" fmla="*/ 87827 w 6582824"/>
                <a:gd name="connsiteY8" fmla="*/ 2781654 h 3548343"/>
                <a:gd name="connsiteX9" fmla="*/ 0 w 6582824"/>
                <a:gd name="connsiteY9" fmla="*/ 1538256 h 3548343"/>
                <a:gd name="connsiteX10" fmla="*/ 787074 w 6582824"/>
                <a:gd name="connsiteY10" fmla="*/ 701757 h 3548343"/>
                <a:gd name="connsiteX0" fmla="*/ 787074 w 6582824"/>
                <a:gd name="connsiteY0" fmla="*/ 785174 h 3631760"/>
                <a:gd name="connsiteX1" fmla="*/ 1132236 w 6582824"/>
                <a:gd name="connsiteY1" fmla="*/ 242789 h 3631760"/>
                <a:gd name="connsiteX2" fmla="*/ 5408201 w 6582824"/>
                <a:gd name="connsiteY2" fmla="*/ 242789 h 3631760"/>
                <a:gd name="connsiteX3" fmla="*/ 6560186 w 6582824"/>
                <a:gd name="connsiteY3" fmla="*/ 605881 h 3631760"/>
                <a:gd name="connsiteX4" fmla="*/ 6078069 w 6582824"/>
                <a:gd name="connsiteY4" fmla="*/ 1854756 h 3631760"/>
                <a:gd name="connsiteX5" fmla="*/ 6273316 w 6582824"/>
                <a:gd name="connsiteY5" fmla="*/ 2990577 h 3631760"/>
                <a:gd name="connsiteX6" fmla="*/ 5408201 w 6582824"/>
                <a:gd name="connsiteY6" fmla="*/ 3389527 h 3631760"/>
                <a:gd name="connsiteX7" fmla="*/ 1132236 w 6582824"/>
                <a:gd name="connsiteY7" fmla="*/ 3389527 h 3631760"/>
                <a:gd name="connsiteX8" fmla="*/ 87827 w 6582824"/>
                <a:gd name="connsiteY8" fmla="*/ 2865071 h 3631760"/>
                <a:gd name="connsiteX9" fmla="*/ 0 w 6582824"/>
                <a:gd name="connsiteY9" fmla="*/ 1621673 h 3631760"/>
                <a:gd name="connsiteX10" fmla="*/ 787074 w 6582824"/>
                <a:gd name="connsiteY10" fmla="*/ 785174 h 36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82824" h="3631760">
                  <a:moveTo>
                    <a:pt x="787074" y="785174"/>
                  </a:moveTo>
                  <a:cubicBezTo>
                    <a:pt x="787074" y="495525"/>
                    <a:pt x="842587" y="242789"/>
                    <a:pt x="1132236" y="242789"/>
                  </a:cubicBezTo>
                  <a:cubicBezTo>
                    <a:pt x="2521699" y="-44082"/>
                    <a:pt x="3911161" y="-115799"/>
                    <a:pt x="5408201" y="242789"/>
                  </a:cubicBezTo>
                  <a:cubicBezTo>
                    <a:pt x="5697850" y="242789"/>
                    <a:pt x="6560186" y="316232"/>
                    <a:pt x="6560186" y="605881"/>
                  </a:cubicBezTo>
                  <a:cubicBezTo>
                    <a:pt x="6695737" y="874542"/>
                    <a:pt x="6182657" y="1478224"/>
                    <a:pt x="6078069" y="1854756"/>
                  </a:cubicBezTo>
                  <a:cubicBezTo>
                    <a:pt x="6439646" y="2374723"/>
                    <a:pt x="6408867" y="2734782"/>
                    <a:pt x="6273316" y="2990577"/>
                  </a:cubicBezTo>
                  <a:cubicBezTo>
                    <a:pt x="6273316" y="3280226"/>
                    <a:pt x="5697850" y="3389527"/>
                    <a:pt x="5408201" y="3389527"/>
                  </a:cubicBezTo>
                  <a:cubicBezTo>
                    <a:pt x="4000809" y="3694327"/>
                    <a:pt x="2557558" y="3730186"/>
                    <a:pt x="1132236" y="3389527"/>
                  </a:cubicBezTo>
                  <a:cubicBezTo>
                    <a:pt x="842587" y="3389527"/>
                    <a:pt x="87827" y="3154720"/>
                    <a:pt x="87827" y="2865071"/>
                  </a:cubicBezTo>
                  <a:cubicBezTo>
                    <a:pt x="-50079" y="2579393"/>
                    <a:pt x="944282" y="1959358"/>
                    <a:pt x="0" y="1621673"/>
                  </a:cubicBezTo>
                  <a:cubicBezTo>
                    <a:pt x="77694" y="1266059"/>
                    <a:pt x="649168" y="1023953"/>
                    <a:pt x="787074" y="785174"/>
                  </a:cubicBezTo>
                  <a:close/>
                </a:path>
              </a:pathLst>
            </a:custGeom>
            <a:solidFill>
              <a:srgbClr val="C4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71958" y="6275627"/>
              <a:ext cx="4953777" cy="1766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53812" y="5566377"/>
            <a:ext cx="5900660" cy="2548972"/>
            <a:chOff x="9087569" y="5816878"/>
            <a:chExt cx="5900660" cy="2548972"/>
          </a:xfrm>
        </p:grpSpPr>
        <p:sp>
          <p:nvSpPr>
            <p:cNvPr id="16" name="Flowchart: Alternate Process 12"/>
            <p:cNvSpPr/>
            <p:nvPr/>
          </p:nvSpPr>
          <p:spPr>
            <a:xfrm>
              <a:off x="9087569" y="5816878"/>
              <a:ext cx="5900660" cy="2548972"/>
            </a:xfrm>
            <a:custGeom>
              <a:avLst/>
              <a:gdLst>
                <a:gd name="connsiteX0" fmla="*/ 0 w 5324877"/>
                <a:gd name="connsiteY0" fmla="*/ 524456 h 3146738"/>
                <a:gd name="connsiteX1" fmla="*/ 524456 w 5324877"/>
                <a:gd name="connsiteY1" fmla="*/ 0 h 3146738"/>
                <a:gd name="connsiteX2" fmla="*/ 4800421 w 5324877"/>
                <a:gd name="connsiteY2" fmla="*/ 0 h 3146738"/>
                <a:gd name="connsiteX3" fmla="*/ 5324877 w 5324877"/>
                <a:gd name="connsiteY3" fmla="*/ 524456 h 3146738"/>
                <a:gd name="connsiteX4" fmla="*/ 5324877 w 5324877"/>
                <a:gd name="connsiteY4" fmla="*/ 2622282 h 3146738"/>
                <a:gd name="connsiteX5" fmla="*/ 4800421 w 5324877"/>
                <a:gd name="connsiteY5" fmla="*/ 3146738 h 3146738"/>
                <a:gd name="connsiteX6" fmla="*/ 524456 w 5324877"/>
                <a:gd name="connsiteY6" fmla="*/ 3146738 h 3146738"/>
                <a:gd name="connsiteX7" fmla="*/ 0 w 5324877"/>
                <a:gd name="connsiteY7" fmla="*/ 2622282 h 3146738"/>
                <a:gd name="connsiteX8" fmla="*/ 0 w 5324877"/>
                <a:gd name="connsiteY8" fmla="*/ 524456 h 3146738"/>
                <a:gd name="connsiteX0" fmla="*/ 0 w 5952406"/>
                <a:gd name="connsiteY0" fmla="*/ 524456 h 3146738"/>
                <a:gd name="connsiteX1" fmla="*/ 524456 w 5952406"/>
                <a:gd name="connsiteY1" fmla="*/ 0 h 3146738"/>
                <a:gd name="connsiteX2" fmla="*/ 4800421 w 5952406"/>
                <a:gd name="connsiteY2" fmla="*/ 0 h 3146738"/>
                <a:gd name="connsiteX3" fmla="*/ 5952406 w 5952406"/>
                <a:gd name="connsiteY3" fmla="*/ 363092 h 3146738"/>
                <a:gd name="connsiteX4" fmla="*/ 5324877 w 5952406"/>
                <a:gd name="connsiteY4" fmla="*/ 2622282 h 3146738"/>
                <a:gd name="connsiteX5" fmla="*/ 4800421 w 5952406"/>
                <a:gd name="connsiteY5" fmla="*/ 3146738 h 3146738"/>
                <a:gd name="connsiteX6" fmla="*/ 524456 w 5952406"/>
                <a:gd name="connsiteY6" fmla="*/ 3146738 h 3146738"/>
                <a:gd name="connsiteX7" fmla="*/ 0 w 5952406"/>
                <a:gd name="connsiteY7" fmla="*/ 2622282 h 3146738"/>
                <a:gd name="connsiteX8" fmla="*/ 0 w 5952406"/>
                <a:gd name="connsiteY8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324877 w 5975044"/>
                <a:gd name="connsiteY5" fmla="*/ 2622282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146738"/>
                <a:gd name="connsiteX1" fmla="*/ 524456 w 5975044"/>
                <a:gd name="connsiteY1" fmla="*/ 0 h 3146738"/>
                <a:gd name="connsiteX2" fmla="*/ 4800421 w 5975044"/>
                <a:gd name="connsiteY2" fmla="*/ 0 h 3146738"/>
                <a:gd name="connsiteX3" fmla="*/ 5952406 w 5975044"/>
                <a:gd name="connsiteY3" fmla="*/ 363092 h 3146738"/>
                <a:gd name="connsiteX4" fmla="*/ 5470289 w 5975044"/>
                <a:gd name="connsiteY4" fmla="*/ 1611967 h 3146738"/>
                <a:gd name="connsiteX5" fmla="*/ 5665536 w 5975044"/>
                <a:gd name="connsiteY5" fmla="*/ 2747788 h 3146738"/>
                <a:gd name="connsiteX6" fmla="*/ 4800421 w 5975044"/>
                <a:gd name="connsiteY6" fmla="*/ 3146738 h 3146738"/>
                <a:gd name="connsiteX7" fmla="*/ 524456 w 5975044"/>
                <a:gd name="connsiteY7" fmla="*/ 3146738 h 3146738"/>
                <a:gd name="connsiteX8" fmla="*/ 0 w 5975044"/>
                <a:gd name="connsiteY8" fmla="*/ 2622282 h 3146738"/>
                <a:gd name="connsiteX9" fmla="*/ 0 w 5975044"/>
                <a:gd name="connsiteY9" fmla="*/ 524456 h 3146738"/>
                <a:gd name="connsiteX0" fmla="*/ 0 w 5975044"/>
                <a:gd name="connsiteY0" fmla="*/ 524456 h 3282204"/>
                <a:gd name="connsiteX1" fmla="*/ 524456 w 5975044"/>
                <a:gd name="connsiteY1" fmla="*/ 0 h 3282204"/>
                <a:gd name="connsiteX2" fmla="*/ 4800421 w 5975044"/>
                <a:gd name="connsiteY2" fmla="*/ 0 h 3282204"/>
                <a:gd name="connsiteX3" fmla="*/ 5952406 w 5975044"/>
                <a:gd name="connsiteY3" fmla="*/ 363092 h 3282204"/>
                <a:gd name="connsiteX4" fmla="*/ 5470289 w 5975044"/>
                <a:gd name="connsiteY4" fmla="*/ 1611967 h 3282204"/>
                <a:gd name="connsiteX5" fmla="*/ 5665536 w 5975044"/>
                <a:gd name="connsiteY5" fmla="*/ 2747788 h 3282204"/>
                <a:gd name="connsiteX6" fmla="*/ 4800421 w 5975044"/>
                <a:gd name="connsiteY6" fmla="*/ 3146738 h 3282204"/>
                <a:gd name="connsiteX7" fmla="*/ 524456 w 5975044"/>
                <a:gd name="connsiteY7" fmla="*/ 3146738 h 3282204"/>
                <a:gd name="connsiteX8" fmla="*/ 0 w 5975044"/>
                <a:gd name="connsiteY8" fmla="*/ 2622282 h 3282204"/>
                <a:gd name="connsiteX9" fmla="*/ 0 w 5975044"/>
                <a:gd name="connsiteY9" fmla="*/ 524456 h 3282204"/>
                <a:gd name="connsiteX0" fmla="*/ 0 w 5975044"/>
                <a:gd name="connsiteY0" fmla="*/ 524456 h 3388971"/>
                <a:gd name="connsiteX1" fmla="*/ 524456 w 5975044"/>
                <a:gd name="connsiteY1" fmla="*/ 0 h 3388971"/>
                <a:gd name="connsiteX2" fmla="*/ 4800421 w 5975044"/>
                <a:gd name="connsiteY2" fmla="*/ 0 h 3388971"/>
                <a:gd name="connsiteX3" fmla="*/ 5952406 w 5975044"/>
                <a:gd name="connsiteY3" fmla="*/ 363092 h 3388971"/>
                <a:gd name="connsiteX4" fmla="*/ 5470289 w 5975044"/>
                <a:gd name="connsiteY4" fmla="*/ 1611967 h 3388971"/>
                <a:gd name="connsiteX5" fmla="*/ 5665536 w 5975044"/>
                <a:gd name="connsiteY5" fmla="*/ 2747788 h 3388971"/>
                <a:gd name="connsiteX6" fmla="*/ 4800421 w 5975044"/>
                <a:gd name="connsiteY6" fmla="*/ 3146738 h 3388971"/>
                <a:gd name="connsiteX7" fmla="*/ 524456 w 5975044"/>
                <a:gd name="connsiteY7" fmla="*/ 3146738 h 3388971"/>
                <a:gd name="connsiteX8" fmla="*/ 0 w 5975044"/>
                <a:gd name="connsiteY8" fmla="*/ 2622282 h 3388971"/>
                <a:gd name="connsiteX9" fmla="*/ 0 w 5975044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519953 w 6494997"/>
                <a:gd name="connsiteY0" fmla="*/ 524456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519953 w 6494997"/>
                <a:gd name="connsiteY9" fmla="*/ 524456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466165 w 6494997"/>
                <a:gd name="connsiteY0" fmla="*/ 488597 h 3388971"/>
                <a:gd name="connsiteX1" fmla="*/ 1044409 w 6494997"/>
                <a:gd name="connsiteY1" fmla="*/ 0 h 3388971"/>
                <a:gd name="connsiteX2" fmla="*/ 5320374 w 6494997"/>
                <a:gd name="connsiteY2" fmla="*/ 0 h 3388971"/>
                <a:gd name="connsiteX3" fmla="*/ 6472359 w 6494997"/>
                <a:gd name="connsiteY3" fmla="*/ 363092 h 3388971"/>
                <a:gd name="connsiteX4" fmla="*/ 5990242 w 6494997"/>
                <a:gd name="connsiteY4" fmla="*/ 1611967 h 3388971"/>
                <a:gd name="connsiteX5" fmla="*/ 6185489 w 6494997"/>
                <a:gd name="connsiteY5" fmla="*/ 2747788 h 3388971"/>
                <a:gd name="connsiteX6" fmla="*/ 5320374 w 6494997"/>
                <a:gd name="connsiteY6" fmla="*/ 3146738 h 3388971"/>
                <a:gd name="connsiteX7" fmla="*/ 1044409 w 6494997"/>
                <a:gd name="connsiteY7" fmla="*/ 3146738 h 3388971"/>
                <a:gd name="connsiteX8" fmla="*/ 0 w 6494997"/>
                <a:gd name="connsiteY8" fmla="*/ 2622282 h 3388971"/>
                <a:gd name="connsiteX9" fmla="*/ 466165 w 6494997"/>
                <a:gd name="connsiteY9" fmla="*/ 488597 h 3388971"/>
                <a:gd name="connsiteX0" fmla="*/ 596735 w 6625567"/>
                <a:gd name="connsiteY0" fmla="*/ 488597 h 3388971"/>
                <a:gd name="connsiteX1" fmla="*/ 1174979 w 6625567"/>
                <a:gd name="connsiteY1" fmla="*/ 0 h 3388971"/>
                <a:gd name="connsiteX2" fmla="*/ 5450944 w 6625567"/>
                <a:gd name="connsiteY2" fmla="*/ 0 h 3388971"/>
                <a:gd name="connsiteX3" fmla="*/ 6602929 w 6625567"/>
                <a:gd name="connsiteY3" fmla="*/ 363092 h 3388971"/>
                <a:gd name="connsiteX4" fmla="*/ 6120812 w 6625567"/>
                <a:gd name="connsiteY4" fmla="*/ 1611967 h 3388971"/>
                <a:gd name="connsiteX5" fmla="*/ 6316059 w 6625567"/>
                <a:gd name="connsiteY5" fmla="*/ 2747788 h 3388971"/>
                <a:gd name="connsiteX6" fmla="*/ 5450944 w 6625567"/>
                <a:gd name="connsiteY6" fmla="*/ 3146738 h 3388971"/>
                <a:gd name="connsiteX7" fmla="*/ 1174979 w 6625567"/>
                <a:gd name="connsiteY7" fmla="*/ 3146738 h 3388971"/>
                <a:gd name="connsiteX8" fmla="*/ 130570 w 6625567"/>
                <a:gd name="connsiteY8" fmla="*/ 2622282 h 3388971"/>
                <a:gd name="connsiteX9" fmla="*/ 42743 w 6625567"/>
                <a:gd name="connsiteY9" fmla="*/ 1378884 h 3388971"/>
                <a:gd name="connsiteX10" fmla="*/ 596735 w 6625567"/>
                <a:gd name="connsiteY10" fmla="*/ 488597 h 3388971"/>
                <a:gd name="connsiteX0" fmla="*/ 553992 w 6582824"/>
                <a:gd name="connsiteY0" fmla="*/ 488597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553992 w 6582824"/>
                <a:gd name="connsiteY10" fmla="*/ 488597 h 3388971"/>
                <a:gd name="connsiteX0" fmla="*/ 787074 w 6582824"/>
                <a:gd name="connsiteY0" fmla="*/ 542385 h 3388971"/>
                <a:gd name="connsiteX1" fmla="*/ 1132236 w 6582824"/>
                <a:gd name="connsiteY1" fmla="*/ 0 h 3388971"/>
                <a:gd name="connsiteX2" fmla="*/ 5408201 w 6582824"/>
                <a:gd name="connsiteY2" fmla="*/ 0 h 3388971"/>
                <a:gd name="connsiteX3" fmla="*/ 6560186 w 6582824"/>
                <a:gd name="connsiteY3" fmla="*/ 363092 h 3388971"/>
                <a:gd name="connsiteX4" fmla="*/ 6078069 w 6582824"/>
                <a:gd name="connsiteY4" fmla="*/ 1611967 h 3388971"/>
                <a:gd name="connsiteX5" fmla="*/ 6273316 w 6582824"/>
                <a:gd name="connsiteY5" fmla="*/ 2747788 h 3388971"/>
                <a:gd name="connsiteX6" fmla="*/ 5408201 w 6582824"/>
                <a:gd name="connsiteY6" fmla="*/ 3146738 h 3388971"/>
                <a:gd name="connsiteX7" fmla="*/ 1132236 w 6582824"/>
                <a:gd name="connsiteY7" fmla="*/ 3146738 h 3388971"/>
                <a:gd name="connsiteX8" fmla="*/ 87827 w 6582824"/>
                <a:gd name="connsiteY8" fmla="*/ 2622282 h 3388971"/>
                <a:gd name="connsiteX9" fmla="*/ 0 w 6582824"/>
                <a:gd name="connsiteY9" fmla="*/ 1378884 h 3388971"/>
                <a:gd name="connsiteX10" fmla="*/ 787074 w 6582824"/>
                <a:gd name="connsiteY10" fmla="*/ 542385 h 3388971"/>
                <a:gd name="connsiteX0" fmla="*/ 787074 w 6582824"/>
                <a:gd name="connsiteY0" fmla="*/ 701757 h 3548343"/>
                <a:gd name="connsiteX1" fmla="*/ 1132236 w 6582824"/>
                <a:gd name="connsiteY1" fmla="*/ 159372 h 3548343"/>
                <a:gd name="connsiteX2" fmla="*/ 5408201 w 6582824"/>
                <a:gd name="connsiteY2" fmla="*/ 159372 h 3548343"/>
                <a:gd name="connsiteX3" fmla="*/ 6560186 w 6582824"/>
                <a:gd name="connsiteY3" fmla="*/ 522464 h 3548343"/>
                <a:gd name="connsiteX4" fmla="*/ 6078069 w 6582824"/>
                <a:gd name="connsiteY4" fmla="*/ 1771339 h 3548343"/>
                <a:gd name="connsiteX5" fmla="*/ 6273316 w 6582824"/>
                <a:gd name="connsiteY5" fmla="*/ 2907160 h 3548343"/>
                <a:gd name="connsiteX6" fmla="*/ 5408201 w 6582824"/>
                <a:gd name="connsiteY6" fmla="*/ 3306110 h 3548343"/>
                <a:gd name="connsiteX7" fmla="*/ 1132236 w 6582824"/>
                <a:gd name="connsiteY7" fmla="*/ 3306110 h 3548343"/>
                <a:gd name="connsiteX8" fmla="*/ 87827 w 6582824"/>
                <a:gd name="connsiteY8" fmla="*/ 2781654 h 3548343"/>
                <a:gd name="connsiteX9" fmla="*/ 0 w 6582824"/>
                <a:gd name="connsiteY9" fmla="*/ 1538256 h 3548343"/>
                <a:gd name="connsiteX10" fmla="*/ 787074 w 6582824"/>
                <a:gd name="connsiteY10" fmla="*/ 701757 h 3548343"/>
                <a:gd name="connsiteX0" fmla="*/ 787074 w 6582824"/>
                <a:gd name="connsiteY0" fmla="*/ 785174 h 3631760"/>
                <a:gd name="connsiteX1" fmla="*/ 1132236 w 6582824"/>
                <a:gd name="connsiteY1" fmla="*/ 242789 h 3631760"/>
                <a:gd name="connsiteX2" fmla="*/ 5408201 w 6582824"/>
                <a:gd name="connsiteY2" fmla="*/ 242789 h 3631760"/>
                <a:gd name="connsiteX3" fmla="*/ 6560186 w 6582824"/>
                <a:gd name="connsiteY3" fmla="*/ 605881 h 3631760"/>
                <a:gd name="connsiteX4" fmla="*/ 6078069 w 6582824"/>
                <a:gd name="connsiteY4" fmla="*/ 1854756 h 3631760"/>
                <a:gd name="connsiteX5" fmla="*/ 6273316 w 6582824"/>
                <a:gd name="connsiteY5" fmla="*/ 2990577 h 3631760"/>
                <a:gd name="connsiteX6" fmla="*/ 5408201 w 6582824"/>
                <a:gd name="connsiteY6" fmla="*/ 3389527 h 3631760"/>
                <a:gd name="connsiteX7" fmla="*/ 1132236 w 6582824"/>
                <a:gd name="connsiteY7" fmla="*/ 3389527 h 3631760"/>
                <a:gd name="connsiteX8" fmla="*/ 87827 w 6582824"/>
                <a:gd name="connsiteY8" fmla="*/ 2865071 h 3631760"/>
                <a:gd name="connsiteX9" fmla="*/ 0 w 6582824"/>
                <a:gd name="connsiteY9" fmla="*/ 1621673 h 3631760"/>
                <a:gd name="connsiteX10" fmla="*/ 787074 w 6582824"/>
                <a:gd name="connsiteY10" fmla="*/ 785174 h 36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82824" h="3631760">
                  <a:moveTo>
                    <a:pt x="787074" y="785174"/>
                  </a:moveTo>
                  <a:cubicBezTo>
                    <a:pt x="787074" y="495525"/>
                    <a:pt x="842587" y="242789"/>
                    <a:pt x="1132236" y="242789"/>
                  </a:cubicBezTo>
                  <a:cubicBezTo>
                    <a:pt x="2521699" y="-44082"/>
                    <a:pt x="3911161" y="-115799"/>
                    <a:pt x="5408201" y="242789"/>
                  </a:cubicBezTo>
                  <a:cubicBezTo>
                    <a:pt x="5697850" y="242789"/>
                    <a:pt x="6560186" y="316232"/>
                    <a:pt x="6560186" y="605881"/>
                  </a:cubicBezTo>
                  <a:cubicBezTo>
                    <a:pt x="6695737" y="874542"/>
                    <a:pt x="6182657" y="1478224"/>
                    <a:pt x="6078069" y="1854756"/>
                  </a:cubicBezTo>
                  <a:cubicBezTo>
                    <a:pt x="6439646" y="2374723"/>
                    <a:pt x="6408867" y="2734782"/>
                    <a:pt x="6273316" y="2990577"/>
                  </a:cubicBezTo>
                  <a:cubicBezTo>
                    <a:pt x="6273316" y="3280226"/>
                    <a:pt x="5697850" y="3389527"/>
                    <a:pt x="5408201" y="3389527"/>
                  </a:cubicBezTo>
                  <a:cubicBezTo>
                    <a:pt x="4000809" y="3694327"/>
                    <a:pt x="2557558" y="3730186"/>
                    <a:pt x="1132236" y="3389527"/>
                  </a:cubicBezTo>
                  <a:cubicBezTo>
                    <a:pt x="842587" y="3389527"/>
                    <a:pt x="87827" y="3154720"/>
                    <a:pt x="87827" y="2865071"/>
                  </a:cubicBezTo>
                  <a:cubicBezTo>
                    <a:pt x="-50079" y="2579393"/>
                    <a:pt x="944282" y="1959358"/>
                    <a:pt x="0" y="1621673"/>
                  </a:cubicBezTo>
                  <a:cubicBezTo>
                    <a:pt x="77694" y="1266059"/>
                    <a:pt x="649168" y="1023953"/>
                    <a:pt x="787074" y="785174"/>
                  </a:cubicBezTo>
                  <a:close/>
                </a:path>
              </a:pathLst>
            </a:custGeom>
            <a:solidFill>
              <a:srgbClr val="D3D0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904361" y="6042714"/>
              <a:ext cx="454965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ràng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422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032" y="1125021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3499" y="2658749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7"/>
                </a:lnTo>
                <a:lnTo>
                  <a:pt x="0" y="106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876300"/>
            <a:ext cx="11239500" cy="6240795"/>
            <a:chOff x="0" y="0"/>
            <a:chExt cx="2449475" cy="1330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9475" cy="1330502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rgbClr val="FFFBE9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235425" y="8136270"/>
            <a:ext cx="8314964" cy="5658446"/>
          </a:xfrm>
          <a:custGeom>
            <a:avLst/>
            <a:gdLst/>
            <a:ahLst/>
            <a:cxnLst/>
            <a:rect l="l" t="t" r="r" b="b"/>
            <a:pathLst>
              <a:path w="8314964" h="5658446">
                <a:moveTo>
                  <a:pt x="0" y="0"/>
                </a:moveTo>
                <a:lnTo>
                  <a:pt x="8314964" y="0"/>
                </a:lnTo>
                <a:lnTo>
                  <a:pt x="8314964" y="5658446"/>
                </a:lnTo>
                <a:lnTo>
                  <a:pt x="0" y="565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7746" y="7136145"/>
            <a:ext cx="8786343" cy="3272913"/>
          </a:xfrm>
          <a:custGeom>
            <a:avLst/>
            <a:gdLst/>
            <a:ahLst/>
            <a:cxnLst/>
            <a:rect l="l" t="t" r="r" b="b"/>
            <a:pathLst>
              <a:path w="8786343" h="3272913">
                <a:moveTo>
                  <a:pt x="0" y="0"/>
                </a:moveTo>
                <a:lnTo>
                  <a:pt x="8786343" y="0"/>
                </a:lnTo>
                <a:lnTo>
                  <a:pt x="8786343" y="3272913"/>
                </a:lnTo>
                <a:lnTo>
                  <a:pt x="0" y="327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74449" y="7136145"/>
            <a:ext cx="9626532" cy="4619183"/>
          </a:xfrm>
          <a:custGeom>
            <a:avLst/>
            <a:gdLst/>
            <a:ahLst/>
            <a:cxnLst/>
            <a:rect l="l" t="t" r="r" b="b"/>
            <a:pathLst>
              <a:path w="9626532" h="4619183">
                <a:moveTo>
                  <a:pt x="0" y="0"/>
                </a:moveTo>
                <a:lnTo>
                  <a:pt x="9626532" y="0"/>
                </a:lnTo>
                <a:lnTo>
                  <a:pt x="9626532" y="4619183"/>
                </a:lnTo>
                <a:lnTo>
                  <a:pt x="0" y="461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78031" y="2038740"/>
            <a:ext cx="7758959" cy="9436424"/>
          </a:xfrm>
          <a:custGeom>
            <a:avLst/>
            <a:gdLst/>
            <a:ahLst/>
            <a:cxnLst/>
            <a:rect l="l" t="t" r="r" b="b"/>
            <a:pathLst>
              <a:path w="7758959" h="9436424">
                <a:moveTo>
                  <a:pt x="7758958" y="0"/>
                </a:moveTo>
                <a:lnTo>
                  <a:pt x="0" y="0"/>
                </a:lnTo>
                <a:lnTo>
                  <a:pt x="0" y="9436424"/>
                </a:lnTo>
                <a:lnTo>
                  <a:pt x="7758958" y="9436424"/>
                </a:lnTo>
                <a:lnTo>
                  <a:pt x="77589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8597" y="7117095"/>
            <a:ext cx="4852039" cy="3563216"/>
          </a:xfrm>
          <a:custGeom>
            <a:avLst/>
            <a:gdLst/>
            <a:ahLst/>
            <a:cxnLst/>
            <a:rect l="l" t="t" r="r" b="b"/>
            <a:pathLst>
              <a:path w="4852039" h="3563216">
                <a:moveTo>
                  <a:pt x="0" y="0"/>
                </a:moveTo>
                <a:lnTo>
                  <a:pt x="4852038" y="0"/>
                </a:lnTo>
                <a:lnTo>
                  <a:pt x="4852038" y="3563216"/>
                </a:lnTo>
                <a:lnTo>
                  <a:pt x="0" y="356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5538982" y="456143"/>
            <a:ext cx="2641928" cy="2393966"/>
          </a:xfrm>
          <a:custGeom>
            <a:avLst/>
            <a:gdLst/>
            <a:ahLst/>
            <a:cxnLst/>
            <a:rect l="l" t="t" r="r" b="b"/>
            <a:pathLst>
              <a:path w="2641928" h="2393966">
                <a:moveTo>
                  <a:pt x="0" y="0"/>
                </a:moveTo>
                <a:lnTo>
                  <a:pt x="2641928" y="0"/>
                </a:lnTo>
                <a:lnTo>
                  <a:pt x="2641928" y="2393966"/>
                </a:lnTo>
                <a:lnTo>
                  <a:pt x="0" y="2393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19" y="1509539"/>
            <a:ext cx="1209551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9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7F7FF">
                <a:alpha val="100000"/>
              </a:srgbClr>
            </a:gs>
            <a:gs pos="100000">
              <a:srgbClr val="FFE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08578" y="706600"/>
            <a:ext cx="6701663" cy="2066346"/>
          </a:xfrm>
          <a:custGeom>
            <a:avLst/>
            <a:gdLst/>
            <a:ahLst/>
            <a:cxnLst/>
            <a:rect l="l" t="t" r="r" b="b"/>
            <a:pathLst>
              <a:path w="6701663" h="2066346">
                <a:moveTo>
                  <a:pt x="0" y="0"/>
                </a:moveTo>
                <a:lnTo>
                  <a:pt x="6701663" y="0"/>
                </a:lnTo>
                <a:lnTo>
                  <a:pt x="6701663" y="2066346"/>
                </a:lnTo>
                <a:lnTo>
                  <a:pt x="0" y="206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0516" y="706600"/>
            <a:ext cx="3454822" cy="1065237"/>
          </a:xfrm>
          <a:custGeom>
            <a:avLst/>
            <a:gdLst/>
            <a:ahLst/>
            <a:cxnLst/>
            <a:rect l="l" t="t" r="r" b="b"/>
            <a:pathLst>
              <a:path w="3454822" h="1065237">
                <a:moveTo>
                  <a:pt x="0" y="0"/>
                </a:moveTo>
                <a:lnTo>
                  <a:pt x="3454822" y="0"/>
                </a:lnTo>
                <a:lnTo>
                  <a:pt x="3454822" y="1065236"/>
                </a:lnTo>
                <a:lnTo>
                  <a:pt x="0" y="106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09598" y="489996"/>
            <a:ext cx="17145002" cy="9149304"/>
            <a:chOff x="-57231" y="-38100"/>
            <a:chExt cx="2575383" cy="1368602"/>
          </a:xfrm>
        </p:grpSpPr>
        <p:sp>
          <p:nvSpPr>
            <p:cNvPr id="5" name="Freeform 5"/>
            <p:cNvSpPr/>
            <p:nvPr/>
          </p:nvSpPr>
          <p:spPr>
            <a:xfrm>
              <a:off x="-57231" y="-38100"/>
              <a:ext cx="2575383" cy="1368602"/>
            </a:xfrm>
            <a:custGeom>
              <a:avLst/>
              <a:gdLst/>
              <a:ahLst/>
              <a:cxnLst/>
              <a:rect l="l" t="t" r="r" b="b"/>
              <a:pathLst>
                <a:path w="2449475" h="1330502">
                  <a:moveTo>
                    <a:pt x="82807" y="0"/>
                  </a:moveTo>
                  <a:lnTo>
                    <a:pt x="2366668" y="0"/>
                  </a:lnTo>
                  <a:cubicBezTo>
                    <a:pt x="2412401" y="0"/>
                    <a:pt x="2449475" y="37074"/>
                    <a:pt x="2449475" y="82807"/>
                  </a:cubicBezTo>
                  <a:lnTo>
                    <a:pt x="2449475" y="1247695"/>
                  </a:lnTo>
                  <a:cubicBezTo>
                    <a:pt x="2449475" y="1269657"/>
                    <a:pt x="2440751" y="1290719"/>
                    <a:pt x="2425221" y="1306248"/>
                  </a:cubicBezTo>
                  <a:cubicBezTo>
                    <a:pt x="2409692" y="1321778"/>
                    <a:pt x="2388630" y="1330502"/>
                    <a:pt x="2366668" y="1330502"/>
                  </a:cubicBezTo>
                  <a:lnTo>
                    <a:pt x="82807" y="1330502"/>
                  </a:lnTo>
                  <a:cubicBezTo>
                    <a:pt x="60845" y="1330502"/>
                    <a:pt x="39783" y="1321778"/>
                    <a:pt x="24254" y="1306248"/>
                  </a:cubicBezTo>
                  <a:cubicBezTo>
                    <a:pt x="8724" y="1290719"/>
                    <a:pt x="0" y="1269657"/>
                    <a:pt x="0" y="1247695"/>
                  </a:cubicBezTo>
                  <a:lnTo>
                    <a:pt x="0" y="82807"/>
                  </a:lnTo>
                  <a:cubicBezTo>
                    <a:pt x="0" y="60845"/>
                    <a:pt x="8724" y="39783"/>
                    <a:pt x="24254" y="24254"/>
                  </a:cubicBezTo>
                  <a:cubicBezTo>
                    <a:pt x="39783" y="8724"/>
                    <a:pt x="60845" y="0"/>
                    <a:pt x="82807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DA773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49475" cy="1368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8895" y="871876"/>
            <a:ext cx="1647712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b="1" dirty="0" smtClean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29236" y="3772031"/>
            <a:ext cx="16459198" cy="4681050"/>
            <a:chOff x="838200" y="4550446"/>
            <a:chExt cx="16459198" cy="4681050"/>
          </a:xfrm>
        </p:grpSpPr>
        <p:sp>
          <p:nvSpPr>
            <p:cNvPr id="49" name="Rectangle 48"/>
            <p:cNvSpPr/>
            <p:nvPr/>
          </p:nvSpPr>
          <p:spPr>
            <a:xfrm>
              <a:off x="838200" y="4550446"/>
              <a:ext cx="7239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4000" b="1" dirty="0" smtClean="0">
                  <a:solidFill>
                    <a:srgbClr val="E141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lang="en-GB" sz="4000" dirty="0">
                <a:solidFill>
                  <a:srgbClr val="E141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90599" y="5076512"/>
              <a:ext cx="16306799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8775" algn="just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“Con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réo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dê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soi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44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cổng</a:t>
              </a:r>
              <a:r>
                <a:rPr lang="en-GB" sz="44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44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xóa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reo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rộn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rã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vang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uốn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dê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thong dong,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soi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vắt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-533400" y="8115300"/>
            <a:ext cx="20480102" cy="6658571"/>
            <a:chOff x="195430" y="8023999"/>
            <a:chExt cx="20480102" cy="6658571"/>
          </a:xfrm>
        </p:grpSpPr>
        <p:sp>
          <p:nvSpPr>
            <p:cNvPr id="53" name="Freeform 8"/>
            <p:cNvSpPr/>
            <p:nvPr/>
          </p:nvSpPr>
          <p:spPr>
            <a:xfrm>
              <a:off x="195430" y="8650543"/>
              <a:ext cx="8786343" cy="3272913"/>
            </a:xfrm>
            <a:custGeom>
              <a:avLst/>
              <a:gdLst/>
              <a:ahLst/>
              <a:cxnLst/>
              <a:rect l="l" t="t" r="r" b="b"/>
              <a:pathLst>
                <a:path w="8786343" h="3272913">
                  <a:moveTo>
                    <a:pt x="0" y="0"/>
                  </a:moveTo>
                  <a:lnTo>
                    <a:pt x="8786343" y="0"/>
                  </a:lnTo>
                  <a:lnTo>
                    <a:pt x="8786343" y="3272913"/>
                  </a:lnTo>
                  <a:lnTo>
                    <a:pt x="0" y="3272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54" name="Group 53"/>
            <p:cNvGrpSpPr/>
            <p:nvPr/>
          </p:nvGrpSpPr>
          <p:grpSpPr>
            <a:xfrm>
              <a:off x="4109976" y="8023999"/>
              <a:ext cx="16565556" cy="6658571"/>
              <a:chOff x="4109976" y="8023999"/>
              <a:chExt cx="16565556" cy="6658571"/>
            </a:xfrm>
          </p:grpSpPr>
          <p:sp>
            <p:nvSpPr>
              <p:cNvPr id="55" name="Freeform 7"/>
              <p:cNvSpPr/>
              <p:nvPr/>
            </p:nvSpPr>
            <p:spPr>
              <a:xfrm>
                <a:off x="4109976" y="9024124"/>
                <a:ext cx="8314964" cy="5658446"/>
              </a:xfrm>
              <a:custGeom>
                <a:avLst/>
                <a:gdLst/>
                <a:ahLst/>
                <a:cxnLst/>
                <a:rect l="l" t="t" r="r" b="b"/>
                <a:pathLst>
                  <a:path w="8314964" h="5658446">
                    <a:moveTo>
                      <a:pt x="0" y="0"/>
                    </a:moveTo>
                    <a:lnTo>
                      <a:pt x="8314964" y="0"/>
                    </a:lnTo>
                    <a:lnTo>
                      <a:pt x="8314964" y="5658446"/>
                    </a:lnTo>
                    <a:lnTo>
                      <a:pt x="0" y="56584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sp>
            <p:nvSpPr>
              <p:cNvPr id="56" name="Freeform 9"/>
              <p:cNvSpPr/>
              <p:nvPr/>
            </p:nvSpPr>
            <p:spPr>
              <a:xfrm>
                <a:off x="11049000" y="8023999"/>
                <a:ext cx="9626532" cy="4619183"/>
              </a:xfrm>
              <a:custGeom>
                <a:avLst/>
                <a:gdLst/>
                <a:ahLst/>
                <a:cxnLst/>
                <a:rect l="l" t="t" r="r" b="b"/>
                <a:pathLst>
                  <a:path w="9626532" h="4619183">
                    <a:moveTo>
                      <a:pt x="0" y="0"/>
                    </a:moveTo>
                    <a:lnTo>
                      <a:pt x="9626532" y="0"/>
                    </a:lnTo>
                    <a:lnTo>
                      <a:pt x="9626532" y="4619183"/>
                    </a:lnTo>
                    <a:lnTo>
                      <a:pt x="0" y="46191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226</Words>
  <Application>Microsoft Office PowerPoint</Application>
  <PresentationFormat>Custom</PresentationFormat>
  <Paragraphs>11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Times New Roman</vt:lpstr>
      <vt:lpstr>SVN-Newton</vt:lpstr>
      <vt:lpstr>Calibri</vt:lpstr>
      <vt:lpstr>#9Slide06 SVNDope Script</vt:lpstr>
      <vt:lpstr>#9Slide05 SVNCallpedia Script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</dc:title>
  <dc:creator>admin</dc:creator>
  <cp:lastModifiedBy>admin</cp:lastModifiedBy>
  <cp:revision>35</cp:revision>
  <dcterms:created xsi:type="dcterms:W3CDTF">2006-08-16T00:00:00Z</dcterms:created>
  <dcterms:modified xsi:type="dcterms:W3CDTF">2024-10-20T11:35:12Z</dcterms:modified>
  <dc:identifier>DAGTW-rvhgc</dc:identifier>
</cp:coreProperties>
</file>