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70" r:id="rId2"/>
    <p:sldId id="471" r:id="rId3"/>
    <p:sldId id="474" r:id="rId4"/>
    <p:sldId id="475" r:id="rId5"/>
    <p:sldId id="484" r:id="rId6"/>
    <p:sldId id="352" r:id="rId7"/>
    <p:sldId id="485" r:id="rId8"/>
    <p:sldId id="487" r:id="rId9"/>
    <p:sldId id="480" r:id="rId10"/>
    <p:sldId id="481" r:id="rId11"/>
    <p:sldId id="486" r:id="rId12"/>
    <p:sldId id="483" r:id="rId13"/>
    <p:sldId id="489" r:id="rId14"/>
    <p:sldId id="490" r:id="rId15"/>
    <p:sldId id="491" r:id="rId16"/>
    <p:sldId id="492" r:id="rId17"/>
  </p:sldIdLst>
  <p:sldSz cx="12190413" cy="6859588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0"/>
            <p14:sldId id="471"/>
            <p14:sldId id="474"/>
            <p14:sldId id="475"/>
            <p14:sldId id="484"/>
            <p14:sldId id="352"/>
            <p14:sldId id="485"/>
            <p14:sldId id="487"/>
            <p14:sldId id="480"/>
            <p14:sldId id="481"/>
            <p14:sldId id="486"/>
            <p14:sldId id="483"/>
            <p14:sldId id="489"/>
            <p14:sldId id="490"/>
            <p14:sldId id="491"/>
            <p14:sldId id="4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31" autoAdjust="0"/>
    <p:restoredTop sz="97778" autoAdjust="0"/>
  </p:normalViewPr>
  <p:slideViewPr>
    <p:cSldViewPr snapToGrid="0" showGuides="1">
      <p:cViewPr varScale="1">
        <p:scale>
          <a:sx n="59" d="100"/>
          <a:sy n="59" d="100"/>
        </p:scale>
        <p:origin x="644" y="5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009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155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786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14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25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83" y="4176041"/>
            <a:ext cx="2493548" cy="2163078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858982" y="1769546"/>
            <a:ext cx="10266218" cy="2188701"/>
            <a:chOff x="2231906" y="1692717"/>
            <a:chExt cx="6274160" cy="2188701"/>
          </a:xfrm>
        </p:grpSpPr>
        <p:sp>
          <p:nvSpPr>
            <p:cNvPr id="21" name="18">
              <a:extLst>
                <a:ext uri="{FF2B5EF4-FFF2-40B4-BE49-F238E27FC236}">
                  <a16:creationId xmlns:a16="http://schemas.microsoft.com/office/drawing/2014/main" id="{D2FA2529-9F26-461A-A62A-9DA8F1E8377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231906" y="1788537"/>
              <a:ext cx="6274160" cy="20928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600" b="1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Ôn</a:t>
              </a:r>
              <a:r>
                <a:rPr lang="en-US" altLang="zh-CN" sz="9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tập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Chủ điểm 4: ĐIỀU EM CẦN BIẾT</a:t>
              </a:r>
              <a:endPara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21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21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24" y="200252"/>
            <a:ext cx="10789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Viết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một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câu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về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điều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em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nên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làm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hoặc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không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nên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làm</a:t>
            </a:r>
            <a:r>
              <a:rPr lang="en-US" sz="3200" b="1" i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06648" y="213424"/>
            <a:ext cx="450376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206" y="878778"/>
            <a:ext cx="10238700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Điều em nên làm: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+mj-lt"/>
              </a:rPr>
              <a:t>Em nên đeo khẩu trang và thực hiện </a:t>
            </a:r>
            <a:r>
              <a:rPr lang="vi-VN" sz="2800" i="1">
                <a:latin typeface="+mj-lt"/>
              </a:rPr>
              <a:t>tốt 5K </a:t>
            </a:r>
            <a:r>
              <a:rPr lang="vi-VN" sz="2800" i="1" dirty="0">
                <a:latin typeface="+mj-lt"/>
              </a:rPr>
              <a:t>khi đi ra chỗ đông người.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+mj-lt"/>
              </a:rPr>
              <a:t>Em nên chào hỏi người khác khi gặp nhau.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+mj-lt"/>
              </a:rPr>
              <a:t>Em nên tuân thủ theo hiệu lệnh của đèn giao thông khi đi đường.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5199" y="3131441"/>
            <a:ext cx="8448147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Điều em không nên làm: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không nên mở cửa cho người lạ khi ở nhà một mình.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không nên nói dối người lớn.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không nên tự ý lấy các đồ vật ở trên cao.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58837" y="4925610"/>
            <a:ext cx="2631576" cy="202160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0859" y="5009559"/>
            <a:ext cx="2673041" cy="21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24" y="200252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06648" y="213424"/>
            <a:ext cx="450376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836" y="878778"/>
            <a:ext cx="115280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Tìm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một cuốn sách viết về những điều em cần biết trong cuộc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sống hằng ngày.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Nói với bạn về điều em học được từ những nội dung đã đọc.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38" y="2448438"/>
            <a:ext cx="47625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91" y="1349925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6000" b="1" noProof="1">
                <a:solidFill>
                  <a:srgbClr val="6DC1B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Hẹn gặp lại các con</a:t>
            </a:r>
            <a:endParaRPr lang="zh-CN" altLang="en-US" sz="6000" b="1" noProof="1">
              <a:solidFill>
                <a:srgbClr val="6DC1B5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97603" y="237853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60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454" y="190500"/>
            <a:ext cx="57816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45 = 40 + 5                </a:t>
            </a:r>
          </a:p>
          <a:p>
            <a:pPr>
              <a:spcAft>
                <a:spcPts val="0"/>
              </a:spcAft>
            </a:pP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44 = 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+ 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                       </a:t>
            </a:r>
          </a:p>
          <a:p>
            <a:pPr>
              <a:spcAft>
                <a:spcPts val="0"/>
              </a:spcAft>
            </a:pP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89 = 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+ 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 </a:t>
            </a: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23 = 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+ 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endParaRPr lang="en-US" sz="6000" dirty="0">
              <a:latin typeface=".VnTime" panose="020B7200000000000000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10 = 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+ 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                       </a:t>
            </a:r>
          </a:p>
          <a:p>
            <a:pPr>
              <a:spcAft>
                <a:spcPts val="0"/>
              </a:spcAft>
            </a:pP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7955" y="1197384"/>
            <a:ext cx="6219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50 = 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+ 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</a:p>
          <a:p>
            <a:pPr>
              <a:spcAft>
                <a:spcPts val="0"/>
              </a:spcAft>
            </a:pP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67 = 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+ 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endParaRPr lang="en-US" sz="6000" dirty="0">
              <a:latin typeface=".VnTime" panose="020B7200000000000000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74 = 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+ 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          </a:t>
            </a:r>
          </a:p>
          <a:p>
            <a:pPr>
              <a:spcAft>
                <a:spcPts val="0"/>
              </a:spcAft>
            </a:pP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27 = 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sz="6000" dirty="0">
                <a:latin typeface=".VnTime" panose="020B7200000000000000" pitchFamily="34" charset="0"/>
                <a:ea typeface="Times New Roman" panose="02020603050405020304" pitchFamily="18" charset="0"/>
              </a:rPr>
              <a:t>+ 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0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626" y="232272"/>
            <a:ext cx="60928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4800" b="1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TÝnh</a:t>
            </a:r>
            <a:r>
              <a:rPr lang="en-US" sz="4800" b="1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nhÈm</a:t>
            </a:r>
            <a:r>
              <a:rPr lang="en-US" sz="4800" b="1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4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53 + 12 =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		25 + 20 =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		50 + 23 =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pPr>
              <a:spcAft>
                <a:spcPts val="0"/>
              </a:spcAft>
            </a:pPr>
            <a:r>
              <a:rPr lang="en-US" sz="4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4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5780" y="1059426"/>
            <a:ext cx="60928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4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66 - 60 =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			56 - 16 =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			36 - 15 =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4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32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14393" y="752944"/>
            <a:ext cx="433747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2082195"/>
            <a:ext cx="1011366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v-S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sv-SE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48 - 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kumimoji="0" lang="sv-SE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= 23		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kumimoji="0" lang="sv-SE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+ 67 = 89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3236356"/>
            <a:ext cx="131112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v-S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sv-SE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 + 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 </a:t>
            </a:r>
            <a:r>
              <a:rPr kumimoji="0" lang="sv-SE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56		96 - 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kumimoji="0" lang="sv-SE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45			</a:t>
            </a:r>
            <a:r>
              <a:rPr kumimoji="0" lang="sv-S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sv-S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10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63" y="1486838"/>
            <a:ext cx="112506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nghoại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ở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la,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xoài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nhãn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….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iêu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8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24" y="1116232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4595033" y="276235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Tiết </a:t>
            </a:r>
            <a:r>
              <a:rPr lang="vi-VN" altLang="zh-CN" sz="7200" b="1" noProof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7200" b="1" noProof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395014" y="2470864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1136" y="2214967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921" y="436504"/>
            <a:ext cx="1658572" cy="1438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oanh</a:t>
            </a:r>
            <a:r>
              <a:rPr lang="vi-VN" sz="32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uyt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iêu, iêm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30457" y="4135129"/>
            <a:ext cx="5561459" cy="272445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428" y="4266232"/>
            <a:ext cx="6103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iêu, iêm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69805" y="4048043"/>
            <a:ext cx="5673874" cy="27171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3136" y="4201029"/>
            <a:ext cx="660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uyt, oanh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564" y="4892624"/>
            <a:ext cx="54080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cánh diều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máy chiếu,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bún riêu, ....</a:t>
            </a:r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-điềm tĩnh, dừa xiêm, điểm mười, ...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69805" y="4851007"/>
            <a:ext cx="5837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quả quýt, huýt sáo, ...</a:t>
            </a:r>
            <a:endParaRPr lang="vi-VN" sz="3200" b="1" dirty="0"/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khoanh giò, mới toanh, chim oanh, ....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00" y="744495"/>
            <a:ext cx="6628818" cy="319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7" grpId="0"/>
      <p:bldP spid="18" grpId="0" animBg="1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21" y="666831"/>
            <a:ext cx="9317806" cy="61927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 khuyên phù hợp với mỗi bài mà em đã học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26939" y="4476495"/>
            <a:ext cx="1883548" cy="1446963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727" y="-122230"/>
            <a:ext cx="1934471" cy="15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 khuyên phù hợp với mỗi bài mà em đã học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8" y="693832"/>
            <a:ext cx="9351819" cy="6215362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7697" y="4942052"/>
            <a:ext cx="1829444" cy="1405400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946" y="347093"/>
            <a:ext cx="1878906" cy="1532791"/>
          </a:xfrm>
          <a:prstGeom prst="rect">
            <a:avLst/>
          </a:prstGeom>
        </p:spPr>
      </p:pic>
      <p:pic>
        <p:nvPicPr>
          <p:cNvPr id="13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61506" y="5677164"/>
            <a:ext cx="1829444" cy="14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0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việc làm ở B phù hợp với tình huống ở A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67898"/>
            <a:ext cx="8825874" cy="6191690"/>
          </a:xfrm>
          <a:prstGeom prst="rect">
            <a:avLst/>
          </a:prstGeom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1884" y="5666509"/>
            <a:ext cx="2055415" cy="1578993"/>
          </a:xfrm>
          <a:prstGeom prst="rect">
            <a:avLst/>
          </a:pr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040" y="1947303"/>
            <a:ext cx="1808812" cy="147560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0105" y="5576936"/>
            <a:ext cx="1808812" cy="14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việc làm ở B phù hợp với tình huống ở A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89" y="723264"/>
            <a:ext cx="8776784" cy="6157252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29887" y="5671584"/>
            <a:ext cx="1660525" cy="1275634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0705" y="1088387"/>
            <a:ext cx="1705419" cy="1391263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147" y="5555955"/>
            <a:ext cx="1705419" cy="139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24" y="1116232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4595033" y="276235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395014" y="2470864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1136" y="2214967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024" y="864176"/>
            <a:ext cx="904343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em đã nói lời cảm ơn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được mẹ mua cho một quyển truyện tranh rất hay.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được chị hàng xóm chở đi học khi bố mẹ bận.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được bà ngoại cho một món quà.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được bạn nhặt giúp quyển vở bị rơi xuống đất.</a:t>
            </a: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7430" y="256653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7024" y="200252"/>
            <a:ext cx="11256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với bạn về một tình huống em đã nói lời cảm ơn hoặc xin lỗi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06648" y="213424"/>
            <a:ext cx="450376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0861" y="3582361"/>
            <a:ext cx="890660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em đã nói lời xin lỗi: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làm rơi quyển sách của bạn cùng bàn xuống đất.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đã đi chơi mà quên chưa xin phép mẹ.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đã va phải bạn cùng lớp khi chạy vội ra sân chơi.</a:t>
            </a: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63223" y="5543550"/>
            <a:ext cx="1827189" cy="14036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534" y="948749"/>
            <a:ext cx="1876590" cy="1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  <p:bldP spid="1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5795</TotalTime>
  <Words>583</Words>
  <Application>Microsoft Office PowerPoint</Application>
  <PresentationFormat>Custom</PresentationFormat>
  <Paragraphs>74</Paragraphs>
  <Slides>16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等线</vt:lpstr>
      <vt:lpstr>等线 Light</vt:lpstr>
      <vt:lpstr>.VnTime</vt:lpstr>
      <vt:lpstr>Arial</vt:lpstr>
      <vt:lpstr>Arial-Rounded</vt:lpstr>
      <vt:lpstr>Calibri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Admin</cp:lastModifiedBy>
  <cp:revision>3281</cp:revision>
  <dcterms:created xsi:type="dcterms:W3CDTF">2015-12-01T09:06:39Z</dcterms:created>
  <dcterms:modified xsi:type="dcterms:W3CDTF">2025-03-12T14:56:25Z</dcterms:modified>
</cp:coreProperties>
</file>