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698" r:id="rId5"/>
    <p:sldMasterId id="2147483706" r:id="rId6"/>
    <p:sldMasterId id="2147483716" r:id="rId7"/>
    <p:sldMasterId id="2147483730" r:id="rId8"/>
  </p:sldMasterIdLst>
  <p:notesMasterIdLst>
    <p:notesMasterId r:id="rId36"/>
  </p:notesMasterIdLst>
  <p:sldIdLst>
    <p:sldId id="257" r:id="rId9"/>
    <p:sldId id="258" r:id="rId10"/>
    <p:sldId id="299" r:id="rId11"/>
    <p:sldId id="260" r:id="rId12"/>
    <p:sldId id="261" r:id="rId13"/>
    <p:sldId id="263" r:id="rId14"/>
    <p:sldId id="262" r:id="rId15"/>
    <p:sldId id="266" r:id="rId16"/>
    <p:sldId id="259" r:id="rId17"/>
    <p:sldId id="345" r:id="rId18"/>
    <p:sldId id="2911" r:id="rId19"/>
    <p:sldId id="371" r:id="rId20"/>
    <p:sldId id="2930" r:id="rId21"/>
    <p:sldId id="305" r:id="rId22"/>
    <p:sldId id="2936" r:id="rId23"/>
    <p:sldId id="508" r:id="rId24"/>
    <p:sldId id="2935" r:id="rId25"/>
    <p:sldId id="2931" r:id="rId26"/>
    <p:sldId id="2932" r:id="rId27"/>
    <p:sldId id="362" r:id="rId28"/>
    <p:sldId id="2916" r:id="rId29"/>
    <p:sldId id="335" r:id="rId30"/>
    <p:sldId id="364" r:id="rId31"/>
    <p:sldId id="2918" r:id="rId32"/>
    <p:sldId id="2933" r:id="rId33"/>
    <p:sldId id="2934" r:id="rId34"/>
    <p:sldId id="36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1386" autoAdjust="0"/>
  </p:normalViewPr>
  <p:slideViewPr>
    <p:cSldViewPr snapToGrid="0">
      <p:cViewPr varScale="1">
        <p:scale>
          <a:sx n="87" d="100"/>
          <a:sy n="87" d="100"/>
        </p:scale>
        <p:origin x="2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01D41-958E-4158-8ADA-8B699B3CCF0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CFEF-0130-4589-BC9D-49BEF89F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17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9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66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78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00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1,2,3,4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giỏ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.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dẻ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dẻ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giỏ</a:t>
            </a:r>
            <a:endParaRPr lang="en-US" dirty="0"/>
          </a:p>
          <a:p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17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376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230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0053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5944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95948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84300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1653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3966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16546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60479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20261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3391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650724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178797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52917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1812016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461630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30447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846395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172715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296147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7049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6936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717930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3409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614668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34574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586736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43064738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436404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116785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34761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1883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3270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69325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143848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216674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40851691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370005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56600687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579019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556611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468778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0354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87430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42942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96907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8788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48226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84071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9768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1491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89913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18019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318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576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3295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41881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995623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06102320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300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8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7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4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3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16198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044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14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D127C-1AB9-49D4-AC10-B9A902CDDD42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7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915E4-294D-47C6-92EF-14FF6E02DA30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 spd="slow">
    <p:randomBar dir="vert"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41FA2-96D2-421A-92D2-5C661B5D4033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1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 spd="slow">
    <p:randomBar dir="vert"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DC340-D03C-4EA0-970C-2B421F53AF53}"/>
              </a:ext>
            </a:extLst>
          </p:cNvPr>
          <p:cNvSpPr txBox="1"/>
          <p:nvPr userDrawn="1"/>
        </p:nvSpPr>
        <p:spPr>
          <a:xfrm>
            <a:off x="9607795" y="6611779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37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9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g"/><Relationship Id="rId7" Type="http://schemas.microsoft.com/office/2007/relationships/hdphoto" Target="../media/hdphoto1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g"/><Relationship Id="rId7" Type="http://schemas.microsoft.com/office/2007/relationships/hdphoto" Target="../media/hdphoto1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g"/><Relationship Id="rId7" Type="http://schemas.microsoft.com/office/2007/relationships/hdphoto" Target="../media/hdphoto1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7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21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24" Type="http://schemas.openxmlformats.org/officeDocument/2006/relationships/slide" Target="slide8.xml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23" Type="http://schemas.openxmlformats.org/officeDocument/2006/relationships/image" Target="../media/image22.GIF"/><Relationship Id="rId10" Type="http://schemas.microsoft.com/office/2007/relationships/hdphoto" Target="../media/hdphoto5.wdp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3.wdp"/><Relationship Id="rId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3.wdp"/><Relationship Id="rId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3.wdp"/><Relationship Id="rId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3.wdp"/><Relationship Id="rId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38080" y="1808329"/>
            <a:ext cx="8181031" cy="1095296"/>
            <a:chOff x="1865618" y="1781194"/>
            <a:chExt cx="8181031" cy="1095296"/>
          </a:xfrm>
        </p:grpSpPr>
        <p:grpSp>
          <p:nvGrpSpPr>
            <p:cNvPr id="26" name="组合 25"/>
            <p:cNvGrpSpPr/>
            <p:nvPr/>
          </p:nvGrpSpPr>
          <p:grpSpPr>
            <a:xfrm>
              <a:off x="1865618" y="1949702"/>
              <a:ext cx="1059417" cy="846935"/>
              <a:chOff x="477164" y="1358011"/>
              <a:chExt cx="898272" cy="718110"/>
            </a:xfrm>
          </p:grpSpPr>
          <p:pic>
            <p:nvPicPr>
              <p:cNvPr id="27" name="图片 26" descr="未标题-2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7164" y="1358011"/>
                <a:ext cx="898272" cy="718110"/>
              </a:xfrm>
              <a:prstGeom prst="rect">
                <a:avLst/>
              </a:prstGeom>
            </p:spPr>
          </p:pic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714348" y="1428742"/>
                <a:ext cx="381000" cy="5480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121917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pic>
          <p:nvPicPr>
            <p:cNvPr id="38" name="图片 37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776" y="1781194"/>
              <a:ext cx="7379873" cy="109529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38080" y="3199210"/>
            <a:ext cx="8245172" cy="1095296"/>
            <a:chOff x="1865618" y="3094277"/>
            <a:chExt cx="8245172" cy="1095296"/>
          </a:xfrm>
        </p:grpSpPr>
        <p:grpSp>
          <p:nvGrpSpPr>
            <p:cNvPr id="29" name="组合 28"/>
            <p:cNvGrpSpPr/>
            <p:nvPr/>
          </p:nvGrpSpPr>
          <p:grpSpPr>
            <a:xfrm>
              <a:off x="1865618" y="3304591"/>
              <a:ext cx="1059417" cy="846934"/>
              <a:chOff x="500034" y="2214560"/>
              <a:chExt cx="898272" cy="718110"/>
            </a:xfrm>
          </p:grpSpPr>
          <p:pic>
            <p:nvPicPr>
              <p:cNvPr id="30" name="图片 29" descr="未标题-2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00034" y="2214560"/>
                <a:ext cx="898272" cy="718110"/>
              </a:xfrm>
              <a:prstGeom prst="rect">
                <a:avLst/>
              </a:prstGeom>
            </p:spPr>
          </p:pic>
          <p:sp>
            <p:nvSpPr>
              <p:cNvPr id="31" name="Text Box 70"/>
              <p:cNvSpPr txBox="1">
                <a:spLocks noChangeArrowheads="1"/>
              </p:cNvSpPr>
              <p:nvPr/>
            </p:nvSpPr>
            <p:spPr bwMode="gray">
              <a:xfrm>
                <a:off x="714348" y="2285998"/>
                <a:ext cx="381000" cy="5480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121917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pic>
          <p:nvPicPr>
            <p:cNvPr id="39" name="图片 38" descr="未标题-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0917" y="3094277"/>
              <a:ext cx="7379873" cy="109529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338080" y="4772909"/>
            <a:ext cx="9261076" cy="1127723"/>
            <a:chOff x="1824935" y="4616304"/>
            <a:chExt cx="9261076" cy="1127723"/>
          </a:xfrm>
        </p:grpSpPr>
        <p:grpSp>
          <p:nvGrpSpPr>
            <p:cNvPr id="32" name="组合 31"/>
            <p:cNvGrpSpPr/>
            <p:nvPr/>
          </p:nvGrpSpPr>
          <p:grpSpPr>
            <a:xfrm>
              <a:off x="1824935" y="4781951"/>
              <a:ext cx="1059417" cy="846935"/>
              <a:chOff x="477164" y="3023248"/>
              <a:chExt cx="898272" cy="718110"/>
            </a:xfrm>
          </p:grpSpPr>
          <p:pic>
            <p:nvPicPr>
              <p:cNvPr id="33" name="图片 32" descr="未标题-2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64" y="3023248"/>
                <a:ext cx="898272" cy="718110"/>
              </a:xfrm>
              <a:prstGeom prst="rect">
                <a:avLst/>
              </a:prstGeom>
            </p:spPr>
          </p:pic>
          <p:sp>
            <p:nvSpPr>
              <p:cNvPr id="34" name="Text Box 70"/>
              <p:cNvSpPr txBox="1">
                <a:spLocks noChangeArrowheads="1"/>
              </p:cNvSpPr>
              <p:nvPr/>
            </p:nvSpPr>
            <p:spPr bwMode="gray">
              <a:xfrm>
                <a:off x="714348" y="3143254"/>
                <a:ext cx="381000" cy="5480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121917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pic>
          <p:nvPicPr>
            <p:cNvPr id="40" name="图片 39" descr="未标题-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4700" y="4616304"/>
              <a:ext cx="8491311" cy="1127723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3774381" y="1851262"/>
            <a:ext cx="804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86458" y="2985818"/>
            <a:ext cx="676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Nắm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4381" y="4579487"/>
            <a:ext cx="8043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bài: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 bản, cấu trúc một cuốn sách, các công đoạn tạo ra cuốn sách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78A977E-94D1-4AA1-B5CB-7C8FF9236406}"/>
              </a:ext>
            </a:extLst>
          </p:cNvPr>
          <p:cNvSpPr txBox="1"/>
          <p:nvPr/>
        </p:nvSpPr>
        <p:spPr>
          <a:xfrm>
            <a:off x="2709685" y="1795679"/>
            <a:ext cx="2804624" cy="386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20210409090849_wm_shs-tieng-viet-2-tap-1">
            <a:extLst>
              <a:ext uri="{FF2B5EF4-FFF2-40B4-BE49-F238E27FC236}">
                <a16:creationId xmlns:a16="http://schemas.microsoft.com/office/drawing/2014/main" id="{44C6E90D-660A-47FB-8B76-0C2BCA79B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6367781" y="580116"/>
            <a:ext cx="4074739" cy="55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4204771-C1DA-4E68-8FDD-B02C76FF4A28}"/>
              </a:ext>
            </a:extLst>
          </p:cNvPr>
          <p:cNvSpPr/>
          <p:nvPr/>
        </p:nvSpPr>
        <p:spPr>
          <a:xfrm>
            <a:off x="9331388" y="723371"/>
            <a:ext cx="853472" cy="4410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0C8C4D-3FC4-4D60-9869-37AB81DF3B08}"/>
              </a:ext>
            </a:extLst>
          </p:cNvPr>
          <p:cNvCxnSpPr>
            <a:cxnSpLocks/>
          </p:cNvCxnSpPr>
          <p:nvPr/>
        </p:nvCxnSpPr>
        <p:spPr>
          <a:xfrm flipH="1">
            <a:off x="4061204" y="1011677"/>
            <a:ext cx="5270184" cy="138929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C2EF135-181C-43AB-8B3F-194B15C8ABF6}"/>
              </a:ext>
            </a:extLst>
          </p:cNvPr>
          <p:cNvSpPr/>
          <p:nvPr/>
        </p:nvSpPr>
        <p:spPr>
          <a:xfrm>
            <a:off x="7369800" y="2340089"/>
            <a:ext cx="2406498" cy="1595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FE02D28-E083-4441-BE4E-2FF4CE3045AA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4355890" y="3138003"/>
            <a:ext cx="3013910" cy="27707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3A23C3DE-C419-4E8A-BBEF-46BF2820DE6E}"/>
              </a:ext>
            </a:extLst>
          </p:cNvPr>
          <p:cNvSpPr/>
          <p:nvPr/>
        </p:nvSpPr>
        <p:spPr>
          <a:xfrm>
            <a:off x="8858132" y="5535711"/>
            <a:ext cx="1132174" cy="5353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DF18FD-CC99-443C-BC0E-7411FB668C40}"/>
              </a:ext>
            </a:extLst>
          </p:cNvPr>
          <p:cNvCxnSpPr>
            <a:cxnSpLocks/>
            <a:stCxn id="51" idx="2"/>
          </p:cNvCxnSpPr>
          <p:nvPr/>
        </p:nvCxnSpPr>
        <p:spPr>
          <a:xfrm flipH="1" flipV="1">
            <a:off x="5065598" y="4404985"/>
            <a:ext cx="3792534" cy="139841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86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47" grpId="0" animBg="1"/>
      <p:bldP spid="49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6BD69A6-D922-49CA-8944-19A7E77C6509}"/>
              </a:ext>
            </a:extLst>
          </p:cNvPr>
          <p:cNvSpPr/>
          <p:nvPr/>
        </p:nvSpPr>
        <p:spPr>
          <a:xfrm>
            <a:off x="9907480" y="155606"/>
            <a:ext cx="2284520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6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B1BE02-E3C3-4F55-85B1-FAFA36220C00}"/>
              </a:ext>
            </a:extLst>
          </p:cNvPr>
          <p:cNvSpPr/>
          <p:nvPr/>
        </p:nvSpPr>
        <p:spPr>
          <a:xfrm>
            <a:off x="450342" y="1478705"/>
            <a:ext cx="11241550" cy="128225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3AF0A-2BDE-478F-AFED-697E3AE4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1408413"/>
            <a:ext cx="498618" cy="4711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B91DEB-87E8-46CF-8CEB-9A182653476D}"/>
              </a:ext>
            </a:extLst>
          </p:cNvPr>
          <p:cNvSpPr/>
          <p:nvPr/>
        </p:nvSpPr>
        <p:spPr>
          <a:xfrm>
            <a:off x="413865" y="2814795"/>
            <a:ext cx="11241550" cy="158227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3B675-150C-407F-A25F-68E94804B2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2740728"/>
            <a:ext cx="531208" cy="53120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E04C59-15F7-4E61-AABB-CA9409432E41}"/>
              </a:ext>
            </a:extLst>
          </p:cNvPr>
          <p:cNvSpPr/>
          <p:nvPr/>
        </p:nvSpPr>
        <p:spPr>
          <a:xfrm>
            <a:off x="475225" y="4508417"/>
            <a:ext cx="11241550" cy="158227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6E76D0-2A41-49B6-ABF6-94B4269CB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4391793"/>
            <a:ext cx="531208" cy="53120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7E9CFF-FC62-4704-A0CD-4FB3D82592AE}"/>
              </a:ext>
            </a:extLst>
          </p:cNvPr>
          <p:cNvSpPr/>
          <p:nvPr/>
        </p:nvSpPr>
        <p:spPr>
          <a:xfrm>
            <a:off x="789984" y="6257718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25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  <p:bldP spid="11" grpId="0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8602312" y="1514168"/>
            <a:ext cx="2805424" cy="1784338"/>
          </a:xfrm>
          <a:prstGeom prst="cloudCallout">
            <a:avLst>
              <a:gd name="adj1" fmla="val -21735"/>
              <a:gd name="adj2" fmla="val 81360"/>
            </a:avLst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0">
                <a:srgbClr val="92D05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174397" y="1717082"/>
            <a:ext cx="36612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4601355" y="1550568"/>
            <a:ext cx="3393679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7" y="1605589"/>
            <a:ext cx="2571768" cy="1434879"/>
          </a:xfrm>
          <a:prstGeom prst="wedgeRoundRectCallout">
            <a:avLst>
              <a:gd name="adj1" fmla="val -1644"/>
              <a:gd name="adj2" fmla="val 76875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1414" y="1693549"/>
            <a:ext cx="2609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59976" y="1673708"/>
            <a:ext cx="3393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altLang="zh-CN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zh-CN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360安全浏览器下载\六一\Nipic_2531170_b95b5e79d8a6cffe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32" y="3882914"/>
            <a:ext cx="1545893" cy="24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50" y="3575582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5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2" grpId="0" animBg="1"/>
      <p:bldP spid="4" grpId="0" animBg="1"/>
      <p:bldP spid="34" grpId="0"/>
      <p:bldP spid="35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915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526971" y="111967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B2BC7-775C-44EB-9950-9F824225BF52}"/>
              </a:ext>
            </a:extLst>
          </p:cNvPr>
          <p:cNvSpPr txBox="1"/>
          <p:nvPr/>
        </p:nvSpPr>
        <p:spPr>
          <a:xfrm>
            <a:off x="1530220" y="1334278"/>
            <a:ext cx="9069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F41A63-AC0C-4016-AE29-EE453A79EC8B}"/>
              </a:ext>
            </a:extLst>
          </p:cNvPr>
          <p:cNvCxnSpPr/>
          <p:nvPr/>
        </p:nvCxnSpPr>
        <p:spPr>
          <a:xfrm flipH="1">
            <a:off x="4529841" y="208373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C041C-E238-4B6C-9EFE-2F93DEA88A09}"/>
              </a:ext>
            </a:extLst>
          </p:cNvPr>
          <p:cNvCxnSpPr/>
          <p:nvPr/>
        </p:nvCxnSpPr>
        <p:spPr>
          <a:xfrm flipH="1">
            <a:off x="8351788" y="14218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6B2177-8947-496D-A6D4-052963CEC2DD}"/>
              </a:ext>
            </a:extLst>
          </p:cNvPr>
          <p:cNvCxnSpPr/>
          <p:nvPr/>
        </p:nvCxnSpPr>
        <p:spPr>
          <a:xfrm flipH="1">
            <a:off x="4567941" y="14218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529261-57F9-4955-93F7-2F5B7BF2037A}"/>
              </a:ext>
            </a:extLst>
          </p:cNvPr>
          <p:cNvCxnSpPr/>
          <p:nvPr/>
        </p:nvCxnSpPr>
        <p:spPr>
          <a:xfrm flipH="1">
            <a:off x="8567473" y="207512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289697" y="2680793"/>
            <a:ext cx="152400" cy="440086"/>
            <a:chOff x="3008343" y="2707170"/>
            <a:chExt cx="152400" cy="4400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EFFE28-DB4D-45EC-BECD-2414E887E4A4}"/>
                </a:ext>
              </a:extLst>
            </p:cNvPr>
            <p:cNvCxnSpPr/>
            <p:nvPr/>
          </p:nvCxnSpPr>
          <p:spPr>
            <a:xfrm flipH="1">
              <a:off x="3008343" y="2707170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AC5A8E-4BC6-4875-940F-C2F9C47A311F}"/>
                </a:ext>
              </a:extLst>
            </p:cNvPr>
            <p:cNvCxnSpPr/>
            <p:nvPr/>
          </p:nvCxnSpPr>
          <p:spPr>
            <a:xfrm flipH="1">
              <a:off x="3084543" y="2707170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B1BE02-E3C3-4F55-85B1-FAFA36220C00}"/>
              </a:ext>
            </a:extLst>
          </p:cNvPr>
          <p:cNvSpPr/>
          <p:nvPr/>
        </p:nvSpPr>
        <p:spPr>
          <a:xfrm>
            <a:off x="450342" y="1478705"/>
            <a:ext cx="11241550" cy="128225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3AF0A-2BDE-478F-AFED-697E3AE4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1408413"/>
            <a:ext cx="498618" cy="4711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B91DEB-87E8-46CF-8CEB-9A182653476D}"/>
              </a:ext>
            </a:extLst>
          </p:cNvPr>
          <p:cNvSpPr/>
          <p:nvPr/>
        </p:nvSpPr>
        <p:spPr>
          <a:xfrm>
            <a:off x="413865" y="2814795"/>
            <a:ext cx="11241550" cy="158227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3B675-150C-407F-A25F-68E94804B2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2740728"/>
            <a:ext cx="531208" cy="53120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E04C59-15F7-4E61-AABB-CA9409432E41}"/>
              </a:ext>
            </a:extLst>
          </p:cNvPr>
          <p:cNvSpPr/>
          <p:nvPr/>
        </p:nvSpPr>
        <p:spPr>
          <a:xfrm>
            <a:off x="475225" y="4508417"/>
            <a:ext cx="11241550" cy="158227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6E76D0-2A41-49B6-ABF6-94B4269CB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4391793"/>
            <a:ext cx="531208" cy="53120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7E9CFF-FC62-4704-A0CD-4FB3D82592AE}"/>
              </a:ext>
            </a:extLst>
          </p:cNvPr>
          <p:cNvSpPr/>
          <p:nvPr/>
        </p:nvSpPr>
        <p:spPr>
          <a:xfrm>
            <a:off x="789984" y="6257718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  <p:bldP spid="11" grpId="0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3AF0A-2BDE-478F-AFED-697E3AE4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1408413"/>
            <a:ext cx="498618" cy="471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3B675-150C-407F-A25F-68E94804B2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2740728"/>
            <a:ext cx="531208" cy="53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6E76D0-2A41-49B6-ABF6-94B4269CB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4391793"/>
            <a:ext cx="531208" cy="5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55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12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519206"/>
            <a:ext cx="6706277" cy="57926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810752" y="-613011"/>
            <a:ext cx="2982165" cy="29821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1065306"/>
            <a:ext cx="5792694" cy="57926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2322948"/>
            <a:ext cx="2102533" cy="21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5298142" y="3682868"/>
            <a:ext cx="4941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11F922-A742-4435-A559-7C0F40717252}"/>
              </a:ext>
            </a:extLst>
          </p:cNvPr>
          <p:cNvSpPr txBox="1"/>
          <p:nvPr/>
        </p:nvSpPr>
        <p:spPr>
          <a:xfrm>
            <a:off x="1828584" y="414491"/>
            <a:ext cx="10363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F7351E6-9145-481B-A4A4-1FDEC5ADD9B4}"/>
              </a:ext>
            </a:extLst>
          </p:cNvPr>
          <p:cNvSpPr/>
          <p:nvPr/>
        </p:nvSpPr>
        <p:spPr>
          <a:xfrm>
            <a:off x="2810256" y="1955395"/>
            <a:ext cx="2097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065F2AFE-8C98-466A-A15C-BC094A249A4F}"/>
              </a:ext>
            </a:extLst>
          </p:cNvPr>
          <p:cNvSpPr/>
          <p:nvPr/>
        </p:nvSpPr>
        <p:spPr>
          <a:xfrm>
            <a:off x="2810256" y="2486063"/>
            <a:ext cx="2097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A9678A7F-6605-4E59-A074-46DA7C55E9D5}"/>
              </a:ext>
            </a:extLst>
          </p:cNvPr>
          <p:cNvSpPr/>
          <p:nvPr/>
        </p:nvSpPr>
        <p:spPr>
          <a:xfrm>
            <a:off x="2810256" y="3016731"/>
            <a:ext cx="2097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69C6D0A0-48C4-48AA-AB63-AFDCFEBDA560}"/>
              </a:ext>
            </a:extLst>
          </p:cNvPr>
          <p:cNvSpPr/>
          <p:nvPr/>
        </p:nvSpPr>
        <p:spPr>
          <a:xfrm>
            <a:off x="2706624" y="3547399"/>
            <a:ext cx="220144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9B4689C3-35A9-4FD1-B5B1-0874C0CFA295}"/>
              </a:ext>
            </a:extLst>
          </p:cNvPr>
          <p:cNvSpPr/>
          <p:nvPr/>
        </p:nvSpPr>
        <p:spPr>
          <a:xfrm>
            <a:off x="5625051" y="1955395"/>
            <a:ext cx="5347749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B5BFC194-FFFD-4C7D-A86A-EFCCDBAA0973}"/>
              </a:ext>
            </a:extLst>
          </p:cNvPr>
          <p:cNvSpPr/>
          <p:nvPr/>
        </p:nvSpPr>
        <p:spPr>
          <a:xfrm>
            <a:off x="5625051" y="2486063"/>
            <a:ext cx="543004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F8D0FB6-5941-4566-8129-36A0FA9848A2}"/>
              </a:ext>
            </a:extLst>
          </p:cNvPr>
          <p:cNvSpPr/>
          <p:nvPr/>
        </p:nvSpPr>
        <p:spPr>
          <a:xfrm>
            <a:off x="5625051" y="3016731"/>
            <a:ext cx="552148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30F2E4DA-F097-4E98-B7A3-B1A17DBCC32D}"/>
              </a:ext>
            </a:extLst>
          </p:cNvPr>
          <p:cNvSpPr/>
          <p:nvPr/>
        </p:nvSpPr>
        <p:spPr>
          <a:xfrm>
            <a:off x="5625051" y="3547399"/>
            <a:ext cx="6463317" cy="623052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979C70-845E-435B-878A-8A533F456501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>
            <a:off x="4908067" y="2152041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3A7FC7-C51F-41CE-B8B3-5C7C3CFC9748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>
            <a:off x="4908067" y="2682709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CE4FB2-2B7F-417C-83B1-C8E2544E4E6E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4908067" y="2152041"/>
            <a:ext cx="71698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AC5233-8CDA-4D7A-B3F4-9D49BBD919AE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4908067" y="3744045"/>
            <a:ext cx="716984" cy="1148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22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86E47-7832-48D5-984A-E051D6BEE10D}"/>
              </a:ext>
            </a:extLst>
          </p:cNvPr>
          <p:cNvSpPr txBox="1"/>
          <p:nvPr/>
        </p:nvSpPr>
        <p:spPr>
          <a:xfrm>
            <a:off x="3185232" y="386831"/>
            <a:ext cx="7743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3A722-9EFE-4862-9B30-F488D2A9AB2F}"/>
              </a:ext>
            </a:extLst>
          </p:cNvPr>
          <p:cNvSpPr txBox="1"/>
          <p:nvPr/>
        </p:nvSpPr>
        <p:spPr>
          <a:xfrm>
            <a:off x="340310" y="1403518"/>
            <a:ext cx="1171852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Qua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 </a:t>
            </a:r>
            <a:endParaRPr lang="vi-VN" sz="2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B51C88FE-4006-456C-AABD-9B9D6E509694}"/>
              </a:ext>
            </a:extLst>
          </p:cNvPr>
          <p:cNvSpPr/>
          <p:nvPr/>
        </p:nvSpPr>
        <p:spPr>
          <a:xfrm>
            <a:off x="4801192" y="160938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E832B723-1E90-4709-9F6D-D18FF605DB33}"/>
              </a:ext>
            </a:extLst>
          </p:cNvPr>
          <p:cNvSpPr/>
          <p:nvPr/>
        </p:nvSpPr>
        <p:spPr>
          <a:xfrm>
            <a:off x="4848370" y="246977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C694DBD-A461-4FBF-8033-23ABB9AAAA2A}"/>
              </a:ext>
            </a:extLst>
          </p:cNvPr>
          <p:cNvSpPr/>
          <p:nvPr/>
        </p:nvSpPr>
        <p:spPr>
          <a:xfrm>
            <a:off x="4608674" y="3219621"/>
            <a:ext cx="2242912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922CF475-3C87-44BC-BAED-470728E48AEB}"/>
              </a:ext>
            </a:extLst>
          </p:cNvPr>
          <p:cNvSpPr/>
          <p:nvPr/>
        </p:nvSpPr>
        <p:spPr>
          <a:xfrm>
            <a:off x="4697953" y="402162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own Arrow 8">
            <a:extLst>
              <a:ext uri="{FF2B5EF4-FFF2-40B4-BE49-F238E27FC236}">
                <a16:creationId xmlns:a16="http://schemas.microsoft.com/office/drawing/2014/main" id="{69CFDA7B-8F71-44CB-BAA4-F7B44A8C1A41}"/>
              </a:ext>
            </a:extLst>
          </p:cNvPr>
          <p:cNvSpPr/>
          <p:nvPr/>
        </p:nvSpPr>
        <p:spPr>
          <a:xfrm>
            <a:off x="5381681" y="2098948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7">
            <a:extLst>
              <a:ext uri="{FF2B5EF4-FFF2-40B4-BE49-F238E27FC236}">
                <a16:creationId xmlns:a16="http://schemas.microsoft.com/office/drawing/2014/main" id="{5F4B8DA4-662D-40AD-B373-5511BCD32779}"/>
              </a:ext>
            </a:extLst>
          </p:cNvPr>
          <p:cNvSpPr/>
          <p:nvPr/>
        </p:nvSpPr>
        <p:spPr>
          <a:xfrm>
            <a:off x="5381681" y="2942471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8">
            <a:extLst>
              <a:ext uri="{FF2B5EF4-FFF2-40B4-BE49-F238E27FC236}">
                <a16:creationId xmlns:a16="http://schemas.microsoft.com/office/drawing/2014/main" id="{A7B4AF25-D827-499F-B8F8-80E419E0D35B}"/>
              </a:ext>
            </a:extLst>
          </p:cNvPr>
          <p:cNvSpPr/>
          <p:nvPr/>
        </p:nvSpPr>
        <p:spPr>
          <a:xfrm>
            <a:off x="5381681" y="3775821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375E-6 3.33333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8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1.45833E-6 -2.51535E-1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7.39968E-18 -4.44444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795590B-A66A-4F24-BBBD-B789153F237C}"/>
              </a:ext>
            </a:extLst>
          </p:cNvPr>
          <p:cNvGrpSpPr/>
          <p:nvPr/>
        </p:nvGrpSpPr>
        <p:grpSpPr>
          <a:xfrm>
            <a:off x="4749554" y="2953713"/>
            <a:ext cx="3731514" cy="3376065"/>
            <a:chOff x="2715721" y="1732729"/>
            <a:chExt cx="3363965" cy="28969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5633B2-C87C-4F88-BB9B-578B500AB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760" t="16233" r="21000" b="23663"/>
            <a:stretch/>
          </p:blipFill>
          <p:spPr>
            <a:xfrm>
              <a:off x="3058564" y="1732729"/>
              <a:ext cx="3021122" cy="289696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DC54B-776E-47CE-82DA-826EB8BEE998}"/>
                </a:ext>
              </a:extLst>
            </p:cNvPr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E3B2E63F-067C-4410-A80E-C431F750FFB6}"/>
              </a:ext>
            </a:extLst>
          </p:cNvPr>
          <p:cNvSpPr/>
          <p:nvPr/>
        </p:nvSpPr>
        <p:spPr>
          <a:xfrm>
            <a:off x="5874122" y="4917212"/>
            <a:ext cx="1031495" cy="66675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44789-3E87-4790-958D-9537C921DFDD}"/>
              </a:ext>
            </a:extLst>
          </p:cNvPr>
          <p:cNvSpPr txBox="1"/>
          <p:nvPr/>
        </p:nvSpPr>
        <p:spPr>
          <a:xfrm>
            <a:off x="1230923" y="1007320"/>
            <a:ext cx="9528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2FFD2EBD-F8B4-47E7-814D-BEC57BFBDED0}"/>
              </a:ext>
            </a:extLst>
          </p:cNvPr>
          <p:cNvSpPr/>
          <p:nvPr/>
        </p:nvSpPr>
        <p:spPr>
          <a:xfrm rot="1039825">
            <a:off x="7542987" y="5230022"/>
            <a:ext cx="300945" cy="2332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73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uiExpand="1" build="p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804" y="-838708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4979667" y="292116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7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F03620-36CF-46FF-B41B-F4FF8AAC371C}"/>
              </a:ext>
            </a:extLst>
          </p:cNvPr>
          <p:cNvSpPr txBox="1"/>
          <p:nvPr/>
        </p:nvSpPr>
        <p:spPr>
          <a:xfrm>
            <a:off x="1903788" y="522913"/>
            <a:ext cx="7741373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886C98A1-8EB5-43F2-B184-EF543D394A16}"/>
              </a:ext>
            </a:extLst>
          </p:cNvPr>
          <p:cNvSpPr/>
          <p:nvPr/>
        </p:nvSpPr>
        <p:spPr>
          <a:xfrm>
            <a:off x="2118353" y="3932116"/>
            <a:ext cx="3904378" cy="858809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2E4BA4B2-216F-4487-9D96-75568AD5B35E}"/>
              </a:ext>
            </a:extLst>
          </p:cNvPr>
          <p:cNvSpPr/>
          <p:nvPr/>
        </p:nvSpPr>
        <p:spPr>
          <a:xfrm>
            <a:off x="7390674" y="3932116"/>
            <a:ext cx="3801933" cy="850349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6D67DE-6FE9-47DF-8903-D3B581C9CF2E}"/>
              </a:ext>
            </a:extLst>
          </p:cNvPr>
          <p:cNvGrpSpPr/>
          <p:nvPr/>
        </p:nvGrpSpPr>
        <p:grpSpPr>
          <a:xfrm>
            <a:off x="1858934" y="1852173"/>
            <a:ext cx="1834866" cy="1137718"/>
            <a:chOff x="479470" y="1678171"/>
            <a:chExt cx="1295506" cy="7168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0D5AEF-AD66-4D71-8D63-8288A76F9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2" t="37669" r="51274" b="37750"/>
            <a:stretch/>
          </p:blipFill>
          <p:spPr>
            <a:xfrm>
              <a:off x="479470" y="1678171"/>
              <a:ext cx="1295506" cy="716846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57118E-0355-45CB-9EDC-E1B23C85A5B0}"/>
                </a:ext>
              </a:extLst>
            </p:cNvPr>
            <p:cNvSpPr/>
            <p:nvPr/>
          </p:nvSpPr>
          <p:spPr>
            <a:xfrm>
              <a:off x="479470" y="1768565"/>
              <a:ext cx="122387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296323-1E81-449D-9ECC-862555AD0B1E}"/>
              </a:ext>
            </a:extLst>
          </p:cNvPr>
          <p:cNvGrpSpPr/>
          <p:nvPr/>
        </p:nvGrpSpPr>
        <p:grpSpPr>
          <a:xfrm>
            <a:off x="3841543" y="1427969"/>
            <a:ext cx="2036402" cy="1161939"/>
            <a:chOff x="1426765" y="1257299"/>
            <a:chExt cx="1594553" cy="77491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BCDBC4-6EDC-41EE-B157-7EDE6AF74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68101" r="50988" b="5326"/>
            <a:stretch/>
          </p:blipFill>
          <p:spPr>
            <a:xfrm>
              <a:off x="1552574" y="1257299"/>
              <a:ext cx="1440305" cy="77491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0F47C3F-DB80-41A8-82E4-BBD738F93131}"/>
                </a:ext>
              </a:extLst>
            </p:cNvPr>
            <p:cNvSpPr/>
            <p:nvPr/>
          </p:nvSpPr>
          <p:spPr>
            <a:xfrm>
              <a:off x="1426765" y="1364861"/>
              <a:ext cx="1594553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230882-6FC9-42E5-B454-66B576D5FEE1}"/>
              </a:ext>
            </a:extLst>
          </p:cNvPr>
          <p:cNvGrpSpPr/>
          <p:nvPr/>
        </p:nvGrpSpPr>
        <p:grpSpPr>
          <a:xfrm>
            <a:off x="5045980" y="2118947"/>
            <a:ext cx="2216465" cy="1283474"/>
            <a:chOff x="2581248" y="1579020"/>
            <a:chExt cx="1755856" cy="855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AD5BAD-DEBB-4F67-9629-F1F678A8E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" t="5347" r="47695" b="65334"/>
            <a:stretch/>
          </p:blipFill>
          <p:spPr>
            <a:xfrm rot="326834" flipH="1">
              <a:off x="2621061" y="1579020"/>
              <a:ext cx="1581172" cy="855033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4E133B-7413-4827-8D4F-F8DD9516C89D}"/>
                </a:ext>
              </a:extLst>
            </p:cNvPr>
            <p:cNvSpPr/>
            <p:nvPr/>
          </p:nvSpPr>
          <p:spPr>
            <a:xfrm>
              <a:off x="2581248" y="1735637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AAD10D-BCBD-4D47-B4DB-D633D42183FF}"/>
              </a:ext>
            </a:extLst>
          </p:cNvPr>
          <p:cNvGrpSpPr/>
          <p:nvPr/>
        </p:nvGrpSpPr>
        <p:grpSpPr>
          <a:xfrm>
            <a:off x="8062146" y="2181734"/>
            <a:ext cx="2690845" cy="1211308"/>
            <a:chOff x="4965966" y="1714500"/>
            <a:chExt cx="1755856" cy="7027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A1B4B82-61A7-44CB-8BEA-31C046105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7" t="37505" r="3036" b="38399"/>
            <a:stretch/>
          </p:blipFill>
          <p:spPr>
            <a:xfrm flipH="1">
              <a:off x="5048249" y="1714500"/>
              <a:ext cx="1540358" cy="70271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95B09E-1B58-4AB1-9F4D-EA3BDD18BAF6}"/>
                </a:ext>
              </a:extLst>
            </p:cNvPr>
            <p:cNvSpPr/>
            <p:nvPr/>
          </p:nvSpPr>
          <p:spPr>
            <a:xfrm>
              <a:off x="4965966" y="1793105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8B30FF-F134-4645-AF67-986C7547ED6B}"/>
              </a:ext>
            </a:extLst>
          </p:cNvPr>
          <p:cNvGrpSpPr/>
          <p:nvPr/>
        </p:nvGrpSpPr>
        <p:grpSpPr>
          <a:xfrm>
            <a:off x="6986971" y="1278110"/>
            <a:ext cx="1994242" cy="1262602"/>
            <a:chOff x="4138819" y="1259059"/>
            <a:chExt cx="1304976" cy="76866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BAC40E-5D3B-4A2A-ACF3-6DB7A99FE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2" t="5911" b="67731"/>
            <a:stretch/>
          </p:blipFill>
          <p:spPr>
            <a:xfrm>
              <a:off x="4138819" y="1259059"/>
              <a:ext cx="1304976" cy="768667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C816E7-FD98-43AC-B67A-0A9DCB3C6D1E}"/>
                </a:ext>
              </a:extLst>
            </p:cNvPr>
            <p:cNvSpPr/>
            <p:nvPr/>
          </p:nvSpPr>
          <p:spPr>
            <a:xfrm>
              <a:off x="4163779" y="1333831"/>
              <a:ext cx="125505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36580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7.40741E-7 L 0.05755 0.225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8" y="112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0.30729 0.28288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65" y="14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24675 0.2301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44" y="11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3.33333E-6 L 0.25195 0.26042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91" y="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22019 0.21088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016" y="10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uild="p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7.40741E-7 L 0.05755 0.225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8" y="112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0.30729 0.28288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65" y="14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24675 0.2301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44" y="11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3.33333E-6 L 0.25195 0.26042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91" y="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22019 0.21088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016" y="10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uild="p"/>
          <p:bldP spid="16" grpId="0" animBg="1"/>
          <p:bldP spid="1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78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hlinkClick r:id="rId24" action="ppaction://hlinksldjump"/>
            <a:extLst>
              <a:ext uri="{FF2B5EF4-FFF2-40B4-BE49-F238E27FC236}">
                <a16:creationId xmlns:a16="http://schemas.microsoft.com/office/drawing/2014/main" id="{245A51E2-72B6-45AE-A9FD-A90F70D29B6F}"/>
              </a:ext>
            </a:extLst>
          </p:cNvPr>
          <p:cNvSpPr/>
          <p:nvPr/>
        </p:nvSpPr>
        <p:spPr>
          <a:xfrm>
            <a:off x="9579006" y="142043"/>
            <a:ext cx="2290439" cy="45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Em học vẽ, bạn nhỏ ngồi vẽ ở đâu?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lớp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 Em học vẽ gồm mấy khổ thơ?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9330" y="4508092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4 khổ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hình chữ nhật, Chữ nghĩa đầy mình, Ai mà muốn giỏi, Sẽ phải nhìn tôi - Là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sách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1777" y="2875732"/>
            <a:ext cx="11686438" cy="1411712"/>
            <a:chOff x="774678" y="2966085"/>
            <a:chExt cx="10641352" cy="1295400"/>
          </a:xfrm>
        </p:grpSpPr>
        <p:grpSp>
          <p:nvGrpSpPr>
            <p:cNvPr id="11" name="Group 10"/>
            <p:cNvGrpSpPr/>
            <p:nvPr/>
          </p:nvGrpSpPr>
          <p:grpSpPr>
            <a:xfrm>
              <a:off x="3505200" y="2966085"/>
              <a:ext cx="7910830" cy="1295400"/>
              <a:chOff x="9566064" y="964372"/>
              <a:chExt cx="5446164" cy="698253"/>
            </a:xfrm>
          </p:grpSpPr>
          <p:sp>
            <p:nvSpPr>
              <p:cNvPr id="12" name="Rectangle 10"/>
              <p:cNvSpPr/>
              <p:nvPr/>
            </p:nvSpPr>
            <p:spPr>
              <a:xfrm rot="416356">
                <a:off x="13066912" y="966823"/>
                <a:ext cx="1945316" cy="695802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-1" fmla="*/ 0 w 5334002"/>
                  <a:gd name="connsiteY0-2" fmla="*/ 0 h 724766"/>
                  <a:gd name="connsiteX1-3" fmla="*/ 5334000 w 5334002"/>
                  <a:gd name="connsiteY1-4" fmla="*/ 0 h 724766"/>
                  <a:gd name="connsiteX2-5" fmla="*/ 4869873 w 5334002"/>
                  <a:gd name="connsiteY2-6" fmla="*/ 506124 h 724766"/>
                  <a:gd name="connsiteX3-7" fmla="*/ 5334000 w 5334002"/>
                  <a:gd name="connsiteY3-8" fmla="*/ 724766 h 724766"/>
                  <a:gd name="connsiteX4-9" fmla="*/ 0 w 5334002"/>
                  <a:gd name="connsiteY4-10" fmla="*/ 724766 h 724766"/>
                  <a:gd name="connsiteX5" fmla="*/ 0 w 5334002"/>
                  <a:gd name="connsiteY5" fmla="*/ 0 h 724766"/>
                  <a:gd name="connsiteX0-11" fmla="*/ 0 w 5334002"/>
                  <a:gd name="connsiteY0-12" fmla="*/ 0 h 724766"/>
                  <a:gd name="connsiteX1-13" fmla="*/ 5334000 w 5334002"/>
                  <a:gd name="connsiteY1-14" fmla="*/ 0 h 724766"/>
                  <a:gd name="connsiteX2-15" fmla="*/ 4849092 w 5334002"/>
                  <a:gd name="connsiteY2-16" fmla="*/ 454170 h 724766"/>
                  <a:gd name="connsiteX3-17" fmla="*/ 5334000 w 5334002"/>
                  <a:gd name="connsiteY3-18" fmla="*/ 724766 h 724766"/>
                  <a:gd name="connsiteX4-19" fmla="*/ 0 w 5334002"/>
                  <a:gd name="connsiteY4-20" fmla="*/ 724766 h 724766"/>
                  <a:gd name="connsiteX5-21" fmla="*/ 0 w 5334002"/>
                  <a:gd name="connsiteY5-22" fmla="*/ 0 h 724766"/>
                  <a:gd name="connsiteX0-23" fmla="*/ 0 w 5333999"/>
                  <a:gd name="connsiteY0-24" fmla="*/ 0 h 724766"/>
                  <a:gd name="connsiteX1-25" fmla="*/ 5334000 w 5333999"/>
                  <a:gd name="connsiteY1-26" fmla="*/ 0 h 724766"/>
                  <a:gd name="connsiteX2-27" fmla="*/ 3970191 w 5333999"/>
                  <a:gd name="connsiteY2-28" fmla="*/ 513468 h 724766"/>
                  <a:gd name="connsiteX3-29" fmla="*/ 5334000 w 5333999"/>
                  <a:gd name="connsiteY3-30" fmla="*/ 724766 h 724766"/>
                  <a:gd name="connsiteX4-31" fmla="*/ 0 w 5333999"/>
                  <a:gd name="connsiteY4-32" fmla="*/ 724766 h 724766"/>
                  <a:gd name="connsiteX5-33" fmla="*/ 0 w 5333999"/>
                  <a:gd name="connsiteY5-34" fmla="*/ 0 h 724766"/>
                  <a:gd name="connsiteX0-35" fmla="*/ 0 w 5334002"/>
                  <a:gd name="connsiteY0-36" fmla="*/ 0 h 724766"/>
                  <a:gd name="connsiteX1-37" fmla="*/ 5334000 w 5334002"/>
                  <a:gd name="connsiteY1-38" fmla="*/ 0 h 724766"/>
                  <a:gd name="connsiteX2-39" fmla="*/ 4572681 w 5334002"/>
                  <a:gd name="connsiteY2-40" fmla="*/ 409907 h 724766"/>
                  <a:gd name="connsiteX3-41" fmla="*/ 5334000 w 5334002"/>
                  <a:gd name="connsiteY3-42" fmla="*/ 724766 h 724766"/>
                  <a:gd name="connsiteX4-43" fmla="*/ 0 w 5334002"/>
                  <a:gd name="connsiteY4-44" fmla="*/ 724766 h 724766"/>
                  <a:gd name="connsiteX5-45" fmla="*/ 0 w 5334002"/>
                  <a:gd name="connsiteY5-46" fmla="*/ 0 h 724766"/>
                  <a:gd name="connsiteX0-47" fmla="*/ 0 w 5649495"/>
                  <a:gd name="connsiteY0-48" fmla="*/ 0 h 724766"/>
                  <a:gd name="connsiteX1-49" fmla="*/ 5649496 w 5649495"/>
                  <a:gd name="connsiteY1-50" fmla="*/ 27302 h 724766"/>
                  <a:gd name="connsiteX2-51" fmla="*/ 4572681 w 5649495"/>
                  <a:gd name="connsiteY2-52" fmla="*/ 409907 h 724766"/>
                  <a:gd name="connsiteX3-53" fmla="*/ 5334000 w 5649495"/>
                  <a:gd name="connsiteY3-54" fmla="*/ 724766 h 724766"/>
                  <a:gd name="connsiteX4-55" fmla="*/ 0 w 5649495"/>
                  <a:gd name="connsiteY4-56" fmla="*/ 724766 h 724766"/>
                  <a:gd name="connsiteX5-57" fmla="*/ 0 w 5649495"/>
                  <a:gd name="connsiteY5-58" fmla="*/ 0 h 724766"/>
                  <a:gd name="connsiteX0-59" fmla="*/ -1 w 5673840"/>
                  <a:gd name="connsiteY0-60" fmla="*/ 152873 h 697464"/>
                  <a:gd name="connsiteX1-61" fmla="*/ 5673841 w 5673840"/>
                  <a:gd name="connsiteY1-62" fmla="*/ 0 h 697464"/>
                  <a:gd name="connsiteX2-63" fmla="*/ 4597026 w 5673840"/>
                  <a:gd name="connsiteY2-64" fmla="*/ 382605 h 697464"/>
                  <a:gd name="connsiteX3-65" fmla="*/ 5358345 w 5673840"/>
                  <a:gd name="connsiteY3-66" fmla="*/ 697464 h 697464"/>
                  <a:gd name="connsiteX4-67" fmla="*/ 24345 w 5673840"/>
                  <a:gd name="connsiteY4-68" fmla="*/ 697464 h 697464"/>
                  <a:gd name="connsiteX5-69" fmla="*/ -1 w 5673840"/>
                  <a:gd name="connsiteY5-70" fmla="*/ 152873 h 697464"/>
                  <a:gd name="connsiteX0-71" fmla="*/ -1 w 5673840"/>
                  <a:gd name="connsiteY0-72" fmla="*/ 152873 h 697464"/>
                  <a:gd name="connsiteX1-73" fmla="*/ 5673841 w 5673840"/>
                  <a:gd name="connsiteY1-74" fmla="*/ 0 h 697464"/>
                  <a:gd name="connsiteX2-75" fmla="*/ 4597026 w 5673840"/>
                  <a:gd name="connsiteY2-76" fmla="*/ 382605 h 697464"/>
                  <a:gd name="connsiteX3-77" fmla="*/ 5358345 w 5673840"/>
                  <a:gd name="connsiteY3-78" fmla="*/ 697464 h 697464"/>
                  <a:gd name="connsiteX4-79" fmla="*/ 6831 w 5673840"/>
                  <a:gd name="connsiteY4-80" fmla="*/ 568730 h 697464"/>
                  <a:gd name="connsiteX5-81" fmla="*/ -1 w 5673840"/>
                  <a:gd name="connsiteY5-82" fmla="*/ 152873 h 697464"/>
                  <a:gd name="connsiteX0-83" fmla="*/ -1 w 5673840"/>
                  <a:gd name="connsiteY0-84" fmla="*/ 152873 h 661803"/>
                  <a:gd name="connsiteX1-85" fmla="*/ 5673841 w 5673840"/>
                  <a:gd name="connsiteY1-86" fmla="*/ 0 h 661803"/>
                  <a:gd name="connsiteX2-87" fmla="*/ 4597026 w 5673840"/>
                  <a:gd name="connsiteY2-88" fmla="*/ 382605 h 661803"/>
                  <a:gd name="connsiteX3-89" fmla="*/ 5253439 w 5673840"/>
                  <a:gd name="connsiteY3-90" fmla="*/ 661803 h 661803"/>
                  <a:gd name="connsiteX4-91" fmla="*/ 6831 w 5673840"/>
                  <a:gd name="connsiteY4-92" fmla="*/ 568730 h 661803"/>
                  <a:gd name="connsiteX5-93" fmla="*/ -1 w 5673840"/>
                  <a:gd name="connsiteY5-94" fmla="*/ 152873 h 6618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5673840" h="661803">
                    <a:moveTo>
                      <a:pt x="-1" y="152873"/>
                    </a:moveTo>
                    <a:lnTo>
                      <a:pt x="5673841" y="0"/>
                    </a:lnTo>
                    <a:cubicBezTo>
                      <a:pt x="5674995" y="102899"/>
                      <a:pt x="4595872" y="279706"/>
                      <a:pt x="4597026" y="382605"/>
                    </a:cubicBezTo>
                    <a:lnTo>
                      <a:pt x="5253439" y="661803"/>
                    </a:lnTo>
                    <a:lnTo>
                      <a:pt x="6831" y="568730"/>
                    </a:lnTo>
                    <a:lnTo>
                      <a:pt x="-1" y="15287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spcCol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0"/>
              <p:cNvSpPr/>
              <p:nvPr/>
            </p:nvSpPr>
            <p:spPr>
              <a:xfrm>
                <a:off x="9566064" y="964372"/>
                <a:ext cx="5334002" cy="646524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-1" fmla="*/ 0 w 5334002"/>
                  <a:gd name="connsiteY0-2" fmla="*/ 0 h 724766"/>
                  <a:gd name="connsiteX1-3" fmla="*/ 5334000 w 5334002"/>
                  <a:gd name="connsiteY1-4" fmla="*/ 0 h 724766"/>
                  <a:gd name="connsiteX2-5" fmla="*/ 4869873 w 5334002"/>
                  <a:gd name="connsiteY2-6" fmla="*/ 506124 h 724766"/>
                  <a:gd name="connsiteX3-7" fmla="*/ 5334000 w 5334002"/>
                  <a:gd name="connsiteY3-8" fmla="*/ 724766 h 724766"/>
                  <a:gd name="connsiteX4-9" fmla="*/ 0 w 5334002"/>
                  <a:gd name="connsiteY4-10" fmla="*/ 724766 h 724766"/>
                  <a:gd name="connsiteX5" fmla="*/ 0 w 5334002"/>
                  <a:gd name="connsiteY5" fmla="*/ 0 h 724766"/>
                  <a:gd name="connsiteX0-11" fmla="*/ 0 w 5334002"/>
                  <a:gd name="connsiteY0-12" fmla="*/ 0 h 724766"/>
                  <a:gd name="connsiteX1-13" fmla="*/ 5334000 w 5334002"/>
                  <a:gd name="connsiteY1-14" fmla="*/ 0 h 724766"/>
                  <a:gd name="connsiteX2-15" fmla="*/ 4849092 w 5334002"/>
                  <a:gd name="connsiteY2-16" fmla="*/ 454170 h 724766"/>
                  <a:gd name="connsiteX3-17" fmla="*/ 5334000 w 5334002"/>
                  <a:gd name="connsiteY3-18" fmla="*/ 724766 h 724766"/>
                  <a:gd name="connsiteX4-19" fmla="*/ 0 w 5334002"/>
                  <a:gd name="connsiteY4-20" fmla="*/ 724766 h 724766"/>
                  <a:gd name="connsiteX5-21" fmla="*/ 0 w 5334002"/>
                  <a:gd name="connsiteY5-22" fmla="*/ 0 h 7247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5334002" h="724766">
                    <a:moveTo>
                      <a:pt x="0" y="0"/>
                    </a:moveTo>
                    <a:lnTo>
                      <a:pt x="5334000" y="0"/>
                    </a:lnTo>
                    <a:cubicBezTo>
                      <a:pt x="5335154" y="102899"/>
                      <a:pt x="4847938" y="351271"/>
                      <a:pt x="4849092" y="454170"/>
                    </a:cubicBezTo>
                    <a:lnTo>
                      <a:pt x="5334000" y="724766"/>
                    </a:lnTo>
                    <a:lnTo>
                      <a:pt x="0" y="724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spcCol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10"/>
              <p:cNvSpPr/>
              <p:nvPr/>
            </p:nvSpPr>
            <p:spPr>
              <a:xfrm>
                <a:off x="9623715" y="1023319"/>
                <a:ext cx="5049983" cy="543791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-1" fmla="*/ 0 w 5334002"/>
                  <a:gd name="connsiteY0-2" fmla="*/ 0 h 724766"/>
                  <a:gd name="connsiteX1-3" fmla="*/ 5334000 w 5334002"/>
                  <a:gd name="connsiteY1-4" fmla="*/ 0 h 724766"/>
                  <a:gd name="connsiteX2-5" fmla="*/ 4869873 w 5334002"/>
                  <a:gd name="connsiteY2-6" fmla="*/ 506124 h 724766"/>
                  <a:gd name="connsiteX3-7" fmla="*/ 5334000 w 5334002"/>
                  <a:gd name="connsiteY3-8" fmla="*/ 724766 h 724766"/>
                  <a:gd name="connsiteX4-9" fmla="*/ 0 w 5334002"/>
                  <a:gd name="connsiteY4-10" fmla="*/ 724766 h 724766"/>
                  <a:gd name="connsiteX5" fmla="*/ 0 w 5334002"/>
                  <a:gd name="connsiteY5" fmla="*/ 0 h 724766"/>
                  <a:gd name="connsiteX0-11" fmla="*/ 0 w 5334002"/>
                  <a:gd name="connsiteY0-12" fmla="*/ 0 h 724766"/>
                  <a:gd name="connsiteX1-13" fmla="*/ 5334000 w 5334002"/>
                  <a:gd name="connsiteY1-14" fmla="*/ 0 h 724766"/>
                  <a:gd name="connsiteX2-15" fmla="*/ 4849092 w 5334002"/>
                  <a:gd name="connsiteY2-16" fmla="*/ 454170 h 724766"/>
                  <a:gd name="connsiteX3-17" fmla="*/ 5334000 w 5334002"/>
                  <a:gd name="connsiteY3-18" fmla="*/ 724766 h 724766"/>
                  <a:gd name="connsiteX4-19" fmla="*/ 0 w 5334002"/>
                  <a:gd name="connsiteY4-20" fmla="*/ 724766 h 724766"/>
                  <a:gd name="connsiteX5-21" fmla="*/ 0 w 5334002"/>
                  <a:gd name="connsiteY5-22" fmla="*/ 0 h 7247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5334002" h="724766">
                    <a:moveTo>
                      <a:pt x="0" y="0"/>
                    </a:moveTo>
                    <a:lnTo>
                      <a:pt x="5334000" y="0"/>
                    </a:lnTo>
                    <a:cubicBezTo>
                      <a:pt x="5335154" y="102899"/>
                      <a:pt x="4847938" y="351271"/>
                      <a:pt x="4849092" y="454170"/>
                    </a:cubicBezTo>
                    <a:lnTo>
                      <a:pt x="5334000" y="724766"/>
                    </a:lnTo>
                    <a:lnTo>
                      <a:pt x="0" y="724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spcCol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 17"/>
            <p:cNvSpPr/>
            <p:nvPr/>
          </p:nvSpPr>
          <p:spPr>
            <a:xfrm>
              <a:off x="774678" y="2969596"/>
              <a:ext cx="1750345" cy="1205899"/>
            </a:xfrm>
            <a:custGeom>
              <a:avLst/>
              <a:gdLst>
                <a:gd name="connsiteX0" fmla="*/ 0 w 1371600"/>
                <a:gd name="connsiteY0" fmla="*/ 0 h 1295400"/>
                <a:gd name="connsiteX1" fmla="*/ 1371600 w 1371600"/>
                <a:gd name="connsiteY1" fmla="*/ 0 h 1295400"/>
                <a:gd name="connsiteX2" fmla="*/ 1371600 w 1371600"/>
                <a:gd name="connsiteY2" fmla="*/ 1295400 h 1295400"/>
                <a:gd name="connsiteX3" fmla="*/ 0 w 1371600"/>
                <a:gd name="connsiteY3" fmla="*/ 1295400 h 1295400"/>
                <a:gd name="connsiteX4" fmla="*/ 0 w 1371600"/>
                <a:gd name="connsiteY4" fmla="*/ 0 h 1295400"/>
                <a:gd name="connsiteX0-1" fmla="*/ 6 w 1371606"/>
                <a:gd name="connsiteY0-2" fmla="*/ 0 h 1295400"/>
                <a:gd name="connsiteX1-3" fmla="*/ 1371606 w 1371606"/>
                <a:gd name="connsiteY1-4" fmla="*/ 0 h 1295400"/>
                <a:gd name="connsiteX2-5" fmla="*/ 1371606 w 1371606"/>
                <a:gd name="connsiteY2-6" fmla="*/ 1295400 h 1295400"/>
                <a:gd name="connsiteX3-7" fmla="*/ 6 w 1371606"/>
                <a:gd name="connsiteY3-8" fmla="*/ 1295400 h 1295400"/>
                <a:gd name="connsiteX4-9" fmla="*/ 630388 w 1371606"/>
                <a:gd name="connsiteY4-10" fmla="*/ 609600 h 1295400"/>
                <a:gd name="connsiteX5" fmla="*/ 6 w 1371606"/>
                <a:gd name="connsiteY5" fmla="*/ 0 h 1295400"/>
                <a:gd name="connsiteX0-11" fmla="*/ 9 w 1371609"/>
                <a:gd name="connsiteY0-12" fmla="*/ 0 h 1295400"/>
                <a:gd name="connsiteX1-13" fmla="*/ 1371609 w 1371609"/>
                <a:gd name="connsiteY1-14" fmla="*/ 0 h 1295400"/>
                <a:gd name="connsiteX2-15" fmla="*/ 1371609 w 1371609"/>
                <a:gd name="connsiteY2-16" fmla="*/ 1295400 h 1295400"/>
                <a:gd name="connsiteX3-17" fmla="*/ 9 w 1371609"/>
                <a:gd name="connsiteY3-18" fmla="*/ 1295400 h 1295400"/>
                <a:gd name="connsiteX4-19" fmla="*/ 434971 w 1371609"/>
                <a:gd name="connsiteY4-20" fmla="*/ 564951 h 1295400"/>
                <a:gd name="connsiteX5-21" fmla="*/ 9 w 1371609"/>
                <a:gd name="connsiteY5-22" fmla="*/ 0 h 1295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371609" h="1295400">
                  <a:moveTo>
                    <a:pt x="9" y="0"/>
                  </a:moveTo>
                  <a:lnTo>
                    <a:pt x="1371609" y="0"/>
                  </a:lnTo>
                  <a:lnTo>
                    <a:pt x="1371609" y="1295400"/>
                  </a:lnTo>
                  <a:lnTo>
                    <a:pt x="9" y="1295400"/>
                  </a:lnTo>
                  <a:cubicBezTo>
                    <a:pt x="-2300" y="1071418"/>
                    <a:pt x="437280" y="788933"/>
                    <a:pt x="434971" y="56495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1111349" y="3048308"/>
              <a:ext cx="1258009" cy="999997"/>
            </a:xfrm>
            <a:custGeom>
              <a:avLst/>
              <a:gdLst>
                <a:gd name="connsiteX0" fmla="*/ 0 w 1246092"/>
                <a:gd name="connsiteY0" fmla="*/ 0 h 1219200"/>
                <a:gd name="connsiteX1" fmla="*/ 1246092 w 1246092"/>
                <a:gd name="connsiteY1" fmla="*/ 0 h 1219200"/>
                <a:gd name="connsiteX2" fmla="*/ 1246092 w 1246092"/>
                <a:gd name="connsiteY2" fmla="*/ 1219200 h 1219200"/>
                <a:gd name="connsiteX3" fmla="*/ 0 w 1246092"/>
                <a:gd name="connsiteY3" fmla="*/ 1219200 h 1219200"/>
                <a:gd name="connsiteX4" fmla="*/ 0 w 1246092"/>
                <a:gd name="connsiteY4" fmla="*/ 0 h 1219200"/>
                <a:gd name="connsiteX0-1" fmla="*/ 307 w 1246399"/>
                <a:gd name="connsiteY0-2" fmla="*/ 0 h 1219200"/>
                <a:gd name="connsiteX1-3" fmla="*/ 1246399 w 1246399"/>
                <a:gd name="connsiteY1-4" fmla="*/ 0 h 1219200"/>
                <a:gd name="connsiteX2-5" fmla="*/ 1246399 w 1246399"/>
                <a:gd name="connsiteY2-6" fmla="*/ 1219200 h 1219200"/>
                <a:gd name="connsiteX3-7" fmla="*/ 307 w 1246399"/>
                <a:gd name="connsiteY3-8" fmla="*/ 1219200 h 1219200"/>
                <a:gd name="connsiteX4-9" fmla="*/ 7234 w 1246399"/>
                <a:gd name="connsiteY4-10" fmla="*/ 41564 h 1219200"/>
                <a:gd name="connsiteX5" fmla="*/ 307 w 1246399"/>
                <a:gd name="connsiteY5" fmla="*/ 0 h 1219200"/>
                <a:gd name="connsiteX0-11" fmla="*/ 307 w 1246399"/>
                <a:gd name="connsiteY0-12" fmla="*/ 0 h 1219200"/>
                <a:gd name="connsiteX1-13" fmla="*/ 1246399 w 1246399"/>
                <a:gd name="connsiteY1-14" fmla="*/ 0 h 1219200"/>
                <a:gd name="connsiteX2-15" fmla="*/ 1246399 w 1246399"/>
                <a:gd name="connsiteY2-16" fmla="*/ 1219200 h 1219200"/>
                <a:gd name="connsiteX3-17" fmla="*/ 307 w 1246399"/>
                <a:gd name="connsiteY3-18" fmla="*/ 1219200 h 1219200"/>
                <a:gd name="connsiteX4-19" fmla="*/ 7234 w 1246399"/>
                <a:gd name="connsiteY4-20" fmla="*/ 41564 h 1219200"/>
                <a:gd name="connsiteX5-21" fmla="*/ 307 w 1246399"/>
                <a:gd name="connsiteY5-22" fmla="*/ 0 h 1219200"/>
                <a:gd name="connsiteX0-23" fmla="*/ 3 w 1246095"/>
                <a:gd name="connsiteY0-24" fmla="*/ 0 h 1219200"/>
                <a:gd name="connsiteX1-25" fmla="*/ 1246095 w 1246095"/>
                <a:gd name="connsiteY1-26" fmla="*/ 0 h 1219200"/>
                <a:gd name="connsiteX2-27" fmla="*/ 1246095 w 1246095"/>
                <a:gd name="connsiteY2-28" fmla="*/ 1219200 h 1219200"/>
                <a:gd name="connsiteX3-29" fmla="*/ 3 w 1246095"/>
                <a:gd name="connsiteY3-30" fmla="*/ 1219200 h 1219200"/>
                <a:gd name="connsiteX4-31" fmla="*/ 6930 w 1246095"/>
                <a:gd name="connsiteY4-32" fmla="*/ 41564 h 1219200"/>
                <a:gd name="connsiteX5-33" fmla="*/ 3 w 1246095"/>
                <a:gd name="connsiteY5-34" fmla="*/ 0 h 1219200"/>
                <a:gd name="connsiteX0-35" fmla="*/ 11917 w 1258009"/>
                <a:gd name="connsiteY0-36" fmla="*/ 0 h 1219200"/>
                <a:gd name="connsiteX1-37" fmla="*/ 1258009 w 1258009"/>
                <a:gd name="connsiteY1-38" fmla="*/ 0 h 1219200"/>
                <a:gd name="connsiteX2-39" fmla="*/ 1258009 w 1258009"/>
                <a:gd name="connsiteY2-40" fmla="*/ 1219200 h 1219200"/>
                <a:gd name="connsiteX3-41" fmla="*/ 11917 w 1258009"/>
                <a:gd name="connsiteY3-42" fmla="*/ 1219200 h 1219200"/>
                <a:gd name="connsiteX4-43" fmla="*/ 441405 w 1258009"/>
                <a:gd name="connsiteY4-44" fmla="*/ 625256 h 1219200"/>
                <a:gd name="connsiteX5-45" fmla="*/ 18844 w 1258009"/>
                <a:gd name="connsiteY5-46" fmla="*/ 41564 h 1219200"/>
                <a:gd name="connsiteX6" fmla="*/ 11917 w 1258009"/>
                <a:gd name="connsiteY6" fmla="*/ 0 h 1219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" y="connsiteY6"/>
                </a:cxn>
              </a:cxnLst>
              <a:rect l="l" t="t" r="r" b="b"/>
              <a:pathLst>
                <a:path w="1258009" h="1219200">
                  <a:moveTo>
                    <a:pt x="11917" y="0"/>
                  </a:moveTo>
                  <a:lnTo>
                    <a:pt x="1258009" y="0"/>
                  </a:lnTo>
                  <a:lnTo>
                    <a:pt x="1258009" y="1219200"/>
                  </a:lnTo>
                  <a:lnTo>
                    <a:pt x="11917" y="1219200"/>
                  </a:lnTo>
                  <a:cubicBezTo>
                    <a:pt x="-84929" y="1123024"/>
                    <a:pt x="440251" y="821529"/>
                    <a:pt x="441405" y="625256"/>
                  </a:cubicBezTo>
                  <a:cubicBezTo>
                    <a:pt x="442560" y="428983"/>
                    <a:pt x="129680" y="148589"/>
                    <a:pt x="18844" y="41564"/>
                  </a:cubicBezTo>
                  <a:lnTo>
                    <a:pt x="11917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26510" y="3089910"/>
              <a:ext cx="7176770" cy="101346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Cuốn sách của em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17295" y="2523392"/>
            <a:ext cx="1815583" cy="1798438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56682" y="2740018"/>
            <a:ext cx="1690409" cy="15404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110228" y="1645907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152049" y="3082888"/>
            <a:ext cx="5334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+ 2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1029</Words>
  <Application>Microsoft Office PowerPoint</Application>
  <PresentationFormat>Widescreen</PresentationFormat>
  <Paragraphs>147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Microsoft YaHei</vt:lpstr>
      <vt:lpstr>宋体</vt:lpstr>
      <vt:lpstr>Arial</vt:lpstr>
      <vt:lpstr>Arial-Rounded</vt:lpstr>
      <vt:lpstr>Calibri</vt:lpstr>
      <vt:lpstr>Calibri Light</vt:lpstr>
      <vt:lpstr>DengXian</vt:lpstr>
      <vt:lpstr>DengXian</vt:lpstr>
      <vt:lpstr>Kalam</vt:lpstr>
      <vt:lpstr>Montserrat</vt:lpstr>
      <vt:lpstr>Times New Roman</vt:lpstr>
      <vt:lpstr>华康少女文字W5(P)</vt:lpstr>
      <vt:lpstr>思源黑体 CN Regular</vt:lpstr>
      <vt:lpstr>1_Office Theme</vt:lpstr>
      <vt:lpstr>1_Office 主题​​</vt:lpstr>
      <vt:lpstr>3_Office 主题</vt:lpstr>
      <vt:lpstr>Office 主题</vt:lpstr>
      <vt:lpstr>1_Office 主题</vt:lpstr>
      <vt:lpstr>Doodle Sketchbook by Slidesgo</vt:lpstr>
      <vt:lpstr>2_Office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9</cp:revision>
  <dcterms:created xsi:type="dcterms:W3CDTF">2021-07-29T03:16:34Z</dcterms:created>
  <dcterms:modified xsi:type="dcterms:W3CDTF">2022-10-24T04:13:54Z</dcterms:modified>
</cp:coreProperties>
</file>