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23"/>
  </p:notesMasterIdLst>
  <p:sldIdLst>
    <p:sldId id="311" r:id="rId4"/>
    <p:sldId id="312" r:id="rId5"/>
    <p:sldId id="313" r:id="rId6"/>
    <p:sldId id="3186" r:id="rId7"/>
    <p:sldId id="3182" r:id="rId8"/>
    <p:sldId id="3188" r:id="rId9"/>
    <p:sldId id="3189" r:id="rId10"/>
    <p:sldId id="3183" r:id="rId11"/>
    <p:sldId id="3190" r:id="rId12"/>
    <p:sldId id="3191" r:id="rId13"/>
    <p:sldId id="3192" r:id="rId14"/>
    <p:sldId id="3193" r:id="rId15"/>
    <p:sldId id="3184" r:id="rId16"/>
    <p:sldId id="3194" r:id="rId17"/>
    <p:sldId id="283" r:id="rId18"/>
    <p:sldId id="3195" r:id="rId19"/>
    <p:sldId id="278" r:id="rId20"/>
    <p:sldId id="3185" r:id="rId21"/>
    <p:sldId id="318" r:id="rId22"/>
  </p:sldIdLst>
  <p:sldSz cx="12192000" cy="6858000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SVN-Ready" panose="02040603050506020204" pitchFamily="18" charset="0"/>
      <p:regular r:id="rId25"/>
    </p:embeddedFont>
    <p:embeddedFont>
      <p:font typeface="SVN-Newton" panose="02040603050506020204" pitchFamily="18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#9Slide05 Bodega Script" pitchFamily="2" charset="0"/>
      <p:regular r:id="rId31"/>
    </p:embeddedFont>
    <p:embeddedFont>
      <p:font typeface="SVN-Dancing Script" panose="020406030505060202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#9Slide07 HoneyCream" pitchFamily="2" charset="0"/>
      <p:regular r:id="rId35"/>
    </p:embeddedFont>
    <p:embeddedFont>
      <p:font typeface="Fredoka On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349"/>
    <a:srgbClr val="C2D5AB"/>
    <a:srgbClr val="85AB55"/>
    <a:srgbClr val="2DAB66"/>
    <a:srgbClr val="81CFFC"/>
    <a:srgbClr val="1C7056"/>
    <a:srgbClr val="EA6D0C"/>
    <a:srgbClr val="FFFFB9"/>
    <a:srgbClr val="0584C3"/>
    <a:srgbClr val="ED3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0" autoAdjust="0"/>
    <p:restoredTop sz="94869" autoAdjust="0"/>
  </p:normalViewPr>
  <p:slideViewPr>
    <p:cSldViewPr snapToGrid="0">
      <p:cViewPr>
        <p:scale>
          <a:sx n="75" d="100"/>
          <a:sy n="75" d="100"/>
        </p:scale>
        <p:origin x="112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66DEA-E1C4-4778-A82A-3FCFCFE05AE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CE65B-1DCF-433D-BF29-F8A943042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8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4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C413-3AB3-E865-BF5A-6B3162553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F38D-A67B-9425-CE3F-8E3CDBAD1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817D-3B18-588D-46F2-0E26AE60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EB3EE-769D-0C08-12A3-CBB008B1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C933-35D1-8E08-E298-13B373B5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9233-9587-5741-7582-445AAB66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BAC61-7AFD-20BA-5137-49B0FBC48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B4F3-596E-8310-A116-CDE20D48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03A3D-D8B6-5CA3-2F67-C8AFC7A0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B7677-3DFE-1459-3253-C4AAE4E4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11BD0-7E0B-DFC8-D24D-466E4FB62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F915B-17DD-26AA-E7B3-58F62DB7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AAD2-0C69-D121-EDA3-B07CFC84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5DC47-C6E8-8235-188C-9A92848C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52F06-D8D6-132D-37C5-C7B81897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F10B1-D43B-ECEE-524E-CD1367F5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89FF7-B477-50CA-6E5A-0E31FCF18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ABE5-C62A-B783-E0F0-B8F37637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7FDA-6217-91B9-D2E3-913A413C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E14CD-882B-A714-DFB2-E5EE70E2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9223-82BC-295C-D5ED-00E5AB36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6482-C557-BCC5-8A30-6291C0608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B797-E778-7550-18D9-142EBF8F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093-6652-35CA-37AC-DD478EA7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6F13-3682-89E3-F779-AC3C5975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4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82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E742-0F39-CD96-9D86-8CB66813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9A61-5439-1B93-155E-9191F207D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F9E74-A220-D318-C711-D8075D4AA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4F0E6-3739-9306-6ED1-707AA575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47033-1EEB-61EB-87C8-81AA12A3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0F1FE-1BC7-0F78-E796-EBD7ADA5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A600-99EE-A501-2EB2-870CC8FE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78CAD-ADC3-0706-7100-257CF248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464FC-1EAB-EEE4-5AC8-3B0456EB4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E89F-F441-05B7-563E-1B8B66984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5387A-54F8-BD8D-B85B-95329F393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1625B-796F-1596-E0AC-0F0EC9FB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D2B95-8C65-0D58-1839-216434C7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DF73F-6F20-8273-0315-A59B09CA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B12F-70DE-5BDF-8AE5-7617D2ED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1ADA9-41BE-F092-7D64-13B4AA77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042A8-6018-5B7A-CAD8-D2261E07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82554-CE58-C6D7-70A3-A4750B64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EB7CE-33AE-E9DD-1330-E978FA2D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1A0CB-4E7D-0E01-669B-8BC8C24F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F2B8-9704-789E-E71A-E21F3093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876F-D33A-9DF7-7229-ABA652F7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2EB9-3232-3BF4-DCA8-BF8C301F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9BD03-F39E-9A22-35B2-7FA645B56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0D5BE-7B8F-DE07-35BF-D772C344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1CAAC-7E4C-A6E8-3135-193B71D7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48C81-FA11-FFB7-32B2-A4090B52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561F-CE99-C5D0-5D7E-261B8586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4E274A-5D9E-8F06-7895-084C78B5B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73C84-C2D1-4C9F-6503-898A8EBDF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7CFF2-51EF-4C1E-B7AF-4A314CED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153BE-53E3-56A3-2519-4FB17D09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80F51-7039-FA2A-3BB8-2CFC9046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595EE9-3C46-CA54-8C7A-DD428530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F92F-4ED3-C352-A267-AF3D1339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49DC-8EC3-1267-0477-062F7BCA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A11B-4DD7-40C9-B42E-E86EF11C3B5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B6C4D-0FBE-1401-CE37-1BE987CC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807B-3711-9D8B-A4C6-B604528C0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670F761-85A3-05C4-B046-082440904B7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4593DD-DBC6-B4FF-5FCD-8B486285CA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7EF26-1868-B7C8-C575-E04FCA45AF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4AEFD3-7622-A188-83A4-565E70C3EA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04AFF-CA89-C6D7-EDC2-34F17DE4AA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F754E83-ED70-B37F-8DD4-CD9E714F16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F2BAE9-BF02-68DB-7EBF-55DB33AC027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6F52B-6336-408B-8E6D-FDEB194EF3F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C7959-B4EA-119B-9A8F-FBBE8F65AF8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607588-05E5-2E20-0344-CE1A6F3D873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2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0646936-AAFE-CE0E-618F-95A14A66C4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5F17D-21FD-ECBB-1F8F-40D7027C08F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76366-98F4-2234-4E1F-83D5FC83EC9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A38B9-1CED-4836-E3E4-E11DA6073A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72C7A-98F9-CB0D-DFD4-A592E6781E7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9AED5-E044-ABC1-3CD2-C46B1D2AD96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8220-53C2-D902-9A6A-3EA977A8C5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46FF3-A3A6-9C98-0C67-BBFEE9057BF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EDFB5-E1A0-B896-CD9E-C983B1DA3C1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1" r:id="rId3"/>
    <p:sldLayoutId id="2147483680" r:id="rId4"/>
    <p:sldLayoutId id="2147483679" r:id="rId5"/>
    <p:sldLayoutId id="2147483677" r:id="rId6"/>
    <p:sldLayoutId id="2147483676" r:id="rId7"/>
    <p:sldLayoutId id="2147483675" r:id="rId8"/>
    <p:sldLayoutId id="2147483674" r:id="rId9"/>
    <p:sldLayoutId id="2147483672" r:id="rId10"/>
    <p:sldLayoutId id="2147483671" r:id="rId11"/>
    <p:sldLayoutId id="2147483669" r:id="rId12"/>
    <p:sldLayoutId id="2147483662" r:id="rId13"/>
    <p:sldLayoutId id="2147483678" r:id="rId14"/>
    <p:sldLayoutId id="2147483673" r:id="rId15"/>
    <p:sldLayoutId id="2147483670" r:id="rId16"/>
    <p:sldLayoutId id="2147483668" r:id="rId17"/>
    <p:sldLayoutId id="2147483667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1310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5.png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198F9-8EE1-BE12-490A-2623E7C057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1779" y="1686078"/>
            <a:ext cx="9650804" cy="3462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451EA-E0CB-A2BD-AFA6-67AC88ADA5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2594" y="4687486"/>
            <a:ext cx="30116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474313-F610-5FAA-B113-C15B95DFD4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8" y="1044084"/>
            <a:ext cx="4955370" cy="51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0D3208-6ACC-D9B4-4300-98FE15A3CB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9" y="1034564"/>
            <a:ext cx="4955370" cy="518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AE6B5-9109-EE3C-6436-6D926F071500}"/>
              </a:ext>
            </a:extLst>
          </p:cNvPr>
          <p:cNvSpPr txBox="1"/>
          <p:nvPr/>
        </p:nvSpPr>
        <p:spPr>
          <a:xfrm>
            <a:off x="3205807" y="2110993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A5A836-04D2-DC84-9326-5D69F38312D4}"/>
              </a:ext>
            </a:extLst>
          </p:cNvPr>
          <p:cNvGrpSpPr/>
          <p:nvPr/>
        </p:nvGrpSpPr>
        <p:grpSpPr>
          <a:xfrm>
            <a:off x="4082217" y="2186945"/>
            <a:ext cx="880157" cy="2013273"/>
            <a:chOff x="1998717" y="2045380"/>
            <a:chExt cx="880157" cy="20132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38FDA2-89CB-DBA6-1A40-592A470D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9ECF89-0B22-1962-9222-657597052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06455A-9E6D-179E-43D8-64BF1F635842}"/>
              </a:ext>
            </a:extLst>
          </p:cNvPr>
          <p:cNvSpPr txBox="1"/>
          <p:nvPr/>
        </p:nvSpPr>
        <p:spPr>
          <a:xfrm>
            <a:off x="4155138" y="2122099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3024E-06DE-FF20-7061-DD91628F8124}"/>
              </a:ext>
            </a:extLst>
          </p:cNvPr>
          <p:cNvSpPr txBox="1"/>
          <p:nvPr/>
        </p:nvSpPr>
        <p:spPr>
          <a:xfrm>
            <a:off x="4133298" y="2844706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BA6F3-EF98-8C22-A4F2-730BABFB8323}"/>
              </a:ext>
            </a:extLst>
          </p:cNvPr>
          <p:cNvSpPr txBox="1"/>
          <p:nvPr/>
        </p:nvSpPr>
        <p:spPr>
          <a:xfrm>
            <a:off x="4507501" y="285827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6D34C-49E2-7D7E-5959-C75617BC80AF}"/>
              </a:ext>
            </a:extLst>
          </p:cNvPr>
          <p:cNvSpPr txBox="1"/>
          <p:nvPr/>
        </p:nvSpPr>
        <p:spPr>
          <a:xfrm>
            <a:off x="3205807" y="267716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FA99B-CAD8-5170-34F1-0991AA34AD2A}"/>
              </a:ext>
            </a:extLst>
          </p:cNvPr>
          <p:cNvSpPr txBox="1"/>
          <p:nvPr/>
        </p:nvSpPr>
        <p:spPr>
          <a:xfrm>
            <a:off x="3234546" y="3287298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CF11-EE01-E190-0740-EC98CA649594}"/>
              </a:ext>
            </a:extLst>
          </p:cNvPr>
          <p:cNvSpPr txBox="1"/>
          <p:nvPr/>
        </p:nvSpPr>
        <p:spPr>
          <a:xfrm>
            <a:off x="3584822" y="329637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63EE-E1DC-0518-0B59-E7AED03DCA29}"/>
              </a:ext>
            </a:extLst>
          </p:cNvPr>
          <p:cNvSpPr txBox="1"/>
          <p:nvPr/>
        </p:nvSpPr>
        <p:spPr>
          <a:xfrm>
            <a:off x="3593763" y="378091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7C849-3ACA-5BA4-E2A1-56AD737170D4}"/>
              </a:ext>
            </a:extLst>
          </p:cNvPr>
          <p:cNvSpPr txBox="1"/>
          <p:nvPr/>
        </p:nvSpPr>
        <p:spPr>
          <a:xfrm>
            <a:off x="3593763" y="439104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A430B5-9EFA-77C9-3E48-544B6D661C88}"/>
              </a:ext>
            </a:extLst>
          </p:cNvPr>
          <p:cNvCxnSpPr>
            <a:cxnSpLocks/>
          </p:cNvCxnSpPr>
          <p:nvPr/>
        </p:nvCxnSpPr>
        <p:spPr>
          <a:xfrm flipH="1">
            <a:off x="3326929" y="3354921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184C9-4594-A9A8-7890-E878050836A5}"/>
              </a:ext>
            </a:extLst>
          </p:cNvPr>
          <p:cNvCxnSpPr>
            <a:cxnSpLocks/>
          </p:cNvCxnSpPr>
          <p:nvPr/>
        </p:nvCxnSpPr>
        <p:spPr>
          <a:xfrm flipH="1">
            <a:off x="3375044" y="4475564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4981E-807A-42C5-D698-9027DC2E0CB4}"/>
              </a:ext>
            </a:extLst>
          </p:cNvPr>
          <p:cNvGrpSpPr/>
          <p:nvPr/>
        </p:nvGrpSpPr>
        <p:grpSpPr>
          <a:xfrm>
            <a:off x="2583495" y="5348429"/>
            <a:ext cx="2813242" cy="785003"/>
            <a:chOff x="675765" y="5250127"/>
            <a:chExt cx="2813242" cy="785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561728-6555-D153-1753-4BAA518312F8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4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899D0F-D2BA-2C09-F63E-AF8D8391C295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3FA56D-5751-4EDC-072C-88FEAFDD7D95}"/>
              </a:ext>
            </a:extLst>
          </p:cNvPr>
          <p:cNvSpPr txBox="1"/>
          <p:nvPr/>
        </p:nvSpPr>
        <p:spPr>
          <a:xfrm>
            <a:off x="8626816" y="2124562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20E052-073B-2AE9-5DFB-774EC1F2F999}"/>
              </a:ext>
            </a:extLst>
          </p:cNvPr>
          <p:cNvGrpSpPr/>
          <p:nvPr/>
        </p:nvGrpSpPr>
        <p:grpSpPr>
          <a:xfrm>
            <a:off x="9503226" y="2200514"/>
            <a:ext cx="880157" cy="2013273"/>
            <a:chOff x="1998717" y="2045380"/>
            <a:chExt cx="880157" cy="201327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9D9BF-FF18-D958-E650-565B744FCB6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591D6C-06BA-B6E6-3EAA-C162F3164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CCE24D-5ED9-8D5D-528A-8C3DB37CBFF5}"/>
              </a:ext>
            </a:extLst>
          </p:cNvPr>
          <p:cNvSpPr txBox="1"/>
          <p:nvPr/>
        </p:nvSpPr>
        <p:spPr>
          <a:xfrm>
            <a:off x="9576147" y="2135668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7F300-6536-7A13-1973-CAAD6215D837}"/>
              </a:ext>
            </a:extLst>
          </p:cNvPr>
          <p:cNvSpPr txBox="1"/>
          <p:nvPr/>
        </p:nvSpPr>
        <p:spPr>
          <a:xfrm>
            <a:off x="9554307" y="285827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00A9-3F4B-ABE0-AA49-71F0E4F8ECC6}"/>
              </a:ext>
            </a:extLst>
          </p:cNvPr>
          <p:cNvSpPr txBox="1"/>
          <p:nvPr/>
        </p:nvSpPr>
        <p:spPr>
          <a:xfrm>
            <a:off x="9928510" y="2871844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6590-1253-697A-2B11-F4352803A0F9}"/>
              </a:ext>
            </a:extLst>
          </p:cNvPr>
          <p:cNvSpPr txBox="1"/>
          <p:nvPr/>
        </p:nvSpPr>
        <p:spPr>
          <a:xfrm>
            <a:off x="8626816" y="269073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A69238-9308-3D5D-F526-3C209FC4C230}"/>
              </a:ext>
            </a:extLst>
          </p:cNvPr>
          <p:cNvSpPr txBox="1"/>
          <p:nvPr/>
        </p:nvSpPr>
        <p:spPr>
          <a:xfrm>
            <a:off x="8655555" y="330086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4F2490-D3E9-0BF0-37E2-BC0B5EEFB189}"/>
              </a:ext>
            </a:extLst>
          </p:cNvPr>
          <p:cNvSpPr txBox="1"/>
          <p:nvPr/>
        </p:nvSpPr>
        <p:spPr>
          <a:xfrm>
            <a:off x="9005831" y="327075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8A44AE-E2E4-CBA1-8560-FB35D4E0FCA0}"/>
              </a:ext>
            </a:extLst>
          </p:cNvPr>
          <p:cNvSpPr txBox="1"/>
          <p:nvPr/>
        </p:nvSpPr>
        <p:spPr>
          <a:xfrm>
            <a:off x="9014772" y="3794483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DEDAE-C0E2-BA9A-5E32-11CEDE0C08ED}"/>
              </a:ext>
            </a:extLst>
          </p:cNvPr>
          <p:cNvSpPr txBox="1"/>
          <p:nvPr/>
        </p:nvSpPr>
        <p:spPr>
          <a:xfrm>
            <a:off x="9014772" y="440461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7E0E28-0658-0DF1-3A39-06951C52D00D}"/>
              </a:ext>
            </a:extLst>
          </p:cNvPr>
          <p:cNvCxnSpPr>
            <a:cxnSpLocks/>
          </p:cNvCxnSpPr>
          <p:nvPr/>
        </p:nvCxnSpPr>
        <p:spPr>
          <a:xfrm flipH="1">
            <a:off x="8747938" y="3368490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29C722-C4F0-A2D2-2802-AFD06A34C1BE}"/>
              </a:ext>
            </a:extLst>
          </p:cNvPr>
          <p:cNvCxnSpPr>
            <a:cxnSpLocks/>
          </p:cNvCxnSpPr>
          <p:nvPr/>
        </p:nvCxnSpPr>
        <p:spPr>
          <a:xfrm flipH="1">
            <a:off x="8796053" y="4489133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57A8C8-430E-D96D-6B59-DD91DB74A4A7}"/>
              </a:ext>
            </a:extLst>
          </p:cNvPr>
          <p:cNvGrpSpPr/>
          <p:nvPr/>
        </p:nvGrpSpPr>
        <p:grpSpPr>
          <a:xfrm>
            <a:off x="8076323" y="5342009"/>
            <a:ext cx="2853806" cy="778553"/>
            <a:chOff x="675765" y="5241015"/>
            <a:chExt cx="2853806" cy="77855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2A8B8-82C3-3D6B-AEA4-EE898BF1E722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77 : 7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0301A4-9767-0BA0-63A7-9F01F0ACC588}"/>
                </a:ext>
              </a:extLst>
            </p:cNvPr>
            <p:cNvSpPr txBox="1"/>
            <p:nvPr/>
          </p:nvSpPr>
          <p:spPr>
            <a:xfrm>
              <a:off x="2558703" y="5241015"/>
              <a:ext cx="97086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11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E2F1D3-504F-CD15-FBD5-CE642855E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54"/>
            <a:ext cx="3808178" cy="17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EE1252-BB19-AA20-A421-8178837A25F9}"/>
              </a:ext>
            </a:extLst>
          </p:cNvPr>
          <p:cNvSpPr/>
          <p:nvPr/>
        </p:nvSpPr>
        <p:spPr>
          <a:xfrm>
            <a:off x="458274" y="2519069"/>
            <a:ext cx="6726298" cy="2590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D888C-B57F-AD1B-212B-21CE96538CC8}"/>
              </a:ext>
            </a:extLst>
          </p:cNvPr>
          <p:cNvSpPr txBox="1"/>
          <p:nvPr/>
        </p:nvSpPr>
        <p:spPr>
          <a:xfrm>
            <a:off x="5969726" y="1175740"/>
            <a:ext cx="34599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(Theo mẫu)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5AD0B-3ECC-52B5-3E92-20487011D0E1}"/>
              </a:ext>
            </a:extLst>
          </p:cNvPr>
          <p:cNvSpPr txBox="1"/>
          <p:nvPr/>
        </p:nvSpPr>
        <p:spPr>
          <a:xfrm>
            <a:off x="458274" y="2665248"/>
            <a:ext cx="42333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Mẫu: 90 : 3 = 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CB464-53D3-DF44-4D6D-33C3E00B6CBD}"/>
              </a:ext>
            </a:extLst>
          </p:cNvPr>
          <p:cNvSpPr txBox="1"/>
          <p:nvPr/>
        </p:nvSpPr>
        <p:spPr>
          <a:xfrm>
            <a:off x="558423" y="3383771"/>
            <a:ext cx="20039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Nhẩm: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5DC2B-269A-78EE-C2EA-6ED029772A90}"/>
              </a:ext>
            </a:extLst>
          </p:cNvPr>
          <p:cNvSpPr txBox="1"/>
          <p:nvPr/>
        </p:nvSpPr>
        <p:spPr>
          <a:xfrm>
            <a:off x="2216392" y="3428648"/>
            <a:ext cx="5108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 chục : 3 = 3 chục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63CB3-EB38-367B-84FB-022A70AC63D5}"/>
              </a:ext>
            </a:extLst>
          </p:cNvPr>
          <p:cNvSpPr txBox="1"/>
          <p:nvPr/>
        </p:nvSpPr>
        <p:spPr>
          <a:xfrm>
            <a:off x="2719965" y="4153212"/>
            <a:ext cx="3003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90 : 3 = 30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737FCA-83DC-7EB4-23A2-D4580E8CC990}"/>
              </a:ext>
            </a:extLst>
          </p:cNvPr>
          <p:cNvGrpSpPr/>
          <p:nvPr/>
        </p:nvGrpSpPr>
        <p:grpSpPr>
          <a:xfrm>
            <a:off x="7628842" y="2211373"/>
            <a:ext cx="2302783" cy="907750"/>
            <a:chOff x="7628842" y="2211373"/>
            <a:chExt cx="2302783" cy="9077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E3C0BB1-A5FF-5BC0-6994-65CC9F835FDD}"/>
                </a:ext>
              </a:extLst>
            </p:cNvPr>
            <p:cNvSpPr/>
            <p:nvPr/>
          </p:nvSpPr>
          <p:spPr>
            <a:xfrm>
              <a:off x="7628842" y="2211373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DD1734-B095-933C-F233-F7167DF947F5}"/>
                </a:ext>
              </a:extLst>
            </p:cNvPr>
            <p:cNvSpPr txBox="1"/>
            <p:nvPr/>
          </p:nvSpPr>
          <p:spPr>
            <a:xfrm>
              <a:off x="7885850" y="2249749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8E464F-B107-1A35-AB6B-B9A6DE41D147}"/>
              </a:ext>
            </a:extLst>
          </p:cNvPr>
          <p:cNvGrpSpPr/>
          <p:nvPr/>
        </p:nvGrpSpPr>
        <p:grpSpPr>
          <a:xfrm>
            <a:off x="9082600" y="3200119"/>
            <a:ext cx="2302783" cy="907750"/>
            <a:chOff x="9082600" y="3200119"/>
            <a:chExt cx="2302783" cy="9077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887829-F8EB-4ABA-FA89-E2920A289522}"/>
                </a:ext>
              </a:extLst>
            </p:cNvPr>
            <p:cNvSpPr/>
            <p:nvPr/>
          </p:nvSpPr>
          <p:spPr>
            <a:xfrm>
              <a:off x="9082600" y="3200119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01FC32-51FA-9102-779D-F0C6515507DC}"/>
                </a:ext>
              </a:extLst>
            </p:cNvPr>
            <p:cNvSpPr txBox="1"/>
            <p:nvPr/>
          </p:nvSpPr>
          <p:spPr>
            <a:xfrm>
              <a:off x="9339608" y="3238495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AA6180-0F0F-34DB-FA10-A344294BE4C5}"/>
              </a:ext>
            </a:extLst>
          </p:cNvPr>
          <p:cNvGrpSpPr/>
          <p:nvPr/>
        </p:nvGrpSpPr>
        <p:grpSpPr>
          <a:xfrm>
            <a:off x="7551928" y="4201928"/>
            <a:ext cx="2302783" cy="907750"/>
            <a:chOff x="7551928" y="4201928"/>
            <a:chExt cx="2302783" cy="90775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4617CC8-3DFF-A2C1-2FB3-EE49077F523D}"/>
                </a:ext>
              </a:extLst>
            </p:cNvPr>
            <p:cNvSpPr/>
            <p:nvPr/>
          </p:nvSpPr>
          <p:spPr>
            <a:xfrm>
              <a:off x="7551928" y="4201928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D1AB50-645A-23FB-575B-227A19CC6F0B}"/>
                </a:ext>
              </a:extLst>
            </p:cNvPr>
            <p:cNvSpPr txBox="1"/>
            <p:nvPr/>
          </p:nvSpPr>
          <p:spPr>
            <a:xfrm>
              <a:off x="7764662" y="4240304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90 : 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554C9B-31D0-6231-A86E-A65974FE8120}"/>
              </a:ext>
            </a:extLst>
          </p:cNvPr>
          <p:cNvGrpSpPr/>
          <p:nvPr/>
        </p:nvGrpSpPr>
        <p:grpSpPr>
          <a:xfrm>
            <a:off x="9245745" y="5228385"/>
            <a:ext cx="2302783" cy="907750"/>
            <a:chOff x="9245745" y="5228385"/>
            <a:chExt cx="2302783" cy="9077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6E0F70B-F3F1-32A7-2445-472BF2912300}"/>
                </a:ext>
              </a:extLst>
            </p:cNvPr>
            <p:cNvSpPr/>
            <p:nvPr/>
          </p:nvSpPr>
          <p:spPr>
            <a:xfrm>
              <a:off x="9245745" y="5228385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6C87EC-D0C3-5E8F-3650-BFDE3531E651}"/>
                </a:ext>
              </a:extLst>
            </p:cNvPr>
            <p:cNvSpPr txBox="1"/>
            <p:nvPr/>
          </p:nvSpPr>
          <p:spPr>
            <a:xfrm>
              <a:off x="9466070" y="5266761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A6D0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50826F-75A3-35A3-11E1-E7339F04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7" y="818069"/>
            <a:ext cx="546248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E7A1-C56C-7F15-1AC0-708BEEC9974D}"/>
              </a:ext>
            </a:extLst>
          </p:cNvPr>
          <p:cNvGrpSpPr/>
          <p:nvPr/>
        </p:nvGrpSpPr>
        <p:grpSpPr>
          <a:xfrm>
            <a:off x="915467" y="2279923"/>
            <a:ext cx="3874969" cy="1853748"/>
            <a:chOff x="7650076" y="2246249"/>
            <a:chExt cx="2283455" cy="18750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EB4B099-ECBA-91D1-82D7-922F7F9B622D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195A44-7422-5369-C341-8DEC40F99AA4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A3E94C1-EBB5-769F-F7F0-43D68D7378B9}"/>
              </a:ext>
            </a:extLst>
          </p:cNvPr>
          <p:cNvSpPr txBox="1"/>
          <p:nvPr/>
        </p:nvSpPr>
        <p:spPr>
          <a:xfrm>
            <a:off x="5178354" y="1191678"/>
            <a:ext cx="3459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(Theo mẫu)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AB03F-144C-629B-21E9-990E092E5471}"/>
              </a:ext>
            </a:extLst>
          </p:cNvPr>
          <p:cNvSpPr txBox="1"/>
          <p:nvPr/>
        </p:nvSpPr>
        <p:spPr>
          <a:xfrm>
            <a:off x="1129506" y="3159922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 : 2 = 30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47EF1F-C3FB-BE91-5169-B9D063CE2F4E}"/>
              </a:ext>
            </a:extLst>
          </p:cNvPr>
          <p:cNvGrpSpPr/>
          <p:nvPr/>
        </p:nvGrpSpPr>
        <p:grpSpPr>
          <a:xfrm>
            <a:off x="6518709" y="2279923"/>
            <a:ext cx="3874969" cy="1853748"/>
            <a:chOff x="7650076" y="2246249"/>
            <a:chExt cx="2283455" cy="187507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520E4DB-A744-952E-7662-8C3B2B2C364D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9AC5E3-DEC1-C29D-59AD-1369858CDEDE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E0D250-2483-64E7-F985-E64844B4780A}"/>
              </a:ext>
            </a:extLst>
          </p:cNvPr>
          <p:cNvSpPr txBox="1"/>
          <p:nvPr/>
        </p:nvSpPr>
        <p:spPr>
          <a:xfrm>
            <a:off x="6732748" y="3159922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80 : 4 = 20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265FCD-E1EC-1163-A884-6CC3C636ADEC}"/>
              </a:ext>
            </a:extLst>
          </p:cNvPr>
          <p:cNvGrpSpPr/>
          <p:nvPr/>
        </p:nvGrpSpPr>
        <p:grpSpPr>
          <a:xfrm>
            <a:off x="972697" y="4421948"/>
            <a:ext cx="3874969" cy="1853748"/>
            <a:chOff x="7650076" y="2246249"/>
            <a:chExt cx="2283455" cy="187507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23794C-14A6-8826-77C3-4FF240E253A3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0865A7-BA74-FDCC-0349-1AEDBB6121AC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90 : 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D897434-8FE9-3DC1-D605-EE75CDCF2EF1}"/>
              </a:ext>
            </a:extLst>
          </p:cNvPr>
          <p:cNvSpPr txBox="1"/>
          <p:nvPr/>
        </p:nvSpPr>
        <p:spPr>
          <a:xfrm>
            <a:off x="1186736" y="5301947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90 : 9 = 10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4D98A5-DF93-51BA-F849-232E84A3EC70}"/>
              </a:ext>
            </a:extLst>
          </p:cNvPr>
          <p:cNvGrpSpPr/>
          <p:nvPr/>
        </p:nvGrpSpPr>
        <p:grpSpPr>
          <a:xfrm>
            <a:off x="6575939" y="4421948"/>
            <a:ext cx="3874969" cy="1853748"/>
            <a:chOff x="7650076" y="2246249"/>
            <a:chExt cx="2283455" cy="187507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7E3E502-0EC6-6782-6A2B-CF773B76F8FC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69E50D-20F0-36A9-3320-C86C5D076AC2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DBC228-E3B8-B721-1AAC-CE08E7B2E0FB}"/>
              </a:ext>
            </a:extLst>
          </p:cNvPr>
          <p:cNvSpPr txBox="1"/>
          <p:nvPr/>
        </p:nvSpPr>
        <p:spPr>
          <a:xfrm>
            <a:off x="6789978" y="5301947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 : 3 = 20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352A72-6F43-864C-BA66-887945C6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" y="822701"/>
            <a:ext cx="5127602" cy="16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3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55</a:t>
                </a:r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2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63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5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7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84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9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0" y="1288958"/>
            <a:ext cx="5617564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5B64AF-C2C0-0D91-191B-AFD6262C86CB}"/>
              </a:ext>
            </a:extLst>
          </p:cNvPr>
          <p:cNvGrpSpPr/>
          <p:nvPr/>
        </p:nvGrpSpPr>
        <p:grpSpPr>
          <a:xfrm>
            <a:off x="5630091" y="1170067"/>
            <a:ext cx="5940841" cy="2470999"/>
            <a:chOff x="5630091" y="1170067"/>
            <a:chExt cx="5940841" cy="247099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5597F47-C6A7-F922-8B99-B667402AC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3" b="29507"/>
            <a:stretch/>
          </p:blipFill>
          <p:spPr>
            <a:xfrm>
              <a:off x="5630091" y="1170067"/>
              <a:ext cx="5940841" cy="24709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735BD1-0BAE-B96B-026F-678F9638EA06}"/>
                </a:ext>
              </a:extLst>
            </p:cNvPr>
            <p:cNvSpPr txBox="1"/>
            <p:nvPr/>
          </p:nvSpPr>
          <p:spPr>
            <a:xfrm>
              <a:off x="6344724" y="1661722"/>
              <a:ext cx="441524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latin typeface="Cambria" panose="02040503050406030204" pitchFamily="18" charset="0"/>
                </a:rPr>
                <a:t>Muốn tìm thừa số chưa biết?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385580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Muốn tìm thừa số chưa ta lấy tích chia cho thừa số đã biết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55</a:t>
                </a:r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3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63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6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8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84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10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5E634-14FB-1CC1-53CA-9BBC00A090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604" y="849690"/>
            <a:ext cx="5273497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Chia sẻ bài học với người thân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327705" y="-440313"/>
            <a:ext cx="4619311" cy="4619311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-533154" y="3550851"/>
            <a:ext cx="3556291" cy="3463837"/>
            <a:chOff x="8075634" y="3278909"/>
            <a:chExt cx="3556291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634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图片 55">
            <a:extLst>
              <a:ext uri="{FF2B5EF4-FFF2-40B4-BE49-F238E27FC236}">
                <a16:creationId xmlns:a16="http://schemas.microsoft.com/office/drawing/2014/main" id="{0BE9D5A1-8A1F-C96D-AF69-75F5B4EDC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339500" y="-23433"/>
            <a:ext cx="3787327" cy="461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715DD7-784B-2421-6E2C-570D264054B6}"/>
              </a:ext>
            </a:extLst>
          </p:cNvPr>
          <p:cNvSpPr txBox="1"/>
          <p:nvPr/>
        </p:nvSpPr>
        <p:spPr>
          <a:xfrm>
            <a:off x="1521446" y="1937540"/>
            <a:ext cx="9345802" cy="37516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solidFill>
                <a:srgbClr val="1C705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Thực hiện được phép chia số có hai chữ số cho số có một chữ số trong trường hợp: chia hết </a:t>
            </a:r>
            <a:endParaRPr lang="en-US" sz="2000" dirty="0">
              <a:solidFill>
                <a:srgbClr val="1C705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Tìm được các thành phần chưa biết của một phép tính như số bị chia, thừa số</a:t>
            </a:r>
            <a:endParaRPr lang="en-US" sz="2000" dirty="0">
              <a:solidFill>
                <a:srgbClr val="1C705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Phát triển năng lực giải quyết vấn đề, năng lực tư duy và lập luận toán học.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2. </a:t>
            </a:r>
            <a:r>
              <a:rPr lang="en-US" sz="2000" b="1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1C705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endParaRPr lang="en-US" sz="2000" dirty="0">
              <a:solidFill>
                <a:srgbClr val="1C705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3. </a:t>
            </a:r>
            <a:r>
              <a:rPr lang="en-US" sz="2000" b="1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1C7056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1C705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FFEEAC-F5AF-9168-C72D-0D368C74B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68" y="4234006"/>
            <a:ext cx="2836772" cy="2836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B7546-AF24-730C-50CD-FCD4BD681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307ED-49EF-D0C2-584F-841E6D2283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BF77B-4A21-4877-4D29-EBCFC6CBD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604" y="1168792"/>
            <a:ext cx="476748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31218-079C-DA70-ADD3-A085D6115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5DD1C-8DF5-0DFA-0DDA-B5CE9C8CBF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F2D0BA-BF9A-9377-CADF-6F9BA78A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11" y="1068482"/>
            <a:ext cx="6988378" cy="212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391662" y="3353248"/>
            <a:ext cx="7739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Cùng ôn lại các bảng nhân, bảng chia đã học.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21EA95B5-16EB-E69A-4E67-75DF28A0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0" y="3028646"/>
            <a:ext cx="2932159" cy="37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9DE14-552E-60E8-4407-EE021CED4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621A8-CCBD-87D2-659C-993D6C928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29886-A1CE-4068-9709-60D45EB1A1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817" y="1604506"/>
            <a:ext cx="540762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EE7ED-BCD6-BACB-C802-2E1740D58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3" t="31813" r="77631" b="26082"/>
          <a:stretch/>
        </p:blipFill>
        <p:spPr>
          <a:xfrm>
            <a:off x="429546" y="2931080"/>
            <a:ext cx="1761914" cy="3687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AF774-6ADA-DEBC-C6D5-1B23EF2A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0" b="73241" l="71250" r="82448">
                        <a14:foregroundMark x1="76927" y1="36389" x2="79531" y2="39537"/>
                        <a14:foregroundMark x1="80313" y1="51574" x2="81719" y2="54907"/>
                        <a14:foregroundMark x1="74427" y1="69815" x2="78854" y2="73333"/>
                        <a14:foregroundMark x1="78854" y1="73333" x2="78958" y2="73333"/>
                        <a14:foregroundMark x1="75469" y1="68889" x2="74844" y2="68889"/>
                        <a14:foregroundMark x1="72500" y1="54167" x2="71458" y2="55463"/>
                        <a14:foregroundMark x1="76771" y1="35926" x2="75417" y2="35926"/>
                        <a14:foregroundMark x1="79271" y1="72037" x2="81042" y2="71481"/>
                        <a14:foregroundMark x1="81042" y1="70833" x2="82448" y2="70926"/>
                        <a14:foregroundMark x1="79375" y1="72963" x2="81458" y2="72407"/>
                        <a14:foregroundMark x1="81458" y1="72037" x2="73646" y2="70833"/>
                        <a14:foregroundMark x1="72448" y1="69907" x2="75000" y2="73333"/>
                        <a14:foregroundMark x1="73958" y1="69259" x2="73542" y2="71481"/>
                        <a14:foregroundMark x1="75156" y1="73333" x2="79427" y2="73056"/>
                        <a14:foregroundMark x1="78958" y1="73241" x2="81719" y2="72778"/>
                        <a14:foregroundMark x1="74948" y1="68611" x2="80417" y2="70833"/>
                        <a14:foregroundMark x1="80104" y1="69815" x2="80000" y2="70648"/>
                        <a14:foregroundMark x1="76198" y1="34630" x2="78854" y2="34907"/>
                      </a14:backgroundRemoval>
                    </a14:imgEffect>
                  </a14:imgLayer>
                </a14:imgProps>
              </a:ext>
            </a:extLst>
          </a:blip>
          <a:srcRect l="71186" t="33451" r="17498" b="24444"/>
          <a:stretch/>
        </p:blipFill>
        <p:spPr>
          <a:xfrm>
            <a:off x="8793203" y="2826151"/>
            <a:ext cx="1862179" cy="38975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9EFD6D-6887-D10E-5709-119239DF5F1E}"/>
              </a:ext>
            </a:extLst>
          </p:cNvPr>
          <p:cNvGrpSpPr/>
          <p:nvPr/>
        </p:nvGrpSpPr>
        <p:grpSpPr>
          <a:xfrm>
            <a:off x="488024" y="1849865"/>
            <a:ext cx="1808348" cy="866616"/>
            <a:chOff x="2999385" y="2569663"/>
            <a:chExt cx="1808348" cy="86661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DF8A6C2-25B2-6D45-D127-EFCFA74CD2BC}"/>
                </a:ext>
              </a:extLst>
            </p:cNvPr>
            <p:cNvSpPr/>
            <p:nvPr/>
          </p:nvSpPr>
          <p:spPr>
            <a:xfrm>
              <a:off x="3149482" y="2569663"/>
              <a:ext cx="1589531" cy="830997"/>
            </a:xfrm>
            <a:prstGeom prst="wedgeRoundRectCallout">
              <a:avLst>
                <a:gd name="adj1" fmla="val -6076"/>
                <a:gd name="adj2" fmla="val 7462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5B7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44906E-4715-A033-9F44-20B575A9B18E}"/>
                </a:ext>
              </a:extLst>
            </p:cNvPr>
            <p:cNvSpPr txBox="1"/>
            <p:nvPr/>
          </p:nvSpPr>
          <p:spPr>
            <a:xfrm>
              <a:off x="2999385" y="2605282"/>
              <a:ext cx="1808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48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283140-C282-4FC1-C66B-ABE4A8642225}"/>
              </a:ext>
            </a:extLst>
          </p:cNvPr>
          <p:cNvGrpSpPr/>
          <p:nvPr/>
        </p:nvGrpSpPr>
        <p:grpSpPr>
          <a:xfrm>
            <a:off x="8394601" y="1146821"/>
            <a:ext cx="3342018" cy="1679330"/>
            <a:chOff x="2712651" y="2046539"/>
            <a:chExt cx="3685618" cy="167933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D7A0531F-F9D9-885F-5AFF-FECF7EC91584}"/>
                </a:ext>
              </a:extLst>
            </p:cNvPr>
            <p:cNvSpPr/>
            <p:nvPr/>
          </p:nvSpPr>
          <p:spPr>
            <a:xfrm>
              <a:off x="2712651" y="2046539"/>
              <a:ext cx="3685618" cy="1679330"/>
            </a:xfrm>
            <a:prstGeom prst="wedgeRoundRectCallout">
              <a:avLst>
                <a:gd name="adj1" fmla="val 9437"/>
                <a:gd name="adj2" fmla="val 6698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5B7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2F3D2A-DA36-0869-35ED-1F525AE07289}"/>
                </a:ext>
              </a:extLst>
            </p:cNvPr>
            <p:cNvSpPr txBox="1"/>
            <p:nvPr/>
          </p:nvSpPr>
          <p:spPr>
            <a:xfrm>
              <a:off x="2840936" y="2046539"/>
              <a:ext cx="34290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Chia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48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khay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.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mỗi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khay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bao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nhiêu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1D01C0-0F48-61CB-4600-40E09F001393}"/>
              </a:ext>
            </a:extLst>
          </p:cNvPr>
          <p:cNvGrpSpPr/>
          <p:nvPr/>
        </p:nvGrpSpPr>
        <p:grpSpPr>
          <a:xfrm>
            <a:off x="4464561" y="5665039"/>
            <a:ext cx="2645499" cy="780628"/>
            <a:chOff x="6327284" y="3615487"/>
            <a:chExt cx="2645499" cy="78062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9780411-02D0-49CD-D82D-E5519FF5ABF8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F609D1-0989-D232-958B-7F2A0D6F64F3}"/>
                </a:ext>
              </a:extLst>
            </p:cNvPr>
            <p:cNvSpPr txBox="1"/>
            <p:nvPr/>
          </p:nvSpPr>
          <p:spPr>
            <a:xfrm>
              <a:off x="6422270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25CC8A-C06D-2BC4-A19A-67E161263E42}"/>
              </a:ext>
            </a:extLst>
          </p:cNvPr>
          <p:cNvGrpSpPr/>
          <p:nvPr/>
        </p:nvGrpSpPr>
        <p:grpSpPr>
          <a:xfrm>
            <a:off x="2489244" y="1809147"/>
            <a:ext cx="1215288" cy="1264178"/>
            <a:chOff x="2910168" y="3138005"/>
            <a:chExt cx="1215288" cy="126417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24F69A-BCC8-3182-151C-326A9600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A349F4-2AED-778C-5FB4-B8B32D39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FF178F-2B03-B3AA-4ACA-50E17308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B17967-EF8A-733E-9392-5BA2F3714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D9B824-4B16-6FD1-8134-4320671C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7CFC9D-EBCF-2AE6-3187-CD169A29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406A22-1544-3CF9-C858-5E120745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2E33BA-C3F9-7302-F8A3-B6F4603E8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7291BC-DBD4-91A1-2883-BA2EEACD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E53616-04EC-8D15-94DA-181E2AE3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703DB0-313A-689E-223F-D3B76D4FF8D7}"/>
              </a:ext>
            </a:extLst>
          </p:cNvPr>
          <p:cNvGrpSpPr/>
          <p:nvPr/>
        </p:nvGrpSpPr>
        <p:grpSpPr>
          <a:xfrm>
            <a:off x="3880144" y="1809147"/>
            <a:ext cx="1215288" cy="1264178"/>
            <a:chOff x="2910168" y="3138005"/>
            <a:chExt cx="1215288" cy="12641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F96BB5-8C7D-2B50-B7E0-4C8EA79E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BEB4EC-7BC6-678D-9302-0D5DE0254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6EA3CEF-6568-05F2-252A-BE8EB1335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B4FC9C-EF16-8617-964E-36FA9846C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C08CE23-EF0B-4A84-CFB6-F8F58E373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092518-A774-CD7A-53CD-EA35324E8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9D55094-6855-8373-3F81-0963840D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AE1CF6D-B01F-3AD9-4BB1-35B52788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D4A671-2D41-0A97-1257-7529EE9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509D762-FCDD-AC3C-766F-B449278E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49BA97C-57D2-BEDC-868F-F303063DC909}"/>
              </a:ext>
            </a:extLst>
          </p:cNvPr>
          <p:cNvGrpSpPr/>
          <p:nvPr/>
        </p:nvGrpSpPr>
        <p:grpSpPr>
          <a:xfrm>
            <a:off x="5736537" y="1809147"/>
            <a:ext cx="1215288" cy="1264178"/>
            <a:chOff x="2910168" y="3138005"/>
            <a:chExt cx="1215288" cy="126417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EDCB95-83E0-C402-5A71-8824E84B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39B60ED-0256-50C9-CF18-9C0511505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B53E0F-E6F4-FAEB-54BB-08DB6301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7C299B4-6FE3-6223-4A4E-09A32C730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4CEA653-601B-0383-1B4A-34B9D06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F9EE14-7FCB-2DB3-0A58-EA584339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CCD7464-BF55-5FFE-3A67-1CDC7FB8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23F465D-A61D-2D64-BFDF-99E52ADF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9C6AA8D-79C0-323E-EEB8-6A6B1B94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C219EE-EFB9-6015-58B2-96F434DF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1CA92C-2D4C-D73D-1D54-BD93DF05FC46}"/>
              </a:ext>
            </a:extLst>
          </p:cNvPr>
          <p:cNvGrpSpPr/>
          <p:nvPr/>
        </p:nvGrpSpPr>
        <p:grpSpPr>
          <a:xfrm>
            <a:off x="7105837" y="1796126"/>
            <a:ext cx="1215288" cy="1264178"/>
            <a:chOff x="2910168" y="3138005"/>
            <a:chExt cx="1215288" cy="126417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4B213EE-05CA-1B68-94D9-8AFCF1F6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6D6CED8-F0D9-5102-56AC-D0619EF03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6BA425E-5FD0-C5D4-794A-045B02B7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004FC7A-F97E-A13D-D96A-3BA7635C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603C32F-3C87-34D3-4A44-9627EF8D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B6FC59D-34B4-679B-39C6-7B725FEE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36CDF6B-F986-B860-EA5C-25314B70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7F1C016-DB87-28AE-64DD-C942DA3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DE6CBB6-5773-A2E5-E566-12E57823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468BA5-83C4-2B7C-43B6-6B267638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D36FCC-BA6C-ADB2-3A9B-2144463EE6F4}"/>
              </a:ext>
            </a:extLst>
          </p:cNvPr>
          <p:cNvGrpSpPr/>
          <p:nvPr/>
        </p:nvGrpSpPr>
        <p:grpSpPr>
          <a:xfrm>
            <a:off x="3421348" y="3192259"/>
            <a:ext cx="771054" cy="864522"/>
            <a:chOff x="2983014" y="4559075"/>
            <a:chExt cx="771054" cy="86452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57BBAEE-2736-E982-DBB1-FB6EA9D2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7" y="4559076"/>
              <a:ext cx="387194" cy="458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052089C-8EE8-2DBB-A0D3-9D978F2E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4559075"/>
              <a:ext cx="387194" cy="45809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D7BCE2B-3B39-8B13-743B-0242C7CA7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14" y="4965500"/>
              <a:ext cx="387194" cy="45809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1350666-AE8A-0A28-3DA4-AD747FA2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4" y="4965499"/>
              <a:ext cx="387194" cy="458097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55DE93-75CA-18E4-6973-A66D356F84EB}"/>
              </a:ext>
            </a:extLst>
          </p:cNvPr>
          <p:cNvGrpSpPr/>
          <p:nvPr/>
        </p:nvGrpSpPr>
        <p:grpSpPr>
          <a:xfrm>
            <a:off x="6721977" y="3254983"/>
            <a:ext cx="771054" cy="864522"/>
            <a:chOff x="2983014" y="4559075"/>
            <a:chExt cx="771054" cy="86452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F9B1A54-88D9-189E-61F7-55B24062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7" y="4559076"/>
              <a:ext cx="387194" cy="4580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CBD2F5A-BB76-D50F-F7D0-5509011D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4559075"/>
              <a:ext cx="387194" cy="4580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F31EE27-94CD-84A2-26CE-8FE209DC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14" y="4965500"/>
              <a:ext cx="387194" cy="4580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AB290FE-4D36-908A-0D22-B0369BB7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4" y="4965499"/>
              <a:ext cx="387194" cy="458097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BC43B6E-C6B9-6642-6ADB-E79536D83D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47" y="4302542"/>
            <a:ext cx="2636705" cy="10128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D3E8F65-E3D3-6880-AA2E-06B820769E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8" y="4373909"/>
            <a:ext cx="2636705" cy="10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EC0A40-DA95-1D7A-43D1-4B3175D48B1E}"/>
              </a:ext>
            </a:extLst>
          </p:cNvPr>
          <p:cNvGrpSpPr/>
          <p:nvPr/>
        </p:nvGrpSpPr>
        <p:grpSpPr>
          <a:xfrm>
            <a:off x="3153747" y="1120345"/>
            <a:ext cx="2645499" cy="780628"/>
            <a:chOff x="6327284" y="3615487"/>
            <a:chExt cx="2645499" cy="7806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53EDA0-B68E-6CDC-73B9-B78BF22A410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36AE19-CE55-C796-B72B-43265FF9D8E6}"/>
                </a:ext>
              </a:extLst>
            </p:cNvPr>
            <p:cNvSpPr txBox="1"/>
            <p:nvPr/>
          </p:nvSpPr>
          <p:spPr>
            <a:xfrm>
              <a:off x="6440924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268CA6-337D-E818-01A1-68BC6A45BCAC}"/>
              </a:ext>
            </a:extLst>
          </p:cNvPr>
          <p:cNvSpPr txBox="1"/>
          <p:nvPr/>
        </p:nvSpPr>
        <p:spPr>
          <a:xfrm>
            <a:off x="787538" y="1794047"/>
            <a:ext cx="105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E24B05-60F6-20A2-85D3-6193223CCF2F}"/>
              </a:ext>
            </a:extLst>
          </p:cNvPr>
          <p:cNvGrpSpPr/>
          <p:nvPr/>
        </p:nvGrpSpPr>
        <p:grpSpPr>
          <a:xfrm>
            <a:off x="1853071" y="1972638"/>
            <a:ext cx="1139601" cy="2013273"/>
            <a:chOff x="1998717" y="2045380"/>
            <a:chExt cx="1139601" cy="2013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E72FC4A-C9C6-6F0A-99F2-CF334DA9002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58E4AC-1208-D72D-C330-DFBE6FAE07AC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396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D689F2-B457-9C72-0852-2759F0B0F0E5}"/>
              </a:ext>
            </a:extLst>
          </p:cNvPr>
          <p:cNvSpPr txBox="1"/>
          <p:nvPr/>
        </p:nvSpPr>
        <p:spPr>
          <a:xfrm>
            <a:off x="1933402" y="1723434"/>
            <a:ext cx="93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62185-BCE4-064F-B1FA-5468A4324F4A}"/>
              </a:ext>
            </a:extLst>
          </p:cNvPr>
          <p:cNvSpPr txBox="1"/>
          <p:nvPr/>
        </p:nvSpPr>
        <p:spPr>
          <a:xfrm>
            <a:off x="1916319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AE6C04-B1D0-7866-4C41-8794A7601A21}"/>
              </a:ext>
            </a:extLst>
          </p:cNvPr>
          <p:cNvSpPr txBox="1"/>
          <p:nvPr/>
        </p:nvSpPr>
        <p:spPr>
          <a:xfrm>
            <a:off x="2368996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03298-5BC4-A599-442D-72A005E026BD}"/>
              </a:ext>
            </a:extLst>
          </p:cNvPr>
          <p:cNvSpPr txBox="1"/>
          <p:nvPr/>
        </p:nvSpPr>
        <p:spPr>
          <a:xfrm>
            <a:off x="787538" y="255532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893BC-1900-62D2-5C65-051E0134DC37}"/>
              </a:ext>
            </a:extLst>
          </p:cNvPr>
          <p:cNvSpPr txBox="1"/>
          <p:nvPr/>
        </p:nvSpPr>
        <p:spPr>
          <a:xfrm>
            <a:off x="816409" y="333100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A5317-AD15-0F9E-8222-4B92A30E9365}"/>
              </a:ext>
            </a:extLst>
          </p:cNvPr>
          <p:cNvSpPr txBox="1"/>
          <p:nvPr/>
        </p:nvSpPr>
        <p:spPr>
          <a:xfrm>
            <a:off x="1239319" y="332125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B434A8-E02B-A511-693A-4AA0D7903FDD}"/>
              </a:ext>
            </a:extLst>
          </p:cNvPr>
          <p:cNvSpPr txBox="1"/>
          <p:nvPr/>
        </p:nvSpPr>
        <p:spPr>
          <a:xfrm>
            <a:off x="1239319" y="414368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F6C70B-D82C-9405-D8BB-86EDD6DD738A}"/>
              </a:ext>
            </a:extLst>
          </p:cNvPr>
          <p:cNvSpPr txBox="1"/>
          <p:nvPr/>
        </p:nvSpPr>
        <p:spPr>
          <a:xfrm>
            <a:off x="1230194" y="49560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92B4DE-74C4-C997-3E9D-C8CE5C261317}"/>
              </a:ext>
            </a:extLst>
          </p:cNvPr>
          <p:cNvCxnSpPr>
            <a:cxnSpLocks/>
          </p:cNvCxnSpPr>
          <p:nvPr/>
        </p:nvCxnSpPr>
        <p:spPr>
          <a:xfrm flipH="1">
            <a:off x="787538" y="3429000"/>
            <a:ext cx="971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06BB1-0E26-5034-5702-CCEF21C2EB3D}"/>
              </a:ext>
            </a:extLst>
          </p:cNvPr>
          <p:cNvCxnSpPr>
            <a:cxnSpLocks/>
          </p:cNvCxnSpPr>
          <p:nvPr/>
        </p:nvCxnSpPr>
        <p:spPr>
          <a:xfrm flipH="1">
            <a:off x="787538" y="4993340"/>
            <a:ext cx="1102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2C5036-A4B2-B189-DFE6-F81B2B2F85D4}"/>
              </a:ext>
            </a:extLst>
          </p:cNvPr>
          <p:cNvSpPr txBox="1"/>
          <p:nvPr/>
        </p:nvSpPr>
        <p:spPr>
          <a:xfrm>
            <a:off x="4154543" y="2017885"/>
            <a:ext cx="56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chia 2 được 2, viết 2.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BDD5AA-DDEE-9E3F-BE61-C9449272B586}"/>
              </a:ext>
            </a:extLst>
          </p:cNvPr>
          <p:cNvSpPr txBox="1"/>
          <p:nvPr/>
        </p:nvSpPr>
        <p:spPr>
          <a:xfrm>
            <a:off x="4132936" y="2725771"/>
            <a:ext cx="773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2 nhân 2 bằng 4; 4 trừ 4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583CEF-6E4D-A9E9-3B7B-EAC5B2FA2395}"/>
              </a:ext>
            </a:extLst>
          </p:cNvPr>
          <p:cNvSpPr txBox="1"/>
          <p:nvPr/>
        </p:nvSpPr>
        <p:spPr>
          <a:xfrm>
            <a:off x="4154543" y="3478654"/>
            <a:ext cx="7229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Hạ 8; 8 chia 2 được 4, viết 4.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108C68-5983-F633-CE14-952DBB95858F}"/>
              </a:ext>
            </a:extLst>
          </p:cNvPr>
          <p:cNvSpPr txBox="1"/>
          <p:nvPr/>
        </p:nvSpPr>
        <p:spPr>
          <a:xfrm>
            <a:off x="4154543" y="4141543"/>
            <a:ext cx="7717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nhân 2 bằng 8, 8 trừ 8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F13D00-DF1A-B3D5-C760-F4DFC574DF98}"/>
              </a:ext>
            </a:extLst>
          </p:cNvPr>
          <p:cNvSpPr/>
          <p:nvPr/>
        </p:nvSpPr>
        <p:spPr>
          <a:xfrm>
            <a:off x="3883794" y="2297926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DB271B-08B0-C26B-700E-58EA50B3C709}"/>
              </a:ext>
            </a:extLst>
          </p:cNvPr>
          <p:cNvSpPr/>
          <p:nvPr/>
        </p:nvSpPr>
        <p:spPr>
          <a:xfrm>
            <a:off x="3883794" y="374772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8CF6B6-451F-CAA9-DED0-0407778CE90A}"/>
              </a:ext>
            </a:extLst>
          </p:cNvPr>
          <p:cNvGrpSpPr/>
          <p:nvPr/>
        </p:nvGrpSpPr>
        <p:grpSpPr>
          <a:xfrm>
            <a:off x="3079627" y="5347340"/>
            <a:ext cx="3641213" cy="923330"/>
            <a:chOff x="6371922" y="3615487"/>
            <a:chExt cx="3641213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632687A-3461-FBFC-F674-AE559A5F8562}"/>
                </a:ext>
              </a:extLst>
            </p:cNvPr>
            <p:cNvSpPr/>
            <p:nvPr/>
          </p:nvSpPr>
          <p:spPr>
            <a:xfrm>
              <a:off x="6371922" y="3615487"/>
              <a:ext cx="364121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C65426-1C4B-385D-440B-C7BFD20483BF}"/>
                </a:ext>
              </a:extLst>
            </p:cNvPr>
            <p:cNvSpPr txBox="1"/>
            <p:nvPr/>
          </p:nvSpPr>
          <p:spPr>
            <a:xfrm>
              <a:off x="6440924" y="3615487"/>
              <a:ext cx="25369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48 : 2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3E08A68-96C5-B81A-CB1E-D85DAA83B243}"/>
              </a:ext>
            </a:extLst>
          </p:cNvPr>
          <p:cNvSpPr txBox="1"/>
          <p:nvPr/>
        </p:nvSpPr>
        <p:spPr>
          <a:xfrm>
            <a:off x="5736960" y="534734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0FE8F6-A84C-4167-6DB1-F44EAE79D043}"/>
              </a:ext>
            </a:extLst>
          </p:cNvPr>
          <p:cNvSpPr txBox="1"/>
          <p:nvPr/>
        </p:nvSpPr>
        <p:spPr>
          <a:xfrm>
            <a:off x="5368762" y="5347340"/>
            <a:ext cx="131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24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8" grpId="0"/>
      <p:bldP spid="29" grpId="0"/>
      <p:bldP spid="30" grpId="0"/>
      <p:bldP spid="31" grpId="0"/>
      <p:bldP spid="32" grpId="0" animBg="1"/>
      <p:bldP spid="33" grpId="0" animBg="1"/>
      <p:bldP spid="37" grpId="0"/>
      <p:bldP spid="37" grpId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E5B7404-44D3-88A8-7760-B5436B158A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8" y="1044084"/>
            <a:ext cx="4955370" cy="518630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3DC395A-BD0C-CBF6-C1DC-870824EAF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9" y="1034564"/>
            <a:ext cx="4955370" cy="518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AE6B5-9109-EE3C-6436-6D926F071500}"/>
              </a:ext>
            </a:extLst>
          </p:cNvPr>
          <p:cNvSpPr txBox="1"/>
          <p:nvPr/>
        </p:nvSpPr>
        <p:spPr>
          <a:xfrm>
            <a:off x="3217166" y="2170692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A5A836-04D2-DC84-9326-5D69F38312D4}"/>
              </a:ext>
            </a:extLst>
          </p:cNvPr>
          <p:cNvGrpSpPr/>
          <p:nvPr/>
        </p:nvGrpSpPr>
        <p:grpSpPr>
          <a:xfrm>
            <a:off x="4093576" y="2246644"/>
            <a:ext cx="880157" cy="2013273"/>
            <a:chOff x="1998717" y="2045380"/>
            <a:chExt cx="880157" cy="20132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38FDA2-89CB-DBA6-1A40-592A470D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9ECF89-0B22-1962-9222-657597052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06455A-9E6D-179E-43D8-64BF1F635842}"/>
              </a:ext>
            </a:extLst>
          </p:cNvPr>
          <p:cNvSpPr txBox="1"/>
          <p:nvPr/>
        </p:nvSpPr>
        <p:spPr>
          <a:xfrm>
            <a:off x="4166497" y="2181798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3024E-06DE-FF20-7061-DD91628F8124}"/>
              </a:ext>
            </a:extLst>
          </p:cNvPr>
          <p:cNvSpPr txBox="1"/>
          <p:nvPr/>
        </p:nvSpPr>
        <p:spPr>
          <a:xfrm>
            <a:off x="4144657" y="290440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BA6F3-EF98-8C22-A4F2-730BABFB8323}"/>
              </a:ext>
            </a:extLst>
          </p:cNvPr>
          <p:cNvSpPr txBox="1"/>
          <p:nvPr/>
        </p:nvSpPr>
        <p:spPr>
          <a:xfrm>
            <a:off x="4518860" y="2917974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6D34C-49E2-7D7E-5959-C75617BC80AF}"/>
              </a:ext>
            </a:extLst>
          </p:cNvPr>
          <p:cNvSpPr txBox="1"/>
          <p:nvPr/>
        </p:nvSpPr>
        <p:spPr>
          <a:xfrm>
            <a:off x="3217166" y="273686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FA99B-CAD8-5170-34F1-0991AA34AD2A}"/>
              </a:ext>
            </a:extLst>
          </p:cNvPr>
          <p:cNvSpPr txBox="1"/>
          <p:nvPr/>
        </p:nvSpPr>
        <p:spPr>
          <a:xfrm>
            <a:off x="3245905" y="334699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CF11-EE01-E190-0740-EC98CA649594}"/>
              </a:ext>
            </a:extLst>
          </p:cNvPr>
          <p:cNvSpPr txBox="1"/>
          <p:nvPr/>
        </p:nvSpPr>
        <p:spPr>
          <a:xfrm>
            <a:off x="3596181" y="331688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63EE-E1DC-0518-0B59-E7AED03DCA29}"/>
              </a:ext>
            </a:extLst>
          </p:cNvPr>
          <p:cNvSpPr txBox="1"/>
          <p:nvPr/>
        </p:nvSpPr>
        <p:spPr>
          <a:xfrm>
            <a:off x="3605122" y="3840613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7C849-3ACA-5BA4-E2A1-56AD737170D4}"/>
              </a:ext>
            </a:extLst>
          </p:cNvPr>
          <p:cNvSpPr txBox="1"/>
          <p:nvPr/>
        </p:nvSpPr>
        <p:spPr>
          <a:xfrm>
            <a:off x="3605122" y="445074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A430B5-9EFA-77C9-3E48-544B6D661C88}"/>
              </a:ext>
            </a:extLst>
          </p:cNvPr>
          <p:cNvCxnSpPr>
            <a:cxnSpLocks/>
          </p:cNvCxnSpPr>
          <p:nvPr/>
        </p:nvCxnSpPr>
        <p:spPr>
          <a:xfrm flipH="1">
            <a:off x="3338288" y="3414620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184C9-4594-A9A8-7890-E878050836A5}"/>
              </a:ext>
            </a:extLst>
          </p:cNvPr>
          <p:cNvCxnSpPr>
            <a:cxnSpLocks/>
          </p:cNvCxnSpPr>
          <p:nvPr/>
        </p:nvCxnSpPr>
        <p:spPr>
          <a:xfrm flipH="1">
            <a:off x="3386403" y="4535263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4981E-807A-42C5-D698-9027DC2E0CB4}"/>
              </a:ext>
            </a:extLst>
          </p:cNvPr>
          <p:cNvGrpSpPr/>
          <p:nvPr/>
        </p:nvGrpSpPr>
        <p:grpSpPr>
          <a:xfrm>
            <a:off x="2625347" y="5367836"/>
            <a:ext cx="2813242" cy="785003"/>
            <a:chOff x="675765" y="5250127"/>
            <a:chExt cx="2813242" cy="785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561728-6555-D153-1753-4BAA518312F8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36 : 3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899D0F-D2BA-2C09-F63E-AF8D8391C295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3FA56D-5751-4EDC-072C-88FEAFDD7D95}"/>
              </a:ext>
            </a:extLst>
          </p:cNvPr>
          <p:cNvSpPr txBox="1"/>
          <p:nvPr/>
        </p:nvSpPr>
        <p:spPr>
          <a:xfrm>
            <a:off x="8583836" y="2134964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20E052-073B-2AE9-5DFB-774EC1F2F999}"/>
              </a:ext>
            </a:extLst>
          </p:cNvPr>
          <p:cNvGrpSpPr/>
          <p:nvPr/>
        </p:nvGrpSpPr>
        <p:grpSpPr>
          <a:xfrm>
            <a:off x="9460246" y="2210916"/>
            <a:ext cx="880157" cy="2013273"/>
            <a:chOff x="1998717" y="2045380"/>
            <a:chExt cx="880157" cy="201327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9D9BF-FF18-D958-E650-565B744FCB6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591D6C-06BA-B6E6-3EAA-C162F3164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CCE24D-5ED9-8D5D-528A-8C3DB37CBFF5}"/>
              </a:ext>
            </a:extLst>
          </p:cNvPr>
          <p:cNvSpPr txBox="1"/>
          <p:nvPr/>
        </p:nvSpPr>
        <p:spPr>
          <a:xfrm>
            <a:off x="9533167" y="2146070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7F300-6536-7A13-1973-CAAD6215D837}"/>
              </a:ext>
            </a:extLst>
          </p:cNvPr>
          <p:cNvSpPr txBox="1"/>
          <p:nvPr/>
        </p:nvSpPr>
        <p:spPr>
          <a:xfrm>
            <a:off x="9511327" y="2868677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00A9-3F4B-ABE0-AA49-71F0E4F8ECC6}"/>
              </a:ext>
            </a:extLst>
          </p:cNvPr>
          <p:cNvSpPr txBox="1"/>
          <p:nvPr/>
        </p:nvSpPr>
        <p:spPr>
          <a:xfrm>
            <a:off x="9885530" y="2882246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6590-1253-697A-2B11-F4352803A0F9}"/>
              </a:ext>
            </a:extLst>
          </p:cNvPr>
          <p:cNvSpPr txBox="1"/>
          <p:nvPr/>
        </p:nvSpPr>
        <p:spPr>
          <a:xfrm>
            <a:off x="8583836" y="2701138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A69238-9308-3D5D-F526-3C209FC4C230}"/>
              </a:ext>
            </a:extLst>
          </p:cNvPr>
          <p:cNvSpPr txBox="1"/>
          <p:nvPr/>
        </p:nvSpPr>
        <p:spPr>
          <a:xfrm>
            <a:off x="8612575" y="331126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4F2490-D3E9-0BF0-37E2-BC0B5EEFB189}"/>
              </a:ext>
            </a:extLst>
          </p:cNvPr>
          <p:cNvSpPr txBox="1"/>
          <p:nvPr/>
        </p:nvSpPr>
        <p:spPr>
          <a:xfrm>
            <a:off x="8962851" y="3281161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8A44AE-E2E4-CBA1-8560-FB35D4E0FCA0}"/>
              </a:ext>
            </a:extLst>
          </p:cNvPr>
          <p:cNvSpPr txBox="1"/>
          <p:nvPr/>
        </p:nvSpPr>
        <p:spPr>
          <a:xfrm>
            <a:off x="8971792" y="380488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DEDAE-C0E2-BA9A-5E32-11CEDE0C08ED}"/>
              </a:ext>
            </a:extLst>
          </p:cNvPr>
          <p:cNvSpPr txBox="1"/>
          <p:nvPr/>
        </p:nvSpPr>
        <p:spPr>
          <a:xfrm>
            <a:off x="8971792" y="441501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7E0E28-0658-0DF1-3A39-06951C52D00D}"/>
              </a:ext>
            </a:extLst>
          </p:cNvPr>
          <p:cNvCxnSpPr>
            <a:cxnSpLocks/>
          </p:cNvCxnSpPr>
          <p:nvPr/>
        </p:nvCxnSpPr>
        <p:spPr>
          <a:xfrm flipH="1">
            <a:off x="8704958" y="3378892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29C722-C4F0-A2D2-2802-AFD06A34C1BE}"/>
              </a:ext>
            </a:extLst>
          </p:cNvPr>
          <p:cNvCxnSpPr>
            <a:cxnSpLocks/>
          </p:cNvCxnSpPr>
          <p:nvPr/>
        </p:nvCxnSpPr>
        <p:spPr>
          <a:xfrm flipH="1">
            <a:off x="8753073" y="4499535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57A8C8-430E-D96D-6B59-DD91DB74A4A7}"/>
              </a:ext>
            </a:extLst>
          </p:cNvPr>
          <p:cNvGrpSpPr/>
          <p:nvPr/>
        </p:nvGrpSpPr>
        <p:grpSpPr>
          <a:xfrm>
            <a:off x="8097774" y="5342895"/>
            <a:ext cx="2813242" cy="785003"/>
            <a:chOff x="675765" y="5250127"/>
            <a:chExt cx="2813242" cy="78500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2A8B8-82C3-3D6B-AEA4-EE898BF1E722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86 : 2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0301A4-9767-0BA0-63A7-9F01F0ACC588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43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06967B07-D014-433E-8634-B86D2368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83"/>
            <a:ext cx="3634501" cy="16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592609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489</Words>
  <Application>Microsoft Office PowerPoint</Application>
  <PresentationFormat>Widescreen</PresentationFormat>
  <Paragraphs>125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宋体</vt:lpstr>
      <vt:lpstr>SVN-Ready</vt:lpstr>
      <vt:lpstr>SVN-Newton</vt:lpstr>
      <vt:lpstr>M PLUS Rounded 1c</vt:lpstr>
      <vt:lpstr>UTM Avo</vt:lpstr>
      <vt:lpstr>思源黑体 CN Medium</vt:lpstr>
      <vt:lpstr>#9Slide05 Bodega Script</vt:lpstr>
      <vt:lpstr>思源黑体 CN Bold</vt:lpstr>
      <vt:lpstr>SVN-Dancing Script</vt:lpstr>
      <vt:lpstr>Calibri Light</vt:lpstr>
      <vt:lpstr>Times New Roman</vt:lpstr>
      <vt:lpstr>#9Slide07 HoneyCream</vt:lpstr>
      <vt:lpstr>Fredoka One</vt:lpstr>
      <vt:lpstr>Calibri</vt:lpstr>
      <vt:lpstr>Cambria Math</vt:lpstr>
      <vt:lpstr>等线</vt:lpstr>
      <vt:lpstr>Arial</vt:lpstr>
      <vt:lpstr>Cambria</vt:lpstr>
      <vt:lpstr>Office Theme</vt:lpstr>
      <vt:lpstr>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KhanhHuyen;KhHuyen</dc:creator>
  <cp:keywords>MNT;MangnonTeam</cp:keywords>
  <cp:lastModifiedBy>Nguyễn Thị Hồng Linh</cp:lastModifiedBy>
  <cp:revision>19</cp:revision>
  <dcterms:created xsi:type="dcterms:W3CDTF">2022-09-29T14:35:46Z</dcterms:created>
  <dcterms:modified xsi:type="dcterms:W3CDTF">2022-10-24T08:56:46Z</dcterms:modified>
</cp:coreProperties>
</file>