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56" r:id="rId5"/>
    <p:sldId id="257" r:id="rId6"/>
    <p:sldId id="260" r:id="rId7"/>
    <p:sldId id="317" r:id="rId8"/>
    <p:sldId id="318" r:id="rId9"/>
    <p:sldId id="258" r:id="rId10"/>
    <p:sldId id="266" r:id="rId11"/>
    <p:sldId id="271" r:id="rId12"/>
    <p:sldId id="267" r:id="rId13"/>
    <p:sldId id="272" r:id="rId14"/>
    <p:sldId id="270" r:id="rId15"/>
    <p:sldId id="265" r:id="rId16"/>
    <p:sldId id="306" r:id="rId17"/>
    <p:sldId id="309" r:id="rId18"/>
    <p:sldId id="310" r:id="rId19"/>
    <p:sldId id="316" r:id="rId20"/>
    <p:sldId id="311" r:id="rId21"/>
    <p:sldId id="312" r:id="rId22"/>
    <p:sldId id="313" r:id="rId23"/>
    <p:sldId id="314" r:id="rId24"/>
    <p:sldId id="315" r:id="rId25"/>
    <p:sldId id="275" r:id="rId26"/>
    <p:sldId id="276" r:id="rId27"/>
    <p:sldId id="319" r:id="rId28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TM Alberta Heavy" panose="02040603050506020204" pitchFamily="18" charset="0"/>
      <p:regular r:id="rId34"/>
    </p:embeddedFont>
    <p:embeddedFont>
      <p:font typeface="#9Slide05 Bodega Script" pitchFamily="2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ady" panose="02040603050506020204" pitchFamily="18" charset="0"/>
      <p:regular r:id="rId37"/>
    </p:embeddedFont>
    <p:embeddedFont>
      <p:font typeface="UTM Futura Extra" panose="02040603050506020204" pitchFamily="18" charset="0"/>
      <p:bold r:id="rId38"/>
    </p:embeddedFont>
    <p:embeddedFont>
      <p:font typeface="UTM Cookies" panose="02040603050506020204" pitchFamily="18" charset="0"/>
      <p:regular r:id="rId39"/>
    </p:embeddedFont>
    <p:embeddedFont>
      <p:font typeface="SVN-Dancing Script" panose="02040603050506020204" pitchFamily="18" charset="0"/>
      <p:regular r:id="rId40"/>
    </p:embeddedFont>
    <p:embeddedFont>
      <p:font typeface="Fredoka One" panose="020B0604020202020204" charset="0"/>
      <p:regular r:id="rId41"/>
    </p:embeddedFont>
    <p:embeddedFont>
      <p:font typeface="DaddysGirl" panose="02000603000000000000" pitchFamily="2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#9Slide07 HoneyCream" pitchFamily="2" charset="0"/>
      <p:regular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Vogue-ExtraBold" panose="020B0500000000000000" charset="0"/>
      <p:regular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230"/>
    <a:srgbClr val="C04E42"/>
    <a:srgbClr val="FDC4A7"/>
    <a:srgbClr val="E8F6C6"/>
    <a:srgbClr val="BFE75F"/>
    <a:srgbClr val="732F01"/>
    <a:srgbClr val="1D9F76"/>
    <a:srgbClr val="AA72D4"/>
    <a:srgbClr val="F9DB6C"/>
    <a:srgbClr val="D6F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257" autoAdjust="0"/>
  </p:normalViewPr>
  <p:slideViewPr>
    <p:cSldViewPr snapToGrid="0">
      <p:cViewPr varScale="1">
        <p:scale>
          <a:sx n="79" d="100"/>
          <a:sy n="79" d="100"/>
        </p:scale>
        <p:origin x="8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F678B-EC48-4702-8194-EB7BF8D9BD7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BD215-6FEA-45F2-86B9-E3C38A23E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9AD6-19F8-CB1B-ABCD-55CCB9FC1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2EC24-149D-2ABF-611A-DE3895351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DE354-3FE1-4C34-34F2-7BE1E153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2B9A-4A4D-79BD-2BC4-723B4CB7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0E014-5EFD-7058-5AA4-ED88B15D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77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4DB5-E5E7-4340-BD43-BDDAC645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9B825-55FC-1980-B978-9B8E9C70B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8C8E9-711A-0268-05C6-F6BCEA56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C607E-30F8-2909-494B-92011CE9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BB1F4-4727-A22D-A738-68A44292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00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7F0E6C-87E3-1D14-581E-7E0D6DF09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95CAB-7ED4-35A1-C880-CAFA77D11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BFDB-9ADB-4315-01C8-18E23732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B5B17-6A61-A41B-8161-455ADF53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C3E81-979B-9796-D6FD-E411CA07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5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0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36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37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03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42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15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93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3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A46E-7EF0-4F55-B4E3-BC200252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B23B3-1448-0350-3067-5DC59BE28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37F6-B861-FE85-DB07-5B16A3CB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A1CF2-E7ED-D375-F1C9-3CBE579E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D8DA1-320E-A66D-03AB-88F78395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61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4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84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41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325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979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789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917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2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155F-47B4-C224-2D9B-7177E069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46B90-C8C9-D407-3819-065491822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4F000-6828-3C68-06CF-46AE4FB1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67468-5285-F853-2513-8E6EE757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3246A-653E-F464-5493-AADF118F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31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413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430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8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94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981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23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62083-1D4B-468B-A0C4-4A60E08442EB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2E87B-7E97-4FCA-856E-4D611E5D4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50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6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8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9971-986E-A9FE-BC1A-F18DAB32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7FE4B-D4D4-1F0B-CBAD-A98CB8965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F43AF-D5B6-7BF4-702D-A37B3CAC7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4ECB5-92A1-BDF7-461A-12777423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EA59-5C33-0230-C42A-F2B9F229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76632-88AA-EAA1-9393-1DEF8DCA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31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5B0F-2D33-49E7-99B2-4038E3C7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8E73-DA63-4093-8E6E-2A0BFCC0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B542-4A94-4F0E-B95E-DE39775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1B1F7-6C12-4FE5-ADA7-F3EDD442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7F0C-FEE7-4B0D-AD3C-55563BE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72871-0A25-4CBD-AFF8-E6F462A29373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6CCB6-2588-4A57-918D-AA24EBA3D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1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CEF8-ACD9-458E-A265-D7361D1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E3DC2-6C8E-461B-98A5-871D07DAA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5E89-DA91-4159-90FD-BEBC9EE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C167-D0F6-410A-BC25-82C22CD3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AD40-7F7B-4BAB-971E-E24F11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53603-F809-457C-A7E5-63C060A18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769B-197C-45A5-B508-E0FBB48A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9EEDA-CF25-4B8A-B828-128E277CA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7D263-C91E-49ED-AE84-CB991AF2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F6E3F-7E36-40EB-B7F3-AA743681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F0FC-3FC6-49CE-BF5C-80E795AA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F77A-8F4A-4BC3-BA91-05D3A9EB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AB2DF-965B-481A-9902-DB360E19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28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C047-B0ED-4533-A8B6-DED50541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EB4A2-AE33-47D4-81BE-D69AD199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1C0AF-AE20-4F7A-969C-37F7C9C2D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B81D4-519D-4BDC-94D1-3318B54F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B666-2448-4475-9A2B-081FE6019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B763-BD22-4748-A809-B36F21D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0E153-C19E-4802-97CD-99A76A0E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C5C0-AFC4-4419-A6BF-77FB0BA1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F0D0D-DD41-4A00-9143-A9F26A660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4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766-D730-469D-90CE-E9CAA8F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158CD-F484-4247-BE7E-6658D4C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9FD14-DF82-42D0-8355-12C99EBB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2DFA0-EE51-4EDC-8DE0-95A4603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91EE3-D00E-4B81-BDDF-4C8595036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2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6E42-A640-4701-AEFF-6DBB5EB7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AE135C-56A7-45E7-A952-62F69034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F7C15-7AA0-4606-B149-6159311D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0BAE6-8643-4EF7-A5F9-5670E895F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22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220E-68D8-4EB9-91A1-3200BA89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0AC1-E9E2-4705-A85B-7341A0D4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4F2CB-7BE7-4AAA-8945-D23E974A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ACABA-82C1-4D74-B79B-15D2D69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91D0C-BB13-4B1E-B8E3-D7EE12A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97C4E-D467-4B62-AA9F-D663451E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00D90-E22C-4308-AAB1-444B64F2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1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868-94BD-43F8-8317-FE7D35F4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5DDD3-6543-4926-B083-87113DCC5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FEB44-A708-405E-A5FE-C72FC8C63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9D338-C412-4C58-B08A-273DC59B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6CD10-80B7-48A8-90E1-51A65CE9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134D-55E0-4E16-BF61-89539312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00975-30A2-40ED-A763-1CE43598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967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6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B254-1968-42BC-B592-6183EFCB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388AB-85B4-40C1-A1CE-276CBE67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26FD-ABB0-4DC4-8532-F47E6966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6361-7F01-4F84-A0CC-AA5FE2ED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4A92-556C-4CCF-BAEB-F5C0A69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09032-AF31-479D-B4F4-D2A4E1BD9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9934"/>
            <a:ext cx="12436371" cy="6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6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08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77F1-25B7-56A3-41BA-124E682C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CE1CE-356B-AC73-F886-5C20791E2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85BE-CB23-2BC4-0A37-1B31EB120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609E6-62AA-A262-6EF8-50D333FB1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1861E-B449-1E0F-F6C8-D64AA5462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AB148-0F67-A5ED-9FB1-66235F5B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4D128-6E34-55F4-5A52-FB29F186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6F366-01D5-B74B-C388-DA27DD005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0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3565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0966-76B2-43D0-EBDF-662AA78A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2412D-7548-2326-421D-87E5F958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7B752-4FE9-4D52-500A-667E5714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72E6B-FE7C-745C-5FB2-FFB7D674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7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CAF80-8350-4563-1C2B-C04A4952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DF6ED-901A-09B7-6E2A-2712837A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F2269-E9A0-B04D-A519-3F51706C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88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4FA6-6C10-C1D0-1685-7F1F32A6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187F2-9C2D-6BC9-B3B5-07EDC2D2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A04C3-BDBE-510B-22F5-EFA6DE48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A3632-C719-22B4-D2CF-7E237000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FCCAD-6FD5-0BBD-5E12-ABDF041C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0A3F8-082B-391F-C6D1-AEEDB775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2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EA6B-8EF3-8ADF-0030-D6880FB7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CC65A-0755-A2A1-3C8E-28731D75F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FCA03-9120-D778-94AC-DCD29223F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62DC3-A9E6-04FF-CF4D-17D4DD6A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5424D-4405-9F94-06D5-D6E77F54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F1AC4-5E07-D71F-09BB-EBB89DB9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6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02BEC-426F-9946-2F9A-D61F8E2D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A2DCE-ED7A-29B1-3A87-FAD12B302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796DE-5751-7F83-7643-4FE2525EA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4237-A30C-45BE-A208-8B8A9F451E1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6C09E-BAC5-1FF8-D6B3-183B0358A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5436-B65F-E28B-4592-073CC706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A114-20B6-424A-A585-FF2C375DB2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C6EDCFA-7448-DDAA-C2BF-7DE7B0AA0C7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3DBAEC-2318-EAFB-5371-18E02C9054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436DB-A1C5-099D-C866-4F41AF463A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E46C6-3C7A-E083-F788-D90BF4E6B40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A5E24B-FAC2-CA7D-11EF-217245A497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13DA306-0F02-EE03-7ED1-659532942F1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98C5DB-7212-554D-1746-65409E6F6E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6EF905-40F3-6FC5-ED6E-C7E95F4B6A3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59E4FC-971E-C459-84FA-48E17D15AE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7383A9-F736-74AA-095D-BA9880FCB68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9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4" r:id="rId10"/>
    <p:sldLayoutId id="2147483687" r:id="rId11"/>
    <p:sldLayoutId id="2147483662" r:id="rId12"/>
    <p:sldLayoutId id="2147483693" r:id="rId13"/>
    <p:sldLayoutId id="2147483689" r:id="rId14"/>
    <p:sldLayoutId id="2147483688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65569-1C8F-4290-A303-390554A8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4BBE-E1E9-442E-A2FB-B335AC7C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792B-C312-4783-9D19-64E2E319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D5219-7ADE-461A-8083-AC22E3B4012A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A82-EC50-4150-B959-7DB85990B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9236D-1BA7-4B83-9B81-D4ACBA072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42576-02C3-4434-B209-D6203DC78C2F}"/>
              </a:ext>
            </a:extLst>
          </p:cNvPr>
          <p:cNvSpPr txBox="1"/>
          <p:nvPr userDrawn="1"/>
        </p:nvSpPr>
        <p:spPr>
          <a:xfrm>
            <a:off x="10984684" y="0"/>
            <a:ext cx="137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Măng</a:t>
            </a:r>
            <a:r>
              <a:rPr lang="en-US" sz="2400" dirty="0">
                <a:solidFill>
                  <a:srgbClr val="6A3D62"/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 non</a:t>
            </a:r>
            <a:endParaRPr lang="vi-VN" sz="2400" dirty="0">
              <a:solidFill>
                <a:srgbClr val="6A3D62"/>
              </a:solidFill>
              <a:ea typeface="DaddysGirl" panose="02000603000000000000" pitchFamily="2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26ED8C1-A2A1-7A01-B7B4-9B956974E88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29FE6-0E4A-CAE9-7625-1A80F26997C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69975-C2AC-F96D-3BC0-16BD244FC2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3B60D-E064-072C-2A62-E0A8ED0DA2B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85A58D-C513-8D47-6085-3A2C707CAB3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4E100A-2281-9541-3CAB-056697DF3A4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B487AE-48A6-0C85-2C97-7EF99BF84A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6F98EF-3620-D046-A588-856438AC610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8F244C-8668-F976-201E-0AF71EDF98A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EBB919-26B7-7BC6-CD93-79195DEE315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2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74" r:id="rId3"/>
    <p:sldLayoutId id="2147483692" r:id="rId4"/>
    <p:sldLayoutId id="2147483691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437891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48.png"/><Relationship Id="rId7" Type="http://schemas.openxmlformats.org/officeDocument/2006/relationships/image" Target="../media/image2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3490922" y="3971477"/>
            <a:ext cx="2572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1C423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83)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9DBB8-3A1E-6689-ECE8-390C5621D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567" y="766460"/>
            <a:ext cx="9569330" cy="27409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32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giảm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8?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32939" y="5023748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Giảm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lần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Giảm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lần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939" y="3683645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Giảm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lần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Giảm</a:t>
              </a: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4000" dirty="0" err="1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lần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80217" y="3345905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7923E1-AE66-935F-EA55-82016887179F}"/>
              </a:ext>
            </a:extLst>
          </p:cNvPr>
          <p:cNvSpPr txBox="1"/>
          <p:nvPr/>
        </p:nvSpPr>
        <p:spPr>
          <a:xfrm>
            <a:off x="199262" y="1666321"/>
            <a:ext cx="4828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a) 10 x 7 =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70</a:t>
            </a:r>
            <a:r>
              <a:rPr lang="en-US" sz="54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D049E-A0E9-9F37-9320-92851FE54866}"/>
              </a:ext>
            </a:extLst>
          </p:cNvPr>
          <p:cNvSpPr txBox="1"/>
          <p:nvPr/>
        </p:nvSpPr>
        <p:spPr>
          <a:xfrm>
            <a:off x="922689" y="2721741"/>
            <a:ext cx="412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20 x 4 =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80</a:t>
            </a:r>
            <a:r>
              <a:rPr lang="en-US" sz="54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861CA-E684-9E31-E11B-F99E7AD07867}"/>
              </a:ext>
            </a:extLst>
          </p:cNvPr>
          <p:cNvSpPr txBox="1"/>
          <p:nvPr/>
        </p:nvSpPr>
        <p:spPr>
          <a:xfrm>
            <a:off x="922689" y="3777161"/>
            <a:ext cx="430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40 x 2 =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1304FC-6CC0-97DF-655E-29862C524B94}"/>
              </a:ext>
            </a:extLst>
          </p:cNvPr>
          <p:cNvSpPr txBox="1"/>
          <p:nvPr/>
        </p:nvSpPr>
        <p:spPr>
          <a:xfrm>
            <a:off x="858924" y="4771594"/>
            <a:ext cx="430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30 x 3 =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90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5C3EB-DAAD-90D4-BB12-38876B6D15F8}"/>
              </a:ext>
            </a:extLst>
          </p:cNvPr>
          <p:cNvSpPr txBox="1"/>
          <p:nvPr/>
        </p:nvSpPr>
        <p:spPr>
          <a:xfrm>
            <a:off x="6096000" y="1534231"/>
            <a:ext cx="4828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b) 60 : 2 =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54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49691A-C1B0-398F-96A6-2F920719B818}"/>
              </a:ext>
            </a:extLst>
          </p:cNvPr>
          <p:cNvSpPr txBox="1"/>
          <p:nvPr/>
        </p:nvSpPr>
        <p:spPr>
          <a:xfrm>
            <a:off x="6819427" y="2589651"/>
            <a:ext cx="412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90 : 3 =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54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24246F-9EFC-0A54-4D95-339AFDB71919}"/>
              </a:ext>
            </a:extLst>
          </p:cNvPr>
          <p:cNvSpPr txBox="1"/>
          <p:nvPr/>
        </p:nvSpPr>
        <p:spPr>
          <a:xfrm>
            <a:off x="6819427" y="3645071"/>
            <a:ext cx="430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70 : 7 =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0F87E-AD62-4983-3638-26D44B866FCD}"/>
              </a:ext>
            </a:extLst>
          </p:cNvPr>
          <p:cNvSpPr txBox="1"/>
          <p:nvPr/>
        </p:nvSpPr>
        <p:spPr>
          <a:xfrm>
            <a:off x="6755662" y="4639504"/>
            <a:ext cx="4302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</a:rPr>
              <a:t>40 : 2 =   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87AB6D-5280-4374-6CE0-ABD48D87E87C}"/>
              </a:ext>
            </a:extLst>
          </p:cNvPr>
          <p:cNvGrpSpPr/>
          <p:nvPr/>
        </p:nvGrpSpPr>
        <p:grpSpPr>
          <a:xfrm>
            <a:off x="3731040" y="2829652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9AA05B8-E876-7CF2-ECD1-08611DAFDA9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F4AA41-3CDA-68D4-FFF8-224EA68C6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51F6BE-C256-0429-40A7-37EE571D0D70}"/>
              </a:ext>
            </a:extLst>
          </p:cNvPr>
          <p:cNvGrpSpPr/>
          <p:nvPr/>
        </p:nvGrpSpPr>
        <p:grpSpPr>
          <a:xfrm>
            <a:off x="3731041" y="1680660"/>
            <a:ext cx="849684" cy="815419"/>
            <a:chOff x="1677971" y="5532161"/>
            <a:chExt cx="924787" cy="88749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E5E2520-BE0E-E9A9-EB3A-E60B396CFA54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FCBF33-D38A-C741-0D9A-57F38CC76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A74C9D-3AF1-81F0-34EA-F0F97B615AE8}"/>
              </a:ext>
            </a:extLst>
          </p:cNvPr>
          <p:cNvGrpSpPr/>
          <p:nvPr/>
        </p:nvGrpSpPr>
        <p:grpSpPr>
          <a:xfrm>
            <a:off x="3674384" y="3904391"/>
            <a:ext cx="849684" cy="815419"/>
            <a:chOff x="1677971" y="5532161"/>
            <a:chExt cx="924787" cy="88749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0604CF9-F9C4-5AA3-A357-3CAD21FC0DD1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CB6DE3-E048-85CC-59B4-226007411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994EC2-1770-36DC-3C8D-6B2C1BAB20AE}"/>
              </a:ext>
            </a:extLst>
          </p:cNvPr>
          <p:cNvGrpSpPr/>
          <p:nvPr/>
        </p:nvGrpSpPr>
        <p:grpSpPr>
          <a:xfrm>
            <a:off x="3667846" y="4879505"/>
            <a:ext cx="849684" cy="815419"/>
            <a:chOff x="1677971" y="5532161"/>
            <a:chExt cx="924787" cy="88749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744586B-3D97-2F14-9D3C-5F0921E6468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35382A-BB46-5FCB-EBD9-B42D6018B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1CFCA4-F603-4DF6-E346-4B4EE4C5FE9C}"/>
              </a:ext>
            </a:extLst>
          </p:cNvPr>
          <p:cNvGrpSpPr/>
          <p:nvPr/>
        </p:nvGrpSpPr>
        <p:grpSpPr>
          <a:xfrm>
            <a:off x="9447180" y="1618680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20B7898-F5C9-AF11-E9D6-A5559EEAF9A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156BE0E-DE63-F478-3FBF-D0F914C3B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BD57A9-1582-D685-3B64-A4C1FC240A36}"/>
              </a:ext>
            </a:extLst>
          </p:cNvPr>
          <p:cNvGrpSpPr/>
          <p:nvPr/>
        </p:nvGrpSpPr>
        <p:grpSpPr>
          <a:xfrm>
            <a:off x="9457615" y="2720390"/>
            <a:ext cx="849684" cy="815419"/>
            <a:chOff x="1677971" y="5532161"/>
            <a:chExt cx="924787" cy="88749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D6123A-3B92-CEEA-9643-8BB064696E25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99A0E1-E9CF-5148-07D6-85134D6FC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FB2739-30B6-50E1-85CE-26E7746F49FD}"/>
              </a:ext>
            </a:extLst>
          </p:cNvPr>
          <p:cNvGrpSpPr/>
          <p:nvPr/>
        </p:nvGrpSpPr>
        <p:grpSpPr>
          <a:xfrm>
            <a:off x="9514270" y="3752982"/>
            <a:ext cx="849684" cy="815419"/>
            <a:chOff x="1677971" y="5532161"/>
            <a:chExt cx="924787" cy="88749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1560B6-7249-BD96-F02F-41AAEB172FB5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93AE550-DABC-218E-723D-562991F6C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4936BA-585E-1A4F-A255-44360092C6CB}"/>
              </a:ext>
            </a:extLst>
          </p:cNvPr>
          <p:cNvGrpSpPr/>
          <p:nvPr/>
        </p:nvGrpSpPr>
        <p:grpSpPr>
          <a:xfrm>
            <a:off x="9528153" y="4726265"/>
            <a:ext cx="849684" cy="815419"/>
            <a:chOff x="1677971" y="5532161"/>
            <a:chExt cx="924787" cy="88749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A2A5E8C-1B7E-D154-B681-439A660FFBE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F58F56F-E12F-4DA8-E70B-373B41BA9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E7082-F5CB-5521-F842-15E7B6E84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715" y="107231"/>
            <a:ext cx="3737172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627484" y="170539"/>
            <a:ext cx="9244483" cy="1340787"/>
            <a:chOff x="2947684" y="845858"/>
            <a:chExt cx="28658769" cy="185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qua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giỏ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táo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FC031AF-40C0-DEC3-18B5-2695C4878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3" b="77315" l="35313" r="86563">
                        <a14:foregroundMark x1="38646" y1="27130" x2="78698" y2="71944"/>
                        <a14:foregroundMark x1="78698" y1="71944" x2="78802" y2="72130"/>
                        <a14:foregroundMark x1="39531" y1="63241" x2="67656" y2="35833"/>
                        <a14:foregroundMark x1="67656" y1="35833" x2="67760" y2="35741"/>
                        <a14:foregroundMark x1="60781" y1="46852" x2="64323" y2="49167"/>
                        <a14:foregroundMark x1="60365" y1="61111" x2="62187" y2="64352"/>
                        <a14:foregroundMark x1="63438" y1="43796" x2="69635" y2="54815"/>
                        <a14:foregroundMark x1="64219" y1="53148" x2="63594" y2="47037"/>
                        <a14:foregroundMark x1="63021" y1="40370" x2="63021" y2="39352"/>
                        <a14:foregroundMark x1="63021" y1="39167" x2="64323" y2="43056"/>
                        <a14:foregroundMark x1="42292" y1="68519" x2="73854" y2="70741"/>
                        <a14:foregroundMark x1="41458" y1="72222" x2="72083" y2="76852"/>
                        <a14:foregroundMark x1="37396" y1="29444" x2="37500" y2="55370"/>
                        <a14:foregroundMark x1="36875" y1="38519" x2="38021" y2="66667"/>
                        <a14:foregroundMark x1="35313" y1="51296" x2="35833" y2="70000"/>
                        <a14:foregroundMark x1="48125" y1="27222" x2="60729" y2="26389"/>
                        <a14:foregroundMark x1="60729" y1="26389" x2="72813" y2="27407"/>
                        <a14:foregroundMark x1="44271" y1="24630" x2="50313" y2="26296"/>
                        <a14:foregroundMark x1="81979" y1="51667" x2="81771" y2="77407"/>
                        <a14:foregroundMark x1="83958" y1="29907" x2="85885" y2="60741"/>
                        <a14:foregroundMark x1="84167" y1="27315" x2="85417" y2="40463"/>
                        <a14:foregroundMark x1="84427" y1="31204" x2="85833" y2="51389"/>
                        <a14:foregroundMark x1="85833" y1="51389" x2="85781" y2="51759"/>
                        <a14:foregroundMark x1="86563" y1="34907" x2="86198" y2="56574"/>
                        <a14:foregroundMark x1="46458" y1="51296" x2="61042" y2="52130"/>
                        <a14:foregroundMark x1="41615" y1="57222" x2="47917" y2="49352"/>
                        <a14:foregroundMark x1="47292" y1="51204" x2="47135" y2="59444"/>
                        <a14:foregroundMark x1="41406" y1="26944" x2="45521" y2="26481"/>
                        <a14:foregroundMark x1="40625" y1="23426" x2="48594" y2="23333"/>
                        <a14:foregroundMark x1="40938" y1="25278" x2="47135" y2="30278"/>
                        <a14:foregroundMark x1="50625" y1="32778" x2="58802" y2="4379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549" t="21192" r="11401" b="20144"/>
          <a:stretch/>
        </p:blipFill>
        <p:spPr>
          <a:xfrm>
            <a:off x="3239959" y="1627570"/>
            <a:ext cx="8725655" cy="52304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D13C-6C63-9272-76A9-87CBCD9CB7F5}"/>
              </a:ext>
            </a:extLst>
          </p:cNvPr>
          <p:cNvGrpSpPr/>
          <p:nvPr/>
        </p:nvGrpSpPr>
        <p:grpSpPr>
          <a:xfrm>
            <a:off x="373610" y="1750342"/>
            <a:ext cx="2778479" cy="976153"/>
            <a:chOff x="1118708" y="2161665"/>
            <a:chExt cx="2837267" cy="9587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3CA242D-304B-8C77-EFA7-B245708A4ADC}"/>
                </a:ext>
              </a:extLst>
            </p:cNvPr>
            <p:cNvSpPr/>
            <p:nvPr/>
          </p:nvSpPr>
          <p:spPr>
            <a:xfrm>
              <a:off x="1118708" y="2161665"/>
              <a:ext cx="2837267" cy="958766"/>
            </a:xfrm>
            <a:prstGeom prst="roundRect">
              <a:avLst/>
            </a:prstGeom>
            <a:solidFill>
              <a:srgbClr val="E8F6C6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6F8A134-72F8-CB95-0FAC-38500199B20D}"/>
                    </a:ext>
                  </a:extLst>
                </p:cNvPr>
                <p:cNvSpPr txBox="1"/>
                <p:nvPr/>
              </p:nvSpPr>
              <p:spPr>
                <a:xfrm>
                  <a:off x="1237652" y="2282738"/>
                  <a:ext cx="159561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latin typeface="Cambria" panose="02040503050406030204" pitchFamily="18" charset="0"/>
                    </a:rPr>
                    <a:t>32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40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6F8A134-72F8-CB95-0FAC-38500199B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652" y="2282738"/>
                  <a:ext cx="1595617" cy="707886"/>
                </a:xfrm>
                <a:prstGeom prst="rect">
                  <a:avLst/>
                </a:prstGeom>
                <a:blipFill>
                  <a:blip r:embed="rId6"/>
                  <a:stretch>
                    <a:fillRect l="-13619" t="-15126" r="-7393" b="-327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673CE4-FEE2-6798-5AFF-B27304B9EE19}"/>
              </a:ext>
            </a:extLst>
          </p:cNvPr>
          <p:cNvSpPr txBox="1"/>
          <p:nvPr/>
        </p:nvSpPr>
        <p:spPr>
          <a:xfrm>
            <a:off x="1866602" y="1881921"/>
            <a:ext cx="1262299" cy="72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64C0A"/>
                </a:solidFill>
                <a:latin typeface="Cambria" panose="02040503050406030204" pitchFamily="18" charset="0"/>
              </a:rPr>
              <a:t>= </a:t>
            </a:r>
            <a:r>
              <a:rPr lang="en-US" sz="4000" b="1" dirty="0" smtClean="0">
                <a:solidFill>
                  <a:srgbClr val="B64C0A"/>
                </a:solidFill>
                <a:latin typeface="Cambria" panose="02040503050406030204" pitchFamily="18" charset="0"/>
              </a:rPr>
              <a:t>8</a:t>
            </a:r>
            <a:endParaRPr lang="en-US" sz="4000" b="1" dirty="0">
              <a:solidFill>
                <a:srgbClr val="B64C0A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646569-26C8-DE5F-F54F-58DD6B08CD04}"/>
              </a:ext>
            </a:extLst>
          </p:cNvPr>
          <p:cNvGrpSpPr/>
          <p:nvPr/>
        </p:nvGrpSpPr>
        <p:grpSpPr>
          <a:xfrm>
            <a:off x="373611" y="3161318"/>
            <a:ext cx="2778479" cy="958766"/>
            <a:chOff x="1118709" y="2161665"/>
            <a:chExt cx="2778479" cy="95876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FEFF132-E24E-20BD-C423-EF723D450AEC}"/>
                </a:ext>
              </a:extLst>
            </p:cNvPr>
            <p:cNvSpPr/>
            <p:nvPr/>
          </p:nvSpPr>
          <p:spPr>
            <a:xfrm>
              <a:off x="1118709" y="2161665"/>
              <a:ext cx="2778479" cy="958766"/>
            </a:xfrm>
            <a:prstGeom prst="roundRect">
              <a:avLst/>
            </a:prstGeom>
            <a:solidFill>
              <a:srgbClr val="E8F6C6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D746E3B-01B0-E5DF-528D-482D7C651577}"/>
                    </a:ext>
                  </a:extLst>
                </p:cNvPr>
                <p:cNvSpPr txBox="1"/>
                <p:nvPr/>
              </p:nvSpPr>
              <p:spPr>
                <a:xfrm>
                  <a:off x="1118709" y="2280384"/>
                  <a:ext cx="205164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latin typeface="Cambria" panose="02040503050406030204" pitchFamily="18" charset="0"/>
                    </a:rPr>
                    <a:t>27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latin typeface="Cambria" panose="02040503050406030204" pitchFamily="18" charset="0"/>
                    </a:rPr>
                    <a:t> 3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D746E3B-01B0-E5DF-528D-482D7C6515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709" y="2280384"/>
                  <a:ext cx="2051649" cy="707886"/>
                </a:xfrm>
                <a:prstGeom prst="rect">
                  <a:avLst/>
                </a:prstGeom>
                <a:blipFill>
                  <a:blip r:embed="rId7"/>
                  <a:stretch>
                    <a:fillRect l="-10386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D058FD7-C0D8-01AE-C557-C825F54A18EC}"/>
              </a:ext>
            </a:extLst>
          </p:cNvPr>
          <p:cNvSpPr txBox="1"/>
          <p:nvPr/>
        </p:nvSpPr>
        <p:spPr>
          <a:xfrm>
            <a:off x="1923893" y="3280037"/>
            <a:ext cx="128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64C0A"/>
                </a:solidFill>
                <a:latin typeface="Cambria" panose="02040503050406030204" pitchFamily="18" charset="0"/>
              </a:rPr>
              <a:t>= 81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251177-9B64-C5F6-24FB-26BC63619E2E}"/>
              </a:ext>
            </a:extLst>
          </p:cNvPr>
          <p:cNvGrpSpPr/>
          <p:nvPr/>
        </p:nvGrpSpPr>
        <p:grpSpPr>
          <a:xfrm>
            <a:off x="373611" y="4554907"/>
            <a:ext cx="2778478" cy="958766"/>
            <a:chOff x="1118709" y="2161665"/>
            <a:chExt cx="2575249" cy="95876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26E1500-1605-E2D2-9D76-6A54F80406DF}"/>
                </a:ext>
              </a:extLst>
            </p:cNvPr>
            <p:cNvSpPr/>
            <p:nvPr/>
          </p:nvSpPr>
          <p:spPr>
            <a:xfrm>
              <a:off x="1118709" y="2161665"/>
              <a:ext cx="2575249" cy="958766"/>
            </a:xfrm>
            <a:prstGeom prst="roundRect">
              <a:avLst/>
            </a:prstGeom>
            <a:solidFill>
              <a:srgbClr val="E8F6C6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747D459-1699-67F3-5EB5-E9902B25D72F}"/>
                    </a:ext>
                  </a:extLst>
                </p:cNvPr>
                <p:cNvSpPr txBox="1"/>
                <p:nvPr/>
              </p:nvSpPr>
              <p:spPr>
                <a:xfrm>
                  <a:off x="1129575" y="2280384"/>
                  <a:ext cx="159561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4000" b="1" dirty="0">
                      <a:latin typeface="Cambria" panose="02040503050406030204" pitchFamily="18" charset="0"/>
                    </a:rPr>
                    <a:t> 2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747D459-1699-67F3-5EB5-E9902B25D7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575" y="2280384"/>
                  <a:ext cx="1595617" cy="707886"/>
                </a:xfrm>
                <a:prstGeom prst="rect">
                  <a:avLst/>
                </a:prstGeom>
                <a:blipFill>
                  <a:blip r:embed="rId8"/>
                  <a:stretch>
                    <a:fillRect l="-12367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ED5E688-5EB2-2DC9-F2F4-C23B486E4863}"/>
              </a:ext>
            </a:extLst>
          </p:cNvPr>
          <p:cNvSpPr txBox="1"/>
          <p:nvPr/>
        </p:nvSpPr>
        <p:spPr>
          <a:xfrm>
            <a:off x="1796006" y="4673626"/>
            <a:ext cx="128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64C0A"/>
                </a:solidFill>
                <a:latin typeface="Cambria" panose="02040503050406030204" pitchFamily="18" charset="0"/>
              </a:rPr>
              <a:t>= 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5E1710-17EE-97E1-1870-6850BAEC6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07" y="54151"/>
            <a:ext cx="1477109" cy="17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5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800855" y="173291"/>
            <a:ext cx="9244483" cy="1207436"/>
            <a:chOff x="3157508" y="900778"/>
            <a:chExt cx="28658769" cy="16666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4" y="910587"/>
              <a:ext cx="28239119" cy="165688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157508" y="900778"/>
              <a:ext cx="28658769" cy="165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qua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FC031AF-40C0-DEC3-18B5-2695C4878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3" b="77315" l="35313" r="86563">
                        <a14:foregroundMark x1="38646" y1="27130" x2="78698" y2="71944"/>
                        <a14:foregroundMark x1="78698" y1="71944" x2="78802" y2="72130"/>
                        <a14:foregroundMark x1="39531" y1="63241" x2="67656" y2="35833"/>
                        <a14:foregroundMark x1="67656" y1="35833" x2="67760" y2="35741"/>
                        <a14:foregroundMark x1="60781" y1="46852" x2="64323" y2="49167"/>
                        <a14:foregroundMark x1="60365" y1="61111" x2="62187" y2="64352"/>
                        <a14:foregroundMark x1="63438" y1="43796" x2="69635" y2="54815"/>
                        <a14:foregroundMark x1="64219" y1="53148" x2="63594" y2="47037"/>
                        <a14:foregroundMark x1="63021" y1="40370" x2="63021" y2="39352"/>
                        <a14:foregroundMark x1="63021" y1="39167" x2="64323" y2="43056"/>
                        <a14:foregroundMark x1="42292" y1="68519" x2="73854" y2="70741"/>
                        <a14:foregroundMark x1="41458" y1="72222" x2="72083" y2="76852"/>
                        <a14:foregroundMark x1="37396" y1="29444" x2="37500" y2="55370"/>
                        <a14:foregroundMark x1="36875" y1="38519" x2="38021" y2="66667"/>
                        <a14:foregroundMark x1="35313" y1="51296" x2="35833" y2="70000"/>
                        <a14:foregroundMark x1="48125" y1="27222" x2="60729" y2="26389"/>
                        <a14:foregroundMark x1="60729" y1="26389" x2="72813" y2="27407"/>
                        <a14:foregroundMark x1="44271" y1="24630" x2="50313" y2="26296"/>
                        <a14:foregroundMark x1="81979" y1="51667" x2="81771" y2="77407"/>
                        <a14:foregroundMark x1="83958" y1="29907" x2="85885" y2="60741"/>
                        <a14:foregroundMark x1="84167" y1="27315" x2="85417" y2="40463"/>
                        <a14:foregroundMark x1="84427" y1="31204" x2="85833" y2="51389"/>
                        <a14:foregroundMark x1="85833" y1="51389" x2="85781" y2="51759"/>
                        <a14:foregroundMark x1="86563" y1="34907" x2="86198" y2="56574"/>
                        <a14:foregroundMark x1="46458" y1="51296" x2="61042" y2="52130"/>
                        <a14:foregroundMark x1="41615" y1="57222" x2="47917" y2="49352"/>
                        <a14:foregroundMark x1="47292" y1="51204" x2="47135" y2="59444"/>
                        <a14:foregroundMark x1="41406" y1="26944" x2="45521" y2="26481"/>
                        <a14:foregroundMark x1="40625" y1="23426" x2="48594" y2="23333"/>
                        <a14:foregroundMark x1="40938" y1="25278" x2="47135" y2="30278"/>
                        <a14:foregroundMark x1="50625" y1="32778" x2="58802" y2="4379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549" t="21192" r="11401" b="20144"/>
          <a:stretch/>
        </p:blipFill>
        <p:spPr>
          <a:xfrm>
            <a:off x="2989102" y="1380726"/>
            <a:ext cx="9109115" cy="546028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CF1457-A673-5A1A-2177-246778389EC2}"/>
              </a:ext>
            </a:extLst>
          </p:cNvPr>
          <p:cNvSpPr/>
          <p:nvPr/>
        </p:nvSpPr>
        <p:spPr>
          <a:xfrm>
            <a:off x="6602737" y="1482291"/>
            <a:ext cx="1497910" cy="720723"/>
          </a:xfrm>
          <a:prstGeom prst="wedgeRoundRectCallout">
            <a:avLst>
              <a:gd name="adj1" fmla="val -67268"/>
              <a:gd name="adj2" fmla="val 88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Việt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A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EEB06B2-59BB-6B2F-D9A4-B25D834ACE04}"/>
              </a:ext>
            </a:extLst>
          </p:cNvPr>
          <p:cNvSpPr/>
          <p:nvPr/>
        </p:nvSpPr>
        <p:spPr>
          <a:xfrm>
            <a:off x="2240147" y="4293714"/>
            <a:ext cx="1497910" cy="720723"/>
          </a:xfrm>
          <a:prstGeom prst="wedgeRoundRectCallout">
            <a:avLst>
              <a:gd name="adj1" fmla="val 69692"/>
              <a:gd name="adj2" fmla="val -464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Mai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A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DBD2734-CA80-6A76-B9A3-0EE60EDA2A83}"/>
              </a:ext>
            </a:extLst>
          </p:cNvPr>
          <p:cNvSpPr/>
          <p:nvPr/>
        </p:nvSpPr>
        <p:spPr>
          <a:xfrm>
            <a:off x="5645082" y="3493086"/>
            <a:ext cx="1497910" cy="720723"/>
          </a:xfrm>
          <a:prstGeom prst="wedgeRoundRectCallout">
            <a:avLst>
              <a:gd name="adj1" fmla="val -71964"/>
              <a:gd name="adj2" fmla="val -334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Nam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B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CB82310-37E9-4A81-360C-F5FFCFD43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69" y="1494179"/>
            <a:ext cx="2278997" cy="2799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96137-54FC-E317-C0A2-B116759AA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1" y="-110728"/>
            <a:ext cx="1497909" cy="17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80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AA130A-106F-BEC6-1959-18AB93A5DB13}"/>
              </a:ext>
            </a:extLst>
          </p:cNvPr>
          <p:cNvSpPr/>
          <p:nvPr/>
        </p:nvSpPr>
        <p:spPr>
          <a:xfrm>
            <a:off x="2037347" y="3188610"/>
            <a:ext cx="9031705" cy="34782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525399" y="170539"/>
            <a:ext cx="10003865" cy="2821340"/>
            <a:chOff x="3367331" y="845858"/>
            <a:chExt cx="31012924" cy="28213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8"/>
              <a:ext cx="30950783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1"/>
              <a:ext cx="3095078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Mai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thiêp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thiệp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Rô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bốt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3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Mai.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Rô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bốt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bao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tấm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thiệp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8655E6-4163-293D-D3B2-17798A53C314}"/>
              </a:ext>
            </a:extLst>
          </p:cNvPr>
          <p:cNvSpPr txBox="1"/>
          <p:nvPr/>
        </p:nvSpPr>
        <p:spPr>
          <a:xfrm>
            <a:off x="5293254" y="3188610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5D852-D0E2-9A8D-5F0F-A2D7BDE52CBE}"/>
              </a:ext>
            </a:extLst>
          </p:cNvPr>
          <p:cNvSpPr txBox="1"/>
          <p:nvPr/>
        </p:nvSpPr>
        <p:spPr>
          <a:xfrm>
            <a:off x="2867700" y="3997088"/>
            <a:ext cx="359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408BF-5C83-5FC0-9B37-84E295DECD33}"/>
              </a:ext>
            </a:extLst>
          </p:cNvPr>
          <p:cNvSpPr txBox="1"/>
          <p:nvPr/>
        </p:nvSpPr>
        <p:spPr>
          <a:xfrm>
            <a:off x="6212948" y="4076966"/>
            <a:ext cx="332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27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40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19001-4749-73BF-256E-21607B7A4ED7}"/>
              </a:ext>
            </a:extLst>
          </p:cNvPr>
          <p:cNvSpPr txBox="1"/>
          <p:nvPr/>
        </p:nvSpPr>
        <p:spPr>
          <a:xfrm>
            <a:off x="2867700" y="4882218"/>
            <a:ext cx="4107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Rô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bốt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48662-B809-C11C-0443-FF60D4273B77}"/>
              </a:ext>
            </a:extLst>
          </p:cNvPr>
          <p:cNvSpPr txBox="1"/>
          <p:nvPr/>
        </p:nvSpPr>
        <p:spPr>
          <a:xfrm>
            <a:off x="6212948" y="4843796"/>
            <a:ext cx="485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64854-7BAD-34CC-AFDB-89534E8D671E}"/>
              </a:ext>
            </a:extLst>
          </p:cNvPr>
          <p:cNvSpPr txBox="1"/>
          <p:nvPr/>
        </p:nvSpPr>
        <p:spPr>
          <a:xfrm>
            <a:off x="2867701" y="5769242"/>
            <a:ext cx="334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Rô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bốt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69428-EF96-E41F-87BC-2663D4B9B9C3}"/>
              </a:ext>
            </a:extLst>
          </p:cNvPr>
          <p:cNvSpPr txBox="1"/>
          <p:nvPr/>
        </p:nvSpPr>
        <p:spPr>
          <a:xfrm>
            <a:off x="6212948" y="5723010"/>
            <a:ext cx="373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485F2465-B423-7058-56BF-B5E5D7E8A6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908" y="3608632"/>
            <a:ext cx="3324485" cy="3324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52CF46-6891-E239-2B28-DBC8EDF0F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37355"/>
          <a:stretch/>
        </p:blipFill>
        <p:spPr>
          <a:xfrm>
            <a:off x="9538405" y="2183909"/>
            <a:ext cx="2417872" cy="251014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DCAA91-86F5-AA06-D1AD-504533ED1046}"/>
              </a:ext>
            </a:extLst>
          </p:cNvPr>
          <p:cNvCxnSpPr>
            <a:cxnSpLocks/>
          </p:cNvCxnSpPr>
          <p:nvPr/>
        </p:nvCxnSpPr>
        <p:spPr>
          <a:xfrm>
            <a:off x="3864077" y="855406"/>
            <a:ext cx="68924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82B905-5B67-0A39-CDAD-704AD165FD54}"/>
              </a:ext>
            </a:extLst>
          </p:cNvPr>
          <p:cNvCxnSpPr>
            <a:cxnSpLocks/>
          </p:cNvCxnSpPr>
          <p:nvPr/>
        </p:nvCxnSpPr>
        <p:spPr>
          <a:xfrm>
            <a:off x="7632893" y="1587045"/>
            <a:ext cx="35509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8C44A2-3332-73C6-30C3-1037DC29EA60}"/>
              </a:ext>
            </a:extLst>
          </p:cNvPr>
          <p:cNvCxnSpPr>
            <a:cxnSpLocks/>
          </p:cNvCxnSpPr>
          <p:nvPr/>
        </p:nvCxnSpPr>
        <p:spPr>
          <a:xfrm>
            <a:off x="2108712" y="2231816"/>
            <a:ext cx="29456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CAB3B1-D966-63E9-A272-62D41B8E5EDE}"/>
              </a:ext>
            </a:extLst>
          </p:cNvPr>
          <p:cNvCxnSpPr>
            <a:cxnSpLocks/>
          </p:cNvCxnSpPr>
          <p:nvPr/>
        </p:nvCxnSpPr>
        <p:spPr>
          <a:xfrm>
            <a:off x="5293254" y="2254669"/>
            <a:ext cx="56996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5BC364-B299-6E07-1C8F-F1BA6AE768FE}"/>
              </a:ext>
            </a:extLst>
          </p:cNvPr>
          <p:cNvCxnSpPr>
            <a:cxnSpLocks/>
          </p:cNvCxnSpPr>
          <p:nvPr/>
        </p:nvCxnSpPr>
        <p:spPr>
          <a:xfrm>
            <a:off x="3864077" y="2849196"/>
            <a:ext cx="52196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9" y="560850"/>
            <a:ext cx="1516493" cy="18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AA130A-106F-BEC6-1959-18AB93A5DB13}"/>
              </a:ext>
            </a:extLst>
          </p:cNvPr>
          <p:cNvSpPr/>
          <p:nvPr/>
        </p:nvSpPr>
        <p:spPr>
          <a:xfrm>
            <a:off x="1545444" y="2740077"/>
            <a:ext cx="10003865" cy="33244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D9F7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525399" y="170540"/>
            <a:ext cx="10003865" cy="2041994"/>
            <a:chOff x="3367331" y="845859"/>
            <a:chExt cx="31012924" cy="20419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0950783" cy="204199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8959"/>
              <a:ext cx="309507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Mai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27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thiêp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bốt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3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Mai.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bốt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tấm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thiệp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0F66E-4E79-FE58-709A-A223D33BFCCD}"/>
              </a:ext>
            </a:extLst>
          </p:cNvPr>
          <p:cNvSpPr txBox="1"/>
          <p:nvPr/>
        </p:nvSpPr>
        <p:spPr>
          <a:xfrm>
            <a:off x="5413262" y="2741496"/>
            <a:ext cx="3142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u="sng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400" b="1" u="sng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AE3B4-C1A7-7583-157B-A7529C196F09}"/>
              </a:ext>
            </a:extLst>
          </p:cNvPr>
          <p:cNvSpPr txBox="1"/>
          <p:nvPr/>
        </p:nvSpPr>
        <p:spPr>
          <a:xfrm>
            <a:off x="2085474" y="3555685"/>
            <a:ext cx="944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Rô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bốt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B6E321-9BB5-C116-F5BC-4038A19E2F6C}"/>
              </a:ext>
            </a:extLst>
          </p:cNvPr>
          <p:cNvSpPr txBox="1"/>
          <p:nvPr/>
        </p:nvSpPr>
        <p:spPr>
          <a:xfrm>
            <a:off x="3682490" y="4325126"/>
            <a:ext cx="6604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27 x 3 = 81 (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F0BE3-738E-1BAA-635C-3DD844F94DAD}"/>
              </a:ext>
            </a:extLst>
          </p:cNvPr>
          <p:cNvSpPr txBox="1"/>
          <p:nvPr/>
        </p:nvSpPr>
        <p:spPr>
          <a:xfrm>
            <a:off x="4059113" y="5140734"/>
            <a:ext cx="709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400" b="1" u="sng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81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4400" b="1" dirty="0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D9F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4400" b="1" dirty="0">
              <a:solidFill>
                <a:srgbClr val="1D9F76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图片 6">
            <a:extLst>
              <a:ext uri="{FF2B5EF4-FFF2-40B4-BE49-F238E27FC236}">
                <a16:creationId xmlns:a16="http://schemas.microsoft.com/office/drawing/2014/main" id="{47152F56-BA4D-AD2F-097A-C3E4CC875E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681" y="3739992"/>
            <a:ext cx="3324485" cy="3324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CD457-73CD-F1A1-4CAA-96F3D2B8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22" y="96676"/>
            <a:ext cx="1626166" cy="19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202837" y="200079"/>
            <a:ext cx="10864721" cy="2800767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Buổi sáng cửa hàng bán được 30 kg gạo.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 gạo buổi chiều bán được bằng số gạo buổi sáng giảm đi 2 lần. Hỏi buổi chiều cửa hàng đó bán được bao nhiêu ki-lô-gam gạo?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58EDBD2-7127-5207-8492-09A8530D27BA}"/>
              </a:ext>
            </a:extLst>
          </p:cNvPr>
          <p:cNvSpPr txBox="1"/>
          <p:nvPr/>
        </p:nvSpPr>
        <p:spPr>
          <a:xfrm>
            <a:off x="1774091" y="5854750"/>
            <a:ext cx="313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3C22B-E85A-B7D3-A682-6084B7F8A46D}"/>
              </a:ext>
            </a:extLst>
          </p:cNvPr>
          <p:cNvSpPr txBox="1"/>
          <p:nvPr/>
        </p:nvSpPr>
        <p:spPr>
          <a:xfrm>
            <a:off x="8537657" y="5826925"/>
            <a:ext cx="313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00E7E-681B-B1BC-93AE-882F892FBDB7}"/>
              </a:ext>
            </a:extLst>
          </p:cNvPr>
          <p:cNvGrpSpPr/>
          <p:nvPr/>
        </p:nvGrpSpPr>
        <p:grpSpPr>
          <a:xfrm>
            <a:off x="7454413" y="3532148"/>
            <a:ext cx="4613145" cy="2391290"/>
            <a:chOff x="7454413" y="3512477"/>
            <a:chExt cx="4613145" cy="23912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9613AC-D7EB-6107-2465-57AA918AF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7454413" y="3512477"/>
              <a:ext cx="3529901" cy="22681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71E972-ACBB-1392-9487-9AAF8381C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8537657" y="3635589"/>
              <a:ext cx="3529901" cy="22681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524963-125F-86BE-0365-115D9E865E58}"/>
              </a:ext>
            </a:extLst>
          </p:cNvPr>
          <p:cNvGrpSpPr/>
          <p:nvPr/>
        </p:nvGrpSpPr>
        <p:grpSpPr>
          <a:xfrm>
            <a:off x="767323" y="3000844"/>
            <a:ext cx="5370829" cy="3073788"/>
            <a:chOff x="649193" y="3098725"/>
            <a:chExt cx="5370829" cy="30737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A174C9-220D-A72D-1456-CE56FB7FB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649193" y="3098725"/>
              <a:ext cx="3529901" cy="22681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54BC4C-091C-A062-5525-0DA4AC3F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235539" y="3196604"/>
              <a:ext cx="3529901" cy="22681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AF5BEA-ED59-9F63-A65B-74C7B6645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801148" y="3806456"/>
              <a:ext cx="3529901" cy="22681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08082E-8B63-3441-421F-BF8747010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490121" y="3904335"/>
              <a:ext cx="3529901" cy="226817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D87C257-4C37-0C3C-8356-9B146A0A1F86}"/>
              </a:ext>
            </a:extLst>
          </p:cNvPr>
          <p:cNvSpPr txBox="1"/>
          <p:nvPr/>
        </p:nvSpPr>
        <p:spPr>
          <a:xfrm>
            <a:off x="8285594" y="4368856"/>
            <a:ext cx="313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 kg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80431D-F9A5-22AD-20A0-B07A8B15D749}"/>
              </a:ext>
            </a:extLst>
          </p:cNvPr>
          <p:cNvSpPr txBox="1"/>
          <p:nvPr/>
        </p:nvSpPr>
        <p:spPr>
          <a:xfrm>
            <a:off x="1691473" y="4308717"/>
            <a:ext cx="313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50kg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6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spc="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spc="6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spc="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spc="6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spc="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spc="6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spc="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501445" y="1210471"/>
            <a:ext cx="10520515" cy="4832092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r>
              <a:rPr lang="vi-VN" sz="2200" b="1" dirty="0">
                <a:latin typeface="Cambria" panose="02040503050406030204" pitchFamily="18" charset="0"/>
              </a:rPr>
              <a:t>1. Năng lực đặc thù: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Thực hiện được phép nhân số có hai chữ số với số có một chữ số.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Thực hiện được phép chia số có hai chữ số cho số có một chữ số.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Củng cố hai khái niệm “gấp lên một số lần” và “giảm đi một số lần”.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Vận dụng các khái niệm, phép tính đã học để giải quyết các bài toán thực tế liên quan.</a:t>
            </a:r>
          </a:p>
          <a:p>
            <a:r>
              <a:rPr lang="vi-VN" sz="2200" b="1" dirty="0">
                <a:latin typeface="Cambria" panose="02040503050406030204" pitchFamily="18" charset="0"/>
              </a:rPr>
              <a:t>2. Năng lực chung</a:t>
            </a:r>
            <a:r>
              <a:rPr lang="en-US" sz="2200" b="1" dirty="0">
                <a:latin typeface="Cambria" panose="02040503050406030204" pitchFamily="18" charset="0"/>
              </a:rPr>
              <a:t>:</a:t>
            </a:r>
            <a:endParaRPr lang="vi-VN" sz="2200" b="1" dirty="0">
              <a:latin typeface="Cambria" panose="02040503050406030204" pitchFamily="18" charset="0"/>
            </a:endParaRPr>
          </a:p>
          <a:p>
            <a:r>
              <a:rPr lang="vi-VN" sz="2200" dirty="0">
                <a:latin typeface="Cambria" panose="02040503050406030204" pitchFamily="18" charset="0"/>
              </a:rPr>
              <a:t>- Năng lực tự chủ, tự học: lắng nghe, trả lời câu hỏi, làm bài tập.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Năng lực giải quyết vấn đề và sáng tạo: tham gia trò chơi, vận dụng.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Năng lực giao tiếp và hợp tác: hoạt động nhóm.</a:t>
            </a:r>
          </a:p>
          <a:p>
            <a:r>
              <a:rPr lang="vi-VN" sz="2200" b="1" dirty="0">
                <a:latin typeface="Cambria" panose="02040503050406030204" pitchFamily="18" charset="0"/>
              </a:rPr>
              <a:t>3. Phẩm chất</a:t>
            </a:r>
            <a:r>
              <a:rPr lang="en-US" sz="2200" b="1" dirty="0">
                <a:latin typeface="Cambria" panose="02040503050406030204" pitchFamily="18" charset="0"/>
              </a:rPr>
              <a:t>:</a:t>
            </a:r>
            <a:endParaRPr lang="vi-VN" sz="2200" b="1" dirty="0">
              <a:latin typeface="Cambria" panose="02040503050406030204" pitchFamily="18" charset="0"/>
            </a:endParaRPr>
          </a:p>
          <a:p>
            <a:r>
              <a:rPr lang="vi-VN" sz="2200" dirty="0">
                <a:latin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Phẩm chất chăm chỉ: Chăm chỉ suy nghĩ, trả lời câu hỏi; làm tốt các bài tập.</a:t>
            </a:r>
          </a:p>
          <a:p>
            <a:r>
              <a:rPr lang="vi-VN" sz="2200" dirty="0">
                <a:latin typeface="Cambria" panose="02040503050406030204" pitchFamily="18" charset="0"/>
              </a:rPr>
              <a:t>- Phẩm chất trách nhiệm: Giữ trật tự, biết lắng nghe, học tập nghiêm túc.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DA1B5041-9A64-E244-AE6A-CF13E4258E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143" y="1277201"/>
            <a:ext cx="3359736" cy="3359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AA130A-106F-BEC6-1959-18AB93A5DB13}"/>
              </a:ext>
            </a:extLst>
          </p:cNvPr>
          <p:cNvSpPr/>
          <p:nvPr/>
        </p:nvSpPr>
        <p:spPr>
          <a:xfrm>
            <a:off x="2037347" y="3342286"/>
            <a:ext cx="9514573" cy="31040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120838" y="288570"/>
            <a:ext cx="10864721" cy="2800767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Buổi sáng cửa hàng bán được 30 kg gạo.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 gạo buổi chiều bán được bằng số gạo buổi sáng giảm đi 2 lần. Hỏi buổi chiều cửa hàng đó bán được bao nhiêu ki-lô-gam gạo?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8655E6-4163-293D-D3B2-17798A53C314}"/>
              </a:ext>
            </a:extLst>
          </p:cNvPr>
          <p:cNvSpPr txBox="1"/>
          <p:nvPr/>
        </p:nvSpPr>
        <p:spPr>
          <a:xfrm>
            <a:off x="5361832" y="3342286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5D852-D0E2-9A8D-5F0F-A2D7BDE52CBE}"/>
              </a:ext>
            </a:extLst>
          </p:cNvPr>
          <p:cNvSpPr txBox="1"/>
          <p:nvPr/>
        </p:nvSpPr>
        <p:spPr>
          <a:xfrm>
            <a:off x="2867700" y="4073288"/>
            <a:ext cx="359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408BF-5C83-5FC0-9B37-84E295DECD33}"/>
              </a:ext>
            </a:extLst>
          </p:cNvPr>
          <p:cNvSpPr txBox="1"/>
          <p:nvPr/>
        </p:nvSpPr>
        <p:spPr>
          <a:xfrm>
            <a:off x="6212948" y="4153166"/>
            <a:ext cx="332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30 kg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gạo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19001-4749-73BF-256E-21607B7A4ED7}"/>
              </a:ext>
            </a:extLst>
          </p:cNvPr>
          <p:cNvSpPr txBox="1"/>
          <p:nvPr/>
        </p:nvSpPr>
        <p:spPr>
          <a:xfrm>
            <a:off x="2741509" y="4882867"/>
            <a:ext cx="4107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48662-B809-C11C-0443-FF60D4273B77}"/>
              </a:ext>
            </a:extLst>
          </p:cNvPr>
          <p:cNvSpPr txBox="1"/>
          <p:nvPr/>
        </p:nvSpPr>
        <p:spPr>
          <a:xfrm>
            <a:off x="5572868" y="4855981"/>
            <a:ext cx="597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64854-7BAD-34CC-AFDB-89534E8D671E}"/>
              </a:ext>
            </a:extLst>
          </p:cNvPr>
          <p:cNvSpPr txBox="1"/>
          <p:nvPr/>
        </p:nvSpPr>
        <p:spPr>
          <a:xfrm>
            <a:off x="2750753" y="5677237"/>
            <a:ext cx="334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69428-EF96-E41F-87BC-2663D4B9B9C3}"/>
              </a:ext>
            </a:extLst>
          </p:cNvPr>
          <p:cNvSpPr txBox="1"/>
          <p:nvPr/>
        </p:nvSpPr>
        <p:spPr>
          <a:xfrm>
            <a:off x="6096000" y="5631005"/>
            <a:ext cx="373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...kg?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485F2465-B423-7058-56BF-B5E5D7E8A6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263" y="3533515"/>
            <a:ext cx="3324485" cy="332448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F33BAA-F1A5-5C3E-45A6-4E5BFD4669C7}"/>
              </a:ext>
            </a:extLst>
          </p:cNvPr>
          <p:cNvCxnSpPr>
            <a:cxnSpLocks/>
          </p:cNvCxnSpPr>
          <p:nvPr/>
        </p:nvCxnSpPr>
        <p:spPr>
          <a:xfrm>
            <a:off x="2042830" y="1010347"/>
            <a:ext cx="22679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F2ADDE-A54C-EA96-0B01-FD0BD7BC5334}"/>
              </a:ext>
            </a:extLst>
          </p:cNvPr>
          <p:cNvCxnSpPr>
            <a:cxnSpLocks/>
          </p:cNvCxnSpPr>
          <p:nvPr/>
        </p:nvCxnSpPr>
        <p:spPr>
          <a:xfrm>
            <a:off x="9058254" y="1092408"/>
            <a:ext cx="22679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B78EFC-7C37-CCB6-5919-886777D5F547}"/>
              </a:ext>
            </a:extLst>
          </p:cNvPr>
          <p:cNvCxnSpPr>
            <a:cxnSpLocks/>
          </p:cNvCxnSpPr>
          <p:nvPr/>
        </p:nvCxnSpPr>
        <p:spPr>
          <a:xfrm>
            <a:off x="1410638" y="1646744"/>
            <a:ext cx="40255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A3102F-36E1-F442-8193-B519CFC5E412}"/>
              </a:ext>
            </a:extLst>
          </p:cNvPr>
          <p:cNvCxnSpPr>
            <a:cxnSpLocks/>
          </p:cNvCxnSpPr>
          <p:nvPr/>
        </p:nvCxnSpPr>
        <p:spPr>
          <a:xfrm>
            <a:off x="7816397" y="1677378"/>
            <a:ext cx="40255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55C9A4-CFA9-D9FF-F20E-836C7999F468}"/>
              </a:ext>
            </a:extLst>
          </p:cNvPr>
          <p:cNvCxnSpPr>
            <a:cxnSpLocks/>
          </p:cNvCxnSpPr>
          <p:nvPr/>
        </p:nvCxnSpPr>
        <p:spPr>
          <a:xfrm>
            <a:off x="1410638" y="2292002"/>
            <a:ext cx="435711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0319F7-D3E6-7E4D-7E29-8CFA3CA41934}"/>
              </a:ext>
            </a:extLst>
          </p:cNvPr>
          <p:cNvCxnSpPr>
            <a:cxnSpLocks/>
          </p:cNvCxnSpPr>
          <p:nvPr/>
        </p:nvCxnSpPr>
        <p:spPr>
          <a:xfrm>
            <a:off x="6969051" y="2292002"/>
            <a:ext cx="487152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459AC7-0D58-13C3-FC0F-78E0773E0FF2}"/>
              </a:ext>
            </a:extLst>
          </p:cNvPr>
          <p:cNvCxnSpPr>
            <a:cxnSpLocks/>
          </p:cNvCxnSpPr>
          <p:nvPr/>
        </p:nvCxnSpPr>
        <p:spPr>
          <a:xfrm>
            <a:off x="1484326" y="2898540"/>
            <a:ext cx="84836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7FA2020-DC4E-E97B-B2F3-3D0122463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152" y="746107"/>
            <a:ext cx="1560821" cy="18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6607" y="288570"/>
            <a:ext cx="10078786" cy="2185213"/>
            <a:chOff x="3168206" y="845858"/>
            <a:chExt cx="31245186" cy="2185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1046064" cy="218521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168206" y="901818"/>
              <a:ext cx="310460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Buổi sáng cửa hàng bán được 30 kg gạo. Số gạo buổi chiều bán được bằng số gạo buổi sáng giảm đi 2 lần. Hỏi buổi chiều cửa hàng đó bán được bao nhiêu ki-lô-gam gạo?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F3F592-572C-F484-48F7-FAF972B09634}"/>
              </a:ext>
            </a:extLst>
          </p:cNvPr>
          <p:cNvSpPr/>
          <p:nvPr/>
        </p:nvSpPr>
        <p:spPr>
          <a:xfrm>
            <a:off x="1504374" y="2690802"/>
            <a:ext cx="9566788" cy="3955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AB4F2-570E-6D6D-10D5-20B5A99A9442}"/>
              </a:ext>
            </a:extLst>
          </p:cNvPr>
          <p:cNvSpPr txBox="1"/>
          <p:nvPr/>
        </p:nvSpPr>
        <p:spPr>
          <a:xfrm>
            <a:off x="5265436" y="2778699"/>
            <a:ext cx="3142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15460-2DE8-80B3-429B-4F3AAE0DE4DD}"/>
              </a:ext>
            </a:extLst>
          </p:cNvPr>
          <p:cNvSpPr txBox="1"/>
          <p:nvPr/>
        </p:nvSpPr>
        <p:spPr>
          <a:xfrm>
            <a:off x="2121313" y="3516979"/>
            <a:ext cx="8232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ki-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endParaRPr lang="en-US" sz="4000" b="1" dirty="0">
              <a:solidFill>
                <a:srgbClr val="732F0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570C3-DB30-134C-39AB-D784A160F0EA}"/>
              </a:ext>
            </a:extLst>
          </p:cNvPr>
          <p:cNvSpPr txBox="1"/>
          <p:nvPr/>
        </p:nvSpPr>
        <p:spPr>
          <a:xfrm>
            <a:off x="3436342" y="4901207"/>
            <a:ext cx="660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30 : 2 = 15 (kg)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EA8D5-188B-6A74-91FD-1097FF512FCE}"/>
              </a:ext>
            </a:extLst>
          </p:cNvPr>
          <p:cNvSpPr txBox="1"/>
          <p:nvPr/>
        </p:nvSpPr>
        <p:spPr>
          <a:xfrm>
            <a:off x="3807727" y="5666595"/>
            <a:ext cx="70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15 kg </a:t>
            </a:r>
            <a:r>
              <a:rPr lang="en-US" sz="4000" b="1" dirty="0" err="1">
                <a:solidFill>
                  <a:srgbClr val="732F0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gạo</a:t>
            </a:r>
            <a:endParaRPr lang="en-US" sz="4000" b="1" dirty="0">
              <a:solidFill>
                <a:srgbClr val="732F0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037F31E1-4F18-8D58-9952-998544A644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295" y="3176055"/>
            <a:ext cx="3955804" cy="3955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1C190D-EAEA-5004-F5D8-403701BF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428" y="344530"/>
            <a:ext cx="1502319" cy="17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1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Ôn tập </a:t>
              </a:r>
              <a:r>
                <a:rPr lang="en-US" sz="40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cũ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Chuẩn bị 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vi-VN" sz="40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bài mới.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60 : 3 = 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10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30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701870" y="4846233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srgbClr val="0F072E"/>
                  </a:solidFill>
                  <a:latin typeface="UTM Alberta Heavy" panose="02040603050506020204" pitchFamily="18" charset="0"/>
                  <a:cs typeface="Arial" panose="020B0604020202020204" pitchFamily="34" charset="0"/>
                </a:rPr>
                <a:t>40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47682" y="1662690"/>
            <a:ext cx="486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48 : 2 = 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12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374508" y="5135690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UTM Alberta Heavy" panose="02040603050506020204" pitchFamily="18" charset="0"/>
                  <a:ea typeface="+mn-ea"/>
                  <a:cs typeface="Arial" panose="020B0604020202020204" pitchFamily="34" charset="0"/>
                </a:rPr>
                <a:t>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869827" y="4760607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74031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802</Words>
  <Application>Microsoft Office PowerPoint</Application>
  <PresentationFormat>Widescreen</PresentationFormat>
  <Paragraphs>124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Cambria</vt:lpstr>
      <vt:lpstr>UTM Alberta Heavy</vt:lpstr>
      <vt:lpstr>#9Slide05 Bodega Script</vt:lpstr>
      <vt:lpstr>SVN-Newton</vt:lpstr>
      <vt:lpstr>SVN-Ready</vt:lpstr>
      <vt:lpstr>UTM Futura Extra</vt:lpstr>
      <vt:lpstr>UTM Cookies</vt:lpstr>
      <vt:lpstr>字魂64号-萌趣软糖体</vt:lpstr>
      <vt:lpstr>SVN-Dancing Script</vt:lpstr>
      <vt:lpstr>Fredoka One</vt:lpstr>
      <vt:lpstr>DaddysGirl</vt:lpstr>
      <vt:lpstr>Calibri Light</vt:lpstr>
      <vt:lpstr>M PLUS Rounded 1c</vt:lpstr>
      <vt:lpstr>UVN Bo Quen</vt:lpstr>
      <vt:lpstr>Times New Roman</vt:lpstr>
      <vt:lpstr>#9Slide07 HoneyCream</vt:lpstr>
      <vt:lpstr>UTM Avo</vt:lpstr>
      <vt:lpstr>Calibri</vt:lpstr>
      <vt:lpstr>Cambria Math</vt:lpstr>
      <vt:lpstr>Vogue-ExtraBold</vt:lpstr>
      <vt:lpstr>Arial</vt:lpstr>
      <vt:lpstr>Office Theme</vt:lpstr>
      <vt:lpstr>Office 主题​​</vt:lpstr>
      <vt:lpstr>1_Office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Nguyễn Thị Hồng Linh</cp:lastModifiedBy>
  <cp:revision>21</cp:revision>
  <dcterms:created xsi:type="dcterms:W3CDTF">2022-10-10T04:09:20Z</dcterms:created>
  <dcterms:modified xsi:type="dcterms:W3CDTF">2022-10-29T09:33:03Z</dcterms:modified>
</cp:coreProperties>
</file>