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89" r:id="rId3"/>
    <p:sldMasterId id="2147483701" r:id="rId4"/>
    <p:sldMasterId id="2147483713" r:id="rId5"/>
    <p:sldMasterId id="2147483725" r:id="rId6"/>
    <p:sldMasterId id="2147483737" r:id="rId7"/>
  </p:sldMasterIdLst>
  <p:notesMasterIdLst>
    <p:notesMasterId r:id="rId39"/>
  </p:notesMasterIdLst>
  <p:sldIdLst>
    <p:sldId id="256" r:id="rId8"/>
    <p:sldId id="2665" r:id="rId9"/>
    <p:sldId id="2666" r:id="rId10"/>
    <p:sldId id="258" r:id="rId11"/>
    <p:sldId id="2667" r:id="rId12"/>
    <p:sldId id="2668" r:id="rId13"/>
    <p:sldId id="2669" r:id="rId14"/>
    <p:sldId id="354" r:id="rId15"/>
    <p:sldId id="407" r:id="rId16"/>
    <p:sldId id="316" r:id="rId17"/>
    <p:sldId id="275" r:id="rId18"/>
    <p:sldId id="408" r:id="rId19"/>
    <p:sldId id="319" r:id="rId20"/>
    <p:sldId id="396" r:id="rId21"/>
    <p:sldId id="409" r:id="rId22"/>
    <p:sldId id="356" r:id="rId23"/>
    <p:sldId id="410" r:id="rId24"/>
    <p:sldId id="283" r:id="rId25"/>
    <p:sldId id="405" r:id="rId26"/>
    <p:sldId id="284" r:id="rId27"/>
    <p:sldId id="406" r:id="rId28"/>
    <p:sldId id="265" r:id="rId29"/>
    <p:sldId id="2670" r:id="rId30"/>
    <p:sldId id="2671" r:id="rId31"/>
    <p:sldId id="2672" r:id="rId32"/>
    <p:sldId id="358" r:id="rId33"/>
    <p:sldId id="398" r:id="rId34"/>
    <p:sldId id="324" r:id="rId35"/>
    <p:sldId id="294" r:id="rId36"/>
    <p:sldId id="397" r:id="rId37"/>
    <p:sldId id="27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9139" autoAdjust="0"/>
  </p:normalViewPr>
  <p:slideViewPr>
    <p:cSldViewPr snapToGrid="0">
      <p:cViewPr varScale="1">
        <p:scale>
          <a:sx n="65" d="100"/>
          <a:sy n="65" d="100"/>
        </p:scale>
        <p:origin x="81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B77DF-E07D-4E47-899F-52D08685244C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0B111-FB5C-4FA2-B644-AF3A885D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. </a:t>
            </a:r>
            <a:r>
              <a:rPr lang="en-US" dirty="0" err="1"/>
              <a:t>Rồi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0B111-FB5C-4FA2-B644-AF3A885D44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95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1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55062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091005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12388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8718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7979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1659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60307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8083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30661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40792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7121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8412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5123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1632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73893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95622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2155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6893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54490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0714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0463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5047111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52624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1041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00378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26879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3188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46248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0425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2361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98186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0642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48577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69775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65227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0795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5114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6611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3729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5765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7794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0958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0457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1208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762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419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0013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2308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4400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6745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8118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1375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1022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2735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200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7083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7672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34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03852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55982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0911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8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8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pn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7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slide" Target="slide7.xml"/><Relationship Id="rId3" Type="http://schemas.openxmlformats.org/officeDocument/2006/relationships/image" Target="../media/image17.jpg"/><Relationship Id="rId7" Type="http://schemas.microsoft.com/office/2007/relationships/hdphoto" Target="../media/hdphoto4.wdp"/><Relationship Id="rId12" Type="http://schemas.openxmlformats.org/officeDocument/2006/relationships/image" Target="../media/image22.gif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openxmlformats.org/officeDocument/2006/relationships/slide" Target="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slide" Target="slide6.xml"/><Relationship Id="rId4" Type="http://schemas.openxmlformats.org/officeDocument/2006/relationships/image" Target="../media/image18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8.wmf"/><Relationship Id="rId3" Type="http://schemas.openxmlformats.org/officeDocument/2006/relationships/audio" Target="../media/audio2.wav"/><Relationship Id="rId7" Type="http://schemas.openxmlformats.org/officeDocument/2006/relationships/image" Target="../media/image17.jp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audio" Target="../media/audio5.wav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9.wdp"/><Relationship Id="rId3" Type="http://schemas.openxmlformats.org/officeDocument/2006/relationships/audio" Target="../media/audio3.wav"/><Relationship Id="rId7" Type="http://schemas.openxmlformats.org/officeDocument/2006/relationships/image" Target="../media/image17.jp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28.wmf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17.jp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28.wmf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20342" y="763091"/>
            <a:ext cx="2629265" cy="751658"/>
            <a:chOff x="328799" y="615891"/>
            <a:chExt cx="1971949" cy="5637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22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799" y="615891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22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49607" y="348927"/>
            <a:ext cx="7950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47726" y="1382469"/>
            <a:ext cx="787459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ai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2 </a:t>
            </a:r>
            <a:r>
              <a:rPr lang="en-US" sz="3200" dirty="0" err="1">
                <a:latin typeface="+mj-lt"/>
              </a:rPr>
              <a:t>bức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? </a:t>
            </a:r>
            <a:r>
              <a:rPr lang="en-US" sz="3200" dirty="0" err="1">
                <a:latin typeface="+mj-lt"/>
              </a:rPr>
              <a:t>Họ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đang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417" y="1512080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86E4C-BFAD-4DAF-A2AF-FA5DE2D1E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8771" y="2798069"/>
            <a:ext cx="7086713" cy="3658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pic>
        <p:nvPicPr>
          <p:cNvPr id="9" name="图片 8" descr="1559c224c4d5100e6cd23e0b878086d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104" name="矩形: 圆角 8"/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7" name="矩形: 圆角 7"/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4" name="流行童趣游戏活动欢快背景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10661" y="-1528135"/>
            <a:ext cx="8128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ACC900-7594-45FD-8994-08AA10F010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6038" y="1287073"/>
            <a:ext cx="7415083" cy="36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24752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ef6b7c9486052b6069210c143670dcb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0192043" y="473710"/>
            <a:ext cx="1684020" cy="187833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983607" y="613318"/>
            <a:ext cx="5622279" cy="3882404"/>
            <a:chOff x="1652956" y="-308918"/>
            <a:chExt cx="5139669" cy="3632184"/>
          </a:xfrm>
        </p:grpSpPr>
        <p:pic>
          <p:nvPicPr>
            <p:cNvPr id="28" name="Picture 9" descr="C:\Users\Administrator\Desktop\新作卡通用图\1130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E:\我图PPT\00001PNG素材\儿童卡通\fty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130643" y="201459"/>
            <a:ext cx="5818792" cy="823718"/>
            <a:chOff x="3130643" y="201459"/>
            <a:chExt cx="5818792" cy="823718"/>
          </a:xfrm>
        </p:grpSpPr>
        <p:sp>
          <p:nvSpPr>
            <p:cNvPr id="16" name="Google Shape;1244;p45"/>
            <p:cNvSpPr/>
            <p:nvPr/>
          </p:nvSpPr>
          <p:spPr>
            <a:xfrm>
              <a:off x="3326044" y="201459"/>
              <a:ext cx="5437491" cy="82371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3130643" y="393603"/>
              <a:ext cx="58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LẮNG NGHE ĐỌC MẪU</a:t>
              </a:r>
            </a:p>
          </p:txBody>
        </p:sp>
      </p:grpSp>
      <p:sp>
        <p:nvSpPr>
          <p:cNvPr id="45" name="TextBox 28"/>
          <p:cNvSpPr txBox="1"/>
          <p:nvPr/>
        </p:nvSpPr>
        <p:spPr>
          <a:xfrm>
            <a:off x="4824515" y="4842832"/>
            <a:ext cx="2926080" cy="2015168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46" name="TextBox 28"/>
          <p:cNvSpPr txBox="1"/>
          <p:nvPr/>
        </p:nvSpPr>
        <p:spPr>
          <a:xfrm>
            <a:off x="8949435" y="2252260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47" name="TextBox 28"/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4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88308" y="2119197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019612" y="213957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99" flipV="1">
            <a:off x="5658037" y="3837323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998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8623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giờ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59"/>
            <a:ext cx="2571490" cy="61217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33298" y="595061"/>
            <a:ext cx="23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06879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giờ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0" y="375135"/>
            <a:ext cx="2571490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170503" y="31010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đoạn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CE2C7A-9154-4F68-8F38-71BDBD742A47}"/>
              </a:ext>
            </a:extLst>
          </p:cNvPr>
          <p:cNvGrpSpPr/>
          <p:nvPr/>
        </p:nvGrpSpPr>
        <p:grpSpPr>
          <a:xfrm>
            <a:off x="6535252" y="3787019"/>
            <a:ext cx="673694" cy="923330"/>
            <a:chOff x="3356556" y="3068158"/>
            <a:chExt cx="374946" cy="35217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182744-A368-4ED6-9236-8A8615447DB1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D76BC1-3EF0-4D69-81B6-B6F73F056909}"/>
                </a:ext>
              </a:extLst>
            </p:cNvPr>
            <p:cNvSpPr/>
            <p:nvPr/>
          </p:nvSpPr>
          <p:spPr>
            <a:xfrm rot="21163024">
              <a:off x="3356556" y="3068158"/>
              <a:ext cx="374946" cy="352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i="1" dirty="0">
                  <a:solidFill>
                    <a:schemeClr val="bg1"/>
                  </a:solidFill>
                  <a:latin typeface="+mj-lt"/>
                </a:rPr>
                <a:t>5</a:t>
              </a:r>
              <a:endParaRPr lang="en-VN" sz="54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8246F2-3F28-4234-AA2E-F796A7CAA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91" y="924752"/>
            <a:ext cx="547602" cy="590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76267-DF1C-4D92-AB07-3896135A11C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10" y="2205201"/>
            <a:ext cx="517471" cy="590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E89250-E08A-4B04-A3C9-9F76B5CE2A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56" y="4603893"/>
            <a:ext cx="517471" cy="5900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21F4A42-D533-4CA5-8795-5EF6D321B5FD}"/>
              </a:ext>
            </a:extLst>
          </p:cNvPr>
          <p:cNvGrpSpPr/>
          <p:nvPr/>
        </p:nvGrpSpPr>
        <p:grpSpPr>
          <a:xfrm>
            <a:off x="6694636" y="1336765"/>
            <a:ext cx="570116" cy="827508"/>
            <a:chOff x="3434169" y="3069755"/>
            <a:chExt cx="290404" cy="3332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3F6947-6DB2-4D0F-B7FD-85FD47FA9513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D0EDF0-6740-46D3-975B-B7D3C5314EA0}"/>
                </a:ext>
              </a:extLst>
            </p:cNvPr>
            <p:cNvSpPr/>
            <p:nvPr/>
          </p:nvSpPr>
          <p:spPr>
            <a:xfrm rot="21163024">
              <a:off x="3434169" y="3069755"/>
              <a:ext cx="219285" cy="333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54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17B2DE8-64DA-4B31-856B-A77470E246A5}"/>
              </a:ext>
            </a:extLst>
          </p:cNvPr>
          <p:cNvSpPr/>
          <p:nvPr/>
        </p:nvSpPr>
        <p:spPr>
          <a:xfrm>
            <a:off x="106878" y="5763236"/>
            <a:ext cx="2571490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355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32283" y="-399246"/>
            <a:ext cx="5111717" cy="2292439"/>
            <a:chOff x="-412517" y="-1"/>
            <a:chExt cx="4272061" cy="22924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43" r="48487" b="36188"/>
            <a:stretch/>
          </p:blipFill>
          <p:spPr>
            <a:xfrm>
              <a:off x="-412517" y="-1"/>
              <a:ext cx="4272061" cy="229243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71435" y="652268"/>
              <a:ext cx="30161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909256"/>
            <a:ext cx="3657599" cy="3448032"/>
            <a:chOff x="-103030" y="1038045"/>
            <a:chExt cx="3657599" cy="34480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" t="-6197" r="51719" b="68216"/>
            <a:stretch/>
          </p:blipFill>
          <p:spPr>
            <a:xfrm>
              <a:off x="-103030" y="1038045"/>
              <a:ext cx="3657599" cy="3448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8947" y="3503054"/>
              <a:ext cx="2099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31744" y="1124149"/>
            <a:ext cx="3657599" cy="3448032"/>
            <a:chOff x="4223602" y="1205470"/>
            <a:chExt cx="3657599" cy="34480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06" t="-5488" r="8492" b="67507"/>
            <a:stretch/>
          </p:blipFill>
          <p:spPr>
            <a:xfrm>
              <a:off x="4223602" y="1205470"/>
              <a:ext cx="3657599" cy="34480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7300" y="3503054"/>
              <a:ext cx="2099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rào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87461" y="3646657"/>
            <a:ext cx="4113339" cy="3448032"/>
            <a:chOff x="2287461" y="3646657"/>
            <a:chExt cx="4113339" cy="34480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9" t="28771" r="8909" b="33248"/>
            <a:stretch/>
          </p:blipFill>
          <p:spPr>
            <a:xfrm>
              <a:off x="2287461" y="3646657"/>
              <a:ext cx="4113339" cy="34480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56156" y="5819938"/>
              <a:ext cx="26889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793936" y="3981429"/>
            <a:ext cx="4039690" cy="2839252"/>
            <a:chOff x="7793936" y="3981429"/>
            <a:chExt cx="3657599" cy="283925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9" t="32176" r="45939" b="36550"/>
            <a:stretch/>
          </p:blipFill>
          <p:spPr>
            <a:xfrm>
              <a:off x="7793936" y="3981429"/>
              <a:ext cx="3657599" cy="283925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180999" y="5802356"/>
              <a:ext cx="24154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 descr="Leaves - Jitter.Bug.Girl, deco , gif , green , leaf , leaves , jitter , bug  , girl - PicMi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162" y="872503"/>
            <a:ext cx="295275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aves - Jitter.Bug.Girl, deco , gif , green , leaf , leaves , jitter , bug  , girl - PicMi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51535" y="-447587"/>
            <a:ext cx="3810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17552 -0.2053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102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25 4.4444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0236B-5571-4172-A74B-9F0791061290}"/>
              </a:ext>
            </a:extLst>
          </p:cNvPr>
          <p:cNvSpPr txBox="1"/>
          <p:nvPr/>
        </p:nvSpPr>
        <p:spPr>
          <a:xfrm>
            <a:off x="1615669" y="243043"/>
            <a:ext cx="274854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7479D"/>
                </a:solidFill>
                <a:latin typeface="+mj-lt"/>
              </a:rPr>
              <a:t>GIẢI NGHĨA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06238" y="273014"/>
            <a:ext cx="776411" cy="700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4621036" y="2164916"/>
            <a:ext cx="3292033" cy="72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endParaRPr lang="vi-VN" sz="32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4786852" y="252969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6706044" y="2168058"/>
            <a:ext cx="4787264" cy="72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052" name="Picture 4" descr="Khu đô thị, dân cư phải lắp thùng thư công cộng | Đô thị | PLO">
            <a:extLst>
              <a:ext uri="{FF2B5EF4-FFF2-40B4-BE49-F238E27FC236}">
                <a16:creationId xmlns:a16="http://schemas.microsoft.com/office/drawing/2014/main" id="{6B483350-BE28-4173-BEB6-9DCAC527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03" y="3280538"/>
            <a:ext cx="3795909" cy="2530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ửi thư tại Nhật Bản – GAKUMON NO SUSUME">
            <a:extLst>
              <a:ext uri="{FF2B5EF4-FFF2-40B4-BE49-F238E27FC236}">
                <a16:creationId xmlns:a16="http://schemas.microsoft.com/office/drawing/2014/main" id="{42D6C2EC-D52F-4568-90E6-190321EB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61" y="3179554"/>
            <a:ext cx="3650187" cy="2732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4ef6b7c9486052b6069210c143670dcb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256364" y="374584"/>
            <a:ext cx="4796016" cy="187833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63178" y="-623008"/>
            <a:ext cx="6558993" cy="6558993"/>
            <a:chOff x="4860842" y="-330398"/>
            <a:chExt cx="6558993" cy="6558993"/>
          </a:xfrm>
        </p:grpSpPr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67E0C8CD-99FF-4A31-A9FE-DAE36E182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842" y="-330398"/>
              <a:ext cx="6558993" cy="655899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97019" y="1577425"/>
              <a:ext cx="5411517" cy="1649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63500" lvl="0" indent="-34290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</a:pPr>
              <a:r>
                <a:rPr lang="vi-VN" sz="440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hãy đặt 1 câu có từ</a:t>
              </a:r>
              <a:r>
                <a:rPr lang="vi-VN" sz="4400" b="1" i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4400" i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hòm thư</a:t>
              </a:r>
              <a:endParaRPr lang="en-US" sz="44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1" name="图片 8" descr="1559c224c4d5100e6cd23e0b878086d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64609B0-FEFA-4192-BD56-0D9BFF0EE5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29" y="3559628"/>
            <a:ext cx="3516086" cy="35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7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4684" y="257035"/>
            <a:ext cx="5404973" cy="668878"/>
            <a:chOff x="434684" y="257035"/>
            <a:chExt cx="5404973" cy="668878"/>
          </a:xfrm>
        </p:grpSpPr>
        <p:sp>
          <p:nvSpPr>
            <p:cNvPr id="4" name="Google Shape;1244;p45"/>
            <p:cNvSpPr/>
            <p:nvPr/>
          </p:nvSpPr>
          <p:spPr>
            <a:xfrm>
              <a:off x="893635" y="257035"/>
              <a:ext cx="4464750" cy="66887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434684" y="374257"/>
              <a:ext cx="5404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LUYỆN ĐỌC NHÓM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842" y="1488135"/>
            <a:ext cx="5065398" cy="2548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2440" y="3662570"/>
            <a:ext cx="5581537" cy="3195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77" y="1296110"/>
            <a:ext cx="5785605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74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93606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2571490" cy="10772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248807" y="56765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theo</a:t>
            </a:r>
            <a:r>
              <a:rPr lang="en-US" sz="3200" b="1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956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86723" y="89773"/>
            <a:ext cx="5404973" cy="668878"/>
            <a:chOff x="-186723" y="89773"/>
            <a:chExt cx="5404973" cy="668878"/>
          </a:xfrm>
        </p:grpSpPr>
        <p:sp>
          <p:nvSpPr>
            <p:cNvPr id="2" name="Google Shape;1244;p45"/>
            <p:cNvSpPr/>
            <p:nvPr/>
          </p:nvSpPr>
          <p:spPr>
            <a:xfrm>
              <a:off x="81324" y="89773"/>
              <a:ext cx="4802431" cy="66887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-186723" y="223252"/>
              <a:ext cx="5404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LUYỆN ĐỌC TRƯỚC LỚP</a:t>
              </a:r>
            </a:p>
          </p:txBody>
        </p:sp>
      </p:grpSp>
      <p:pic>
        <p:nvPicPr>
          <p:cNvPr id="19" name="图片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467" y="4049558"/>
            <a:ext cx="3974407" cy="2913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75" y="1023957"/>
            <a:ext cx="7870618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35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27527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2571490" cy="10772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33298" y="840140"/>
            <a:ext cx="23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toàn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280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9B0220-18C4-4F55-8EB1-63F469A0B247}"/>
              </a:ext>
            </a:extLst>
          </p:cNvPr>
          <p:cNvSpPr/>
          <p:nvPr/>
        </p:nvSpPr>
        <p:spPr>
          <a:xfrm>
            <a:off x="294502" y="297852"/>
            <a:ext cx="11602995" cy="6364705"/>
          </a:xfrm>
          <a:prstGeom prst="roundRect">
            <a:avLst>
              <a:gd name="adj" fmla="val 8319"/>
            </a:avLst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9E60C9D-B1DF-7458-E788-670BB44E4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301"/>
            <a:ext cx="2877763" cy="3548743"/>
          </a:xfrm>
          <a:prstGeom prst="rect">
            <a:avLst/>
          </a:prstGeom>
        </p:spPr>
      </p:pic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8B193237-3DBD-DFAE-0574-D4C0AFC58BB6}"/>
              </a:ext>
            </a:extLst>
          </p:cNvPr>
          <p:cNvSpPr/>
          <p:nvPr/>
        </p:nvSpPr>
        <p:spPr>
          <a:xfrm>
            <a:off x="1150374" y="1690577"/>
            <a:ext cx="10375319" cy="1214855"/>
          </a:xfrm>
          <a:custGeom>
            <a:avLst/>
            <a:gdLst>
              <a:gd name="connsiteX0" fmla="*/ 0 w 9976126"/>
              <a:gd name="connsiteY0" fmla="*/ 194922 h 1169509"/>
              <a:gd name="connsiteX1" fmla="*/ 194922 w 9976126"/>
              <a:gd name="connsiteY1" fmla="*/ 0 h 1169509"/>
              <a:gd name="connsiteX2" fmla="*/ 9781204 w 9976126"/>
              <a:gd name="connsiteY2" fmla="*/ 0 h 1169509"/>
              <a:gd name="connsiteX3" fmla="*/ 9976126 w 9976126"/>
              <a:gd name="connsiteY3" fmla="*/ 194922 h 1169509"/>
              <a:gd name="connsiteX4" fmla="*/ 9976126 w 9976126"/>
              <a:gd name="connsiteY4" fmla="*/ 974587 h 1169509"/>
              <a:gd name="connsiteX5" fmla="*/ 9781204 w 9976126"/>
              <a:gd name="connsiteY5" fmla="*/ 1169509 h 1169509"/>
              <a:gd name="connsiteX6" fmla="*/ 194922 w 9976126"/>
              <a:gd name="connsiteY6" fmla="*/ 1169509 h 1169509"/>
              <a:gd name="connsiteX7" fmla="*/ 0 w 9976126"/>
              <a:gd name="connsiteY7" fmla="*/ 974587 h 1169509"/>
              <a:gd name="connsiteX8" fmla="*/ 0 w 9976126"/>
              <a:gd name="connsiteY8" fmla="*/ 194922 h 116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76126" h="1169509" fill="none" extrusionOk="0">
                <a:moveTo>
                  <a:pt x="0" y="194922"/>
                </a:moveTo>
                <a:cubicBezTo>
                  <a:pt x="16231" y="91726"/>
                  <a:pt x="100079" y="-13298"/>
                  <a:pt x="194922" y="0"/>
                </a:cubicBezTo>
                <a:cubicBezTo>
                  <a:pt x="4808007" y="10359"/>
                  <a:pt x="6016676" y="166365"/>
                  <a:pt x="9781204" y="0"/>
                </a:cubicBezTo>
                <a:cubicBezTo>
                  <a:pt x="9881993" y="3978"/>
                  <a:pt x="9979577" y="88028"/>
                  <a:pt x="9976126" y="194922"/>
                </a:cubicBezTo>
                <a:cubicBezTo>
                  <a:pt x="9921339" y="568002"/>
                  <a:pt x="9960494" y="808972"/>
                  <a:pt x="9976126" y="974587"/>
                </a:cubicBezTo>
                <a:cubicBezTo>
                  <a:pt x="9989813" y="1067377"/>
                  <a:pt x="9901857" y="1160824"/>
                  <a:pt x="9781204" y="1169509"/>
                </a:cubicBezTo>
                <a:cubicBezTo>
                  <a:pt x="8557733" y="1181916"/>
                  <a:pt x="4589272" y="1200245"/>
                  <a:pt x="194922" y="1169509"/>
                </a:cubicBezTo>
                <a:cubicBezTo>
                  <a:pt x="96485" y="1164525"/>
                  <a:pt x="-299" y="1085917"/>
                  <a:pt x="0" y="974587"/>
                </a:cubicBezTo>
                <a:cubicBezTo>
                  <a:pt x="69376" y="685918"/>
                  <a:pt x="-66311" y="365858"/>
                  <a:pt x="0" y="194922"/>
                </a:cubicBezTo>
                <a:close/>
              </a:path>
              <a:path w="9976126" h="1169509" stroke="0" extrusionOk="0">
                <a:moveTo>
                  <a:pt x="0" y="194922"/>
                </a:moveTo>
                <a:cubicBezTo>
                  <a:pt x="5502" y="85750"/>
                  <a:pt x="78967" y="3006"/>
                  <a:pt x="194922" y="0"/>
                </a:cubicBezTo>
                <a:cubicBezTo>
                  <a:pt x="4778405" y="39558"/>
                  <a:pt x="5167402" y="-110770"/>
                  <a:pt x="9781204" y="0"/>
                </a:cubicBezTo>
                <a:cubicBezTo>
                  <a:pt x="9909321" y="-2981"/>
                  <a:pt x="9976374" y="85758"/>
                  <a:pt x="9976126" y="194922"/>
                </a:cubicBezTo>
                <a:cubicBezTo>
                  <a:pt x="9990680" y="403401"/>
                  <a:pt x="9910824" y="750623"/>
                  <a:pt x="9976126" y="974587"/>
                </a:cubicBezTo>
                <a:cubicBezTo>
                  <a:pt x="9970553" y="1061487"/>
                  <a:pt x="9900731" y="1165685"/>
                  <a:pt x="9781204" y="1169509"/>
                </a:cubicBezTo>
                <a:cubicBezTo>
                  <a:pt x="7623988" y="1224016"/>
                  <a:pt x="1854246" y="1037135"/>
                  <a:pt x="194922" y="1169509"/>
                </a:cubicBezTo>
                <a:cubicBezTo>
                  <a:pt x="83613" y="1167271"/>
                  <a:pt x="12551" y="1082391"/>
                  <a:pt x="0" y="974587"/>
                </a:cubicBezTo>
                <a:cubicBezTo>
                  <a:pt x="-32524" y="890563"/>
                  <a:pt x="1867" y="511169"/>
                  <a:pt x="0" y="19492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custGeom>
                    <a:avLst/>
                    <a:gdLst>
                      <a:gd name="connsiteX0" fmla="*/ 0 w 9409814"/>
                      <a:gd name="connsiteY0" fmla="*/ 150630 h 903767"/>
                      <a:gd name="connsiteX1" fmla="*/ 183856 w 9409814"/>
                      <a:gd name="connsiteY1" fmla="*/ 0 h 903767"/>
                      <a:gd name="connsiteX2" fmla="*/ 9225957 w 9409814"/>
                      <a:gd name="connsiteY2" fmla="*/ 0 h 903767"/>
                      <a:gd name="connsiteX3" fmla="*/ 9409814 w 9409814"/>
                      <a:gd name="connsiteY3" fmla="*/ 150630 h 903767"/>
                      <a:gd name="connsiteX4" fmla="*/ 9409814 w 9409814"/>
                      <a:gd name="connsiteY4" fmla="*/ 753136 h 903767"/>
                      <a:gd name="connsiteX5" fmla="*/ 9225957 w 9409814"/>
                      <a:gd name="connsiteY5" fmla="*/ 903767 h 903767"/>
                      <a:gd name="connsiteX6" fmla="*/ 183856 w 9409814"/>
                      <a:gd name="connsiteY6" fmla="*/ 903767 h 903767"/>
                      <a:gd name="connsiteX7" fmla="*/ 0 w 9409814"/>
                      <a:gd name="connsiteY7" fmla="*/ 753136 h 903767"/>
                      <a:gd name="connsiteX8" fmla="*/ 0 w 9409814"/>
                      <a:gd name="connsiteY8" fmla="*/ 150630 h 903767"/>
                      <a:gd name="connsiteX0" fmla="*/ 0 w 9409814"/>
                      <a:gd name="connsiteY0" fmla="*/ 150630 h 903767"/>
                      <a:gd name="connsiteX1" fmla="*/ 183856 w 9409814"/>
                      <a:gd name="connsiteY1" fmla="*/ 0 h 903767"/>
                      <a:gd name="connsiteX2" fmla="*/ 9225957 w 9409814"/>
                      <a:gd name="connsiteY2" fmla="*/ 0 h 903767"/>
                      <a:gd name="connsiteX3" fmla="*/ 9409814 w 9409814"/>
                      <a:gd name="connsiteY3" fmla="*/ 150630 h 903767"/>
                      <a:gd name="connsiteX4" fmla="*/ 9409814 w 9409814"/>
                      <a:gd name="connsiteY4" fmla="*/ 753136 h 903767"/>
                      <a:gd name="connsiteX5" fmla="*/ 9225957 w 9409814"/>
                      <a:gd name="connsiteY5" fmla="*/ 903767 h 903767"/>
                      <a:gd name="connsiteX6" fmla="*/ 183856 w 9409814"/>
                      <a:gd name="connsiteY6" fmla="*/ 903767 h 903767"/>
                      <a:gd name="connsiteX7" fmla="*/ 0 w 9409814"/>
                      <a:gd name="connsiteY7" fmla="*/ 753136 h 903767"/>
                      <a:gd name="connsiteX8" fmla="*/ 0 w 9409814"/>
                      <a:gd name="connsiteY8" fmla="*/ 150630 h 903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09814" h="903767" fill="none" extrusionOk="0">
                        <a:moveTo>
                          <a:pt x="0" y="150630"/>
                        </a:moveTo>
                        <a:cubicBezTo>
                          <a:pt x="20776" y="72384"/>
                          <a:pt x="100631" y="-16749"/>
                          <a:pt x="183856" y="0"/>
                        </a:cubicBezTo>
                        <a:cubicBezTo>
                          <a:pt x="4520160" y="65752"/>
                          <a:pt x="5610281" y="26504"/>
                          <a:pt x="9225957" y="0"/>
                        </a:cubicBezTo>
                        <a:cubicBezTo>
                          <a:pt x="9308447" y="10364"/>
                          <a:pt x="9415611" y="68584"/>
                          <a:pt x="9409814" y="150630"/>
                        </a:cubicBezTo>
                        <a:cubicBezTo>
                          <a:pt x="9356955" y="443993"/>
                          <a:pt x="9398837" y="628259"/>
                          <a:pt x="9409814" y="753136"/>
                        </a:cubicBezTo>
                        <a:cubicBezTo>
                          <a:pt x="9435419" y="811056"/>
                          <a:pt x="9343696" y="894427"/>
                          <a:pt x="9225957" y="903767"/>
                        </a:cubicBezTo>
                        <a:cubicBezTo>
                          <a:pt x="5094780" y="916174"/>
                          <a:pt x="2836301" y="934503"/>
                          <a:pt x="183856" y="903767"/>
                        </a:cubicBezTo>
                        <a:cubicBezTo>
                          <a:pt x="101615" y="894178"/>
                          <a:pt x="-690" y="844186"/>
                          <a:pt x="0" y="753136"/>
                        </a:cubicBezTo>
                        <a:cubicBezTo>
                          <a:pt x="52556" y="547011"/>
                          <a:pt x="-67047" y="284034"/>
                          <a:pt x="0" y="150630"/>
                        </a:cubicBezTo>
                        <a:close/>
                      </a:path>
                      <a:path w="9409814" h="903767" stroke="0" extrusionOk="0">
                        <a:moveTo>
                          <a:pt x="0" y="150630"/>
                        </a:moveTo>
                        <a:cubicBezTo>
                          <a:pt x="14673" y="59922"/>
                          <a:pt x="75810" y="466"/>
                          <a:pt x="183856" y="0"/>
                        </a:cubicBezTo>
                        <a:cubicBezTo>
                          <a:pt x="4505176" y="10234"/>
                          <a:pt x="4858792" y="-15070"/>
                          <a:pt x="9225957" y="0"/>
                        </a:cubicBezTo>
                        <a:cubicBezTo>
                          <a:pt x="9350152" y="1104"/>
                          <a:pt x="9414362" y="70435"/>
                          <a:pt x="9409814" y="150630"/>
                        </a:cubicBezTo>
                        <a:cubicBezTo>
                          <a:pt x="9394272" y="290930"/>
                          <a:pt x="9323457" y="562593"/>
                          <a:pt x="9409814" y="753136"/>
                        </a:cubicBezTo>
                        <a:cubicBezTo>
                          <a:pt x="9406604" y="813373"/>
                          <a:pt x="9337907" y="904833"/>
                          <a:pt x="9225957" y="903767"/>
                        </a:cubicBezTo>
                        <a:cubicBezTo>
                          <a:pt x="7163203" y="847667"/>
                          <a:pt x="1485091" y="642426"/>
                          <a:pt x="183856" y="903767"/>
                        </a:cubicBezTo>
                        <a:cubicBezTo>
                          <a:pt x="80430" y="902222"/>
                          <a:pt x="25120" y="836612"/>
                          <a:pt x="0" y="753136"/>
                        </a:cubicBezTo>
                        <a:cubicBezTo>
                          <a:pt x="-45736" y="667738"/>
                          <a:pt x="-5039" y="391317"/>
                          <a:pt x="0" y="150630"/>
                        </a:cubicBezTo>
                        <a:close/>
                      </a:path>
                      <a:path w="9409814" h="903767" fill="none" stroke="0" extrusionOk="0">
                        <a:moveTo>
                          <a:pt x="0" y="150630"/>
                        </a:moveTo>
                        <a:cubicBezTo>
                          <a:pt x="21022" y="69305"/>
                          <a:pt x="88677" y="-8206"/>
                          <a:pt x="183856" y="0"/>
                        </a:cubicBezTo>
                        <a:cubicBezTo>
                          <a:pt x="4701888" y="-30712"/>
                          <a:pt x="5658947" y="118683"/>
                          <a:pt x="9225957" y="0"/>
                        </a:cubicBezTo>
                        <a:cubicBezTo>
                          <a:pt x="9333770" y="1217"/>
                          <a:pt x="9414129" y="61577"/>
                          <a:pt x="9409814" y="150630"/>
                        </a:cubicBezTo>
                        <a:cubicBezTo>
                          <a:pt x="9343174" y="453871"/>
                          <a:pt x="9398612" y="613736"/>
                          <a:pt x="9409814" y="753136"/>
                        </a:cubicBezTo>
                        <a:cubicBezTo>
                          <a:pt x="9421326" y="819637"/>
                          <a:pt x="9348097" y="894371"/>
                          <a:pt x="9225957" y="903767"/>
                        </a:cubicBezTo>
                        <a:cubicBezTo>
                          <a:pt x="6456144" y="958274"/>
                          <a:pt x="3298470" y="771393"/>
                          <a:pt x="183856" y="903767"/>
                        </a:cubicBezTo>
                        <a:cubicBezTo>
                          <a:pt x="86572" y="897200"/>
                          <a:pt x="13035" y="839330"/>
                          <a:pt x="0" y="753136"/>
                        </a:cubicBezTo>
                        <a:cubicBezTo>
                          <a:pt x="65003" y="534575"/>
                          <a:pt x="-70795" y="284932"/>
                          <a:pt x="0" y="1506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 nhỏ viết thư cho bố vào dịp nào?</a:t>
            </a:r>
          </a:p>
        </p:txBody>
      </p:sp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BFB5C814-D445-BCAF-F911-F69D021F780A}"/>
              </a:ext>
            </a:extLst>
          </p:cNvPr>
          <p:cNvSpPr/>
          <p:nvPr/>
        </p:nvSpPr>
        <p:spPr>
          <a:xfrm>
            <a:off x="3172265" y="3455581"/>
            <a:ext cx="8885056" cy="1318437"/>
          </a:xfrm>
          <a:custGeom>
            <a:avLst/>
            <a:gdLst>
              <a:gd name="connsiteX0" fmla="*/ 0 w 9048306"/>
              <a:gd name="connsiteY0" fmla="*/ 658979 h 3953796"/>
              <a:gd name="connsiteX1" fmla="*/ 658979 w 9048306"/>
              <a:gd name="connsiteY1" fmla="*/ 0 h 3953796"/>
              <a:gd name="connsiteX2" fmla="*/ 8389327 w 9048306"/>
              <a:gd name="connsiteY2" fmla="*/ 0 h 3953796"/>
              <a:gd name="connsiteX3" fmla="*/ 9048306 w 9048306"/>
              <a:gd name="connsiteY3" fmla="*/ 658979 h 3953796"/>
              <a:gd name="connsiteX4" fmla="*/ 9048306 w 9048306"/>
              <a:gd name="connsiteY4" fmla="*/ 3294817 h 3953796"/>
              <a:gd name="connsiteX5" fmla="*/ 8389327 w 9048306"/>
              <a:gd name="connsiteY5" fmla="*/ 3953796 h 3953796"/>
              <a:gd name="connsiteX6" fmla="*/ 658979 w 9048306"/>
              <a:gd name="connsiteY6" fmla="*/ 3953796 h 3953796"/>
              <a:gd name="connsiteX7" fmla="*/ 0 w 9048306"/>
              <a:gd name="connsiteY7" fmla="*/ 3294817 h 3953796"/>
              <a:gd name="connsiteX8" fmla="*/ 0 w 9048306"/>
              <a:gd name="connsiteY8" fmla="*/ 658979 h 395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48306" h="3953796" fill="none" extrusionOk="0">
                <a:moveTo>
                  <a:pt x="0" y="658979"/>
                </a:moveTo>
                <a:cubicBezTo>
                  <a:pt x="49837" y="308717"/>
                  <a:pt x="334333" y="-40798"/>
                  <a:pt x="658979" y="0"/>
                </a:cubicBezTo>
                <a:cubicBezTo>
                  <a:pt x="3228950" y="10359"/>
                  <a:pt x="5418786" y="166365"/>
                  <a:pt x="8389327" y="0"/>
                </a:cubicBezTo>
                <a:cubicBezTo>
                  <a:pt x="8740971" y="7129"/>
                  <a:pt x="9065221" y="298751"/>
                  <a:pt x="9048306" y="658979"/>
                </a:cubicBezTo>
                <a:cubicBezTo>
                  <a:pt x="8897084" y="1654143"/>
                  <a:pt x="9117670" y="2530212"/>
                  <a:pt x="9048306" y="3294817"/>
                </a:cubicBezTo>
                <a:cubicBezTo>
                  <a:pt x="9057058" y="3649258"/>
                  <a:pt x="8790995" y="3928595"/>
                  <a:pt x="8389327" y="3953796"/>
                </a:cubicBezTo>
                <a:cubicBezTo>
                  <a:pt x="6925023" y="3966203"/>
                  <a:pt x="3136865" y="3984532"/>
                  <a:pt x="658979" y="3953796"/>
                </a:cubicBezTo>
                <a:cubicBezTo>
                  <a:pt x="356480" y="3920562"/>
                  <a:pt x="-4703" y="3716693"/>
                  <a:pt x="0" y="3294817"/>
                </a:cubicBezTo>
                <a:cubicBezTo>
                  <a:pt x="57319" y="2328925"/>
                  <a:pt x="-116954" y="1679358"/>
                  <a:pt x="0" y="658979"/>
                </a:cubicBezTo>
                <a:close/>
              </a:path>
              <a:path w="9048306" h="3953796" stroke="0" extrusionOk="0">
                <a:moveTo>
                  <a:pt x="0" y="658979"/>
                </a:moveTo>
                <a:cubicBezTo>
                  <a:pt x="4677" y="293743"/>
                  <a:pt x="290147" y="1770"/>
                  <a:pt x="658979" y="0"/>
                </a:cubicBezTo>
                <a:cubicBezTo>
                  <a:pt x="2766423" y="39558"/>
                  <a:pt x="7442355" y="-110770"/>
                  <a:pt x="8389327" y="0"/>
                </a:cubicBezTo>
                <a:cubicBezTo>
                  <a:pt x="8774803" y="-3136"/>
                  <a:pt x="9055103" y="253675"/>
                  <a:pt x="9048306" y="658979"/>
                </a:cubicBezTo>
                <a:cubicBezTo>
                  <a:pt x="8910663" y="1895142"/>
                  <a:pt x="9059015" y="2670294"/>
                  <a:pt x="9048306" y="3294817"/>
                </a:cubicBezTo>
                <a:cubicBezTo>
                  <a:pt x="9032261" y="3599018"/>
                  <a:pt x="8765457" y="3949872"/>
                  <a:pt x="8389327" y="3953796"/>
                </a:cubicBezTo>
                <a:cubicBezTo>
                  <a:pt x="4841974" y="4008303"/>
                  <a:pt x="1796435" y="3821422"/>
                  <a:pt x="658979" y="3953796"/>
                </a:cubicBezTo>
                <a:cubicBezTo>
                  <a:pt x="270685" y="3938893"/>
                  <a:pt x="26629" y="3659084"/>
                  <a:pt x="0" y="3294817"/>
                </a:cubicBezTo>
                <a:cubicBezTo>
                  <a:pt x="36134" y="2888478"/>
                  <a:pt x="75751" y="1492778"/>
                  <a:pt x="0" y="65897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custGeom>
                    <a:avLst/>
                    <a:gdLst>
                      <a:gd name="connsiteX0" fmla="*/ 0 w 9048306"/>
                      <a:gd name="connsiteY0" fmla="*/ 219744 h 1318437"/>
                      <a:gd name="connsiteX1" fmla="*/ 219744 w 9048306"/>
                      <a:gd name="connsiteY1" fmla="*/ 0 h 1318437"/>
                      <a:gd name="connsiteX2" fmla="*/ 8828562 w 9048306"/>
                      <a:gd name="connsiteY2" fmla="*/ 0 h 1318437"/>
                      <a:gd name="connsiteX3" fmla="*/ 9048306 w 9048306"/>
                      <a:gd name="connsiteY3" fmla="*/ 219744 h 1318437"/>
                      <a:gd name="connsiteX4" fmla="*/ 9048306 w 9048306"/>
                      <a:gd name="connsiteY4" fmla="*/ 1098693 h 1318437"/>
                      <a:gd name="connsiteX5" fmla="*/ 8828562 w 9048306"/>
                      <a:gd name="connsiteY5" fmla="*/ 1318437 h 1318437"/>
                      <a:gd name="connsiteX6" fmla="*/ 219744 w 9048306"/>
                      <a:gd name="connsiteY6" fmla="*/ 1318437 h 1318437"/>
                      <a:gd name="connsiteX7" fmla="*/ 0 w 9048306"/>
                      <a:gd name="connsiteY7" fmla="*/ 1098693 h 1318437"/>
                      <a:gd name="connsiteX8" fmla="*/ 0 w 9048306"/>
                      <a:gd name="connsiteY8" fmla="*/ 219744 h 1318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048306" h="1318437" fill="none" extrusionOk="0">
                        <a:moveTo>
                          <a:pt x="0" y="219744"/>
                        </a:moveTo>
                        <a:cubicBezTo>
                          <a:pt x="23182" y="104747"/>
                          <a:pt x="99452" y="-1110"/>
                          <a:pt x="219744" y="0"/>
                        </a:cubicBezTo>
                        <a:cubicBezTo>
                          <a:pt x="1533458" y="10359"/>
                          <a:pt x="7448229" y="166365"/>
                          <a:pt x="8828562" y="0"/>
                        </a:cubicBezTo>
                        <a:cubicBezTo>
                          <a:pt x="8929947" y="11578"/>
                          <a:pt x="9058038" y="100521"/>
                          <a:pt x="9048306" y="219744"/>
                        </a:cubicBezTo>
                        <a:cubicBezTo>
                          <a:pt x="9115795" y="485650"/>
                          <a:pt x="9084345" y="803538"/>
                          <a:pt x="9048306" y="1098693"/>
                        </a:cubicBezTo>
                        <a:cubicBezTo>
                          <a:pt x="9055371" y="1212383"/>
                          <a:pt x="8957535" y="1313352"/>
                          <a:pt x="8828562" y="1318437"/>
                        </a:cubicBezTo>
                        <a:cubicBezTo>
                          <a:pt x="7067582" y="1330844"/>
                          <a:pt x="2087153" y="1349173"/>
                          <a:pt x="219744" y="1318437"/>
                        </a:cubicBezTo>
                        <a:cubicBezTo>
                          <a:pt x="117466" y="1308115"/>
                          <a:pt x="-1155" y="1234281"/>
                          <a:pt x="0" y="1098693"/>
                        </a:cubicBezTo>
                        <a:cubicBezTo>
                          <a:pt x="77457" y="810697"/>
                          <a:pt x="-71816" y="373110"/>
                          <a:pt x="0" y="219744"/>
                        </a:cubicBezTo>
                        <a:close/>
                      </a:path>
                      <a:path w="9048306" h="1318437" stroke="0" extrusionOk="0">
                        <a:moveTo>
                          <a:pt x="0" y="219744"/>
                        </a:moveTo>
                        <a:cubicBezTo>
                          <a:pt x="9957" y="95632"/>
                          <a:pt x="86469" y="4314"/>
                          <a:pt x="219744" y="0"/>
                        </a:cubicBezTo>
                        <a:cubicBezTo>
                          <a:pt x="1424545" y="39558"/>
                          <a:pt x="7503061" y="-110770"/>
                          <a:pt x="8828562" y="0"/>
                        </a:cubicBezTo>
                        <a:cubicBezTo>
                          <a:pt x="8966402" y="-2400"/>
                          <a:pt x="9051221" y="80647"/>
                          <a:pt x="9048306" y="219744"/>
                        </a:cubicBezTo>
                        <a:cubicBezTo>
                          <a:pt x="8990257" y="446785"/>
                          <a:pt x="8988399" y="997566"/>
                          <a:pt x="9048306" y="1098693"/>
                        </a:cubicBezTo>
                        <a:cubicBezTo>
                          <a:pt x="9047175" y="1215842"/>
                          <a:pt x="8962852" y="1314274"/>
                          <a:pt x="8828562" y="1318437"/>
                        </a:cubicBezTo>
                        <a:cubicBezTo>
                          <a:pt x="6883290" y="1372944"/>
                          <a:pt x="2361846" y="1186063"/>
                          <a:pt x="219744" y="1318437"/>
                        </a:cubicBezTo>
                        <a:cubicBezTo>
                          <a:pt x="81100" y="1307860"/>
                          <a:pt x="17085" y="1220261"/>
                          <a:pt x="0" y="1098693"/>
                        </a:cubicBezTo>
                        <a:cubicBezTo>
                          <a:pt x="-9516" y="969849"/>
                          <a:pt x="12419" y="554004"/>
                          <a:pt x="0" y="21974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Bạn nhỏ viết thư cho bố vào dịp gần Tết.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25695-C533-11CD-167D-EB5528C95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662" y="255181"/>
            <a:ext cx="6456224" cy="926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4050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9B0220-18C4-4F55-8EB1-63F469A0B247}"/>
              </a:ext>
            </a:extLst>
          </p:cNvPr>
          <p:cNvSpPr/>
          <p:nvPr/>
        </p:nvSpPr>
        <p:spPr>
          <a:xfrm>
            <a:off x="294502" y="297852"/>
            <a:ext cx="11602995" cy="6364705"/>
          </a:xfrm>
          <a:prstGeom prst="roundRect">
            <a:avLst>
              <a:gd name="adj" fmla="val 8319"/>
            </a:avLst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9E60C9D-B1DF-7458-E788-670BB44E4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301"/>
            <a:ext cx="2877763" cy="3548743"/>
          </a:xfrm>
          <a:prstGeom prst="rect">
            <a:avLst/>
          </a:prstGeom>
        </p:spPr>
      </p:pic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8B193237-3DBD-DFAE-0574-D4C0AFC58BB6}"/>
              </a:ext>
            </a:extLst>
          </p:cNvPr>
          <p:cNvSpPr/>
          <p:nvPr/>
        </p:nvSpPr>
        <p:spPr>
          <a:xfrm>
            <a:off x="2115879" y="1254643"/>
            <a:ext cx="9409814" cy="1605516"/>
          </a:xfrm>
          <a:custGeom>
            <a:avLst/>
            <a:gdLst>
              <a:gd name="connsiteX0" fmla="*/ 0 w 9976126"/>
              <a:gd name="connsiteY0" fmla="*/ 194922 h 1169509"/>
              <a:gd name="connsiteX1" fmla="*/ 194922 w 9976126"/>
              <a:gd name="connsiteY1" fmla="*/ 0 h 1169509"/>
              <a:gd name="connsiteX2" fmla="*/ 9781204 w 9976126"/>
              <a:gd name="connsiteY2" fmla="*/ 0 h 1169509"/>
              <a:gd name="connsiteX3" fmla="*/ 9976126 w 9976126"/>
              <a:gd name="connsiteY3" fmla="*/ 194922 h 1169509"/>
              <a:gd name="connsiteX4" fmla="*/ 9976126 w 9976126"/>
              <a:gd name="connsiteY4" fmla="*/ 974587 h 1169509"/>
              <a:gd name="connsiteX5" fmla="*/ 9781204 w 9976126"/>
              <a:gd name="connsiteY5" fmla="*/ 1169509 h 1169509"/>
              <a:gd name="connsiteX6" fmla="*/ 194922 w 9976126"/>
              <a:gd name="connsiteY6" fmla="*/ 1169509 h 1169509"/>
              <a:gd name="connsiteX7" fmla="*/ 0 w 9976126"/>
              <a:gd name="connsiteY7" fmla="*/ 974587 h 1169509"/>
              <a:gd name="connsiteX8" fmla="*/ 0 w 9976126"/>
              <a:gd name="connsiteY8" fmla="*/ 194922 h 116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76126" h="1169509" fill="none" extrusionOk="0">
                <a:moveTo>
                  <a:pt x="0" y="194922"/>
                </a:moveTo>
                <a:cubicBezTo>
                  <a:pt x="16231" y="91726"/>
                  <a:pt x="100079" y="-13298"/>
                  <a:pt x="194922" y="0"/>
                </a:cubicBezTo>
                <a:cubicBezTo>
                  <a:pt x="4808007" y="10359"/>
                  <a:pt x="6016676" y="166365"/>
                  <a:pt x="9781204" y="0"/>
                </a:cubicBezTo>
                <a:cubicBezTo>
                  <a:pt x="9881993" y="3978"/>
                  <a:pt x="9979577" y="88028"/>
                  <a:pt x="9976126" y="194922"/>
                </a:cubicBezTo>
                <a:cubicBezTo>
                  <a:pt x="9921339" y="568002"/>
                  <a:pt x="9960494" y="808972"/>
                  <a:pt x="9976126" y="974587"/>
                </a:cubicBezTo>
                <a:cubicBezTo>
                  <a:pt x="9989813" y="1067377"/>
                  <a:pt x="9901857" y="1160824"/>
                  <a:pt x="9781204" y="1169509"/>
                </a:cubicBezTo>
                <a:cubicBezTo>
                  <a:pt x="8557733" y="1181916"/>
                  <a:pt x="4589272" y="1200245"/>
                  <a:pt x="194922" y="1169509"/>
                </a:cubicBezTo>
                <a:cubicBezTo>
                  <a:pt x="96485" y="1164525"/>
                  <a:pt x="-299" y="1085917"/>
                  <a:pt x="0" y="974587"/>
                </a:cubicBezTo>
                <a:cubicBezTo>
                  <a:pt x="69376" y="685918"/>
                  <a:pt x="-66311" y="365858"/>
                  <a:pt x="0" y="194922"/>
                </a:cubicBezTo>
                <a:close/>
              </a:path>
              <a:path w="9976126" h="1169509" stroke="0" extrusionOk="0">
                <a:moveTo>
                  <a:pt x="0" y="194922"/>
                </a:moveTo>
                <a:cubicBezTo>
                  <a:pt x="5502" y="85750"/>
                  <a:pt x="78967" y="3006"/>
                  <a:pt x="194922" y="0"/>
                </a:cubicBezTo>
                <a:cubicBezTo>
                  <a:pt x="4778405" y="39558"/>
                  <a:pt x="5167402" y="-110770"/>
                  <a:pt x="9781204" y="0"/>
                </a:cubicBezTo>
                <a:cubicBezTo>
                  <a:pt x="9909321" y="-2981"/>
                  <a:pt x="9976374" y="85758"/>
                  <a:pt x="9976126" y="194922"/>
                </a:cubicBezTo>
                <a:cubicBezTo>
                  <a:pt x="9990680" y="403401"/>
                  <a:pt x="9910824" y="750623"/>
                  <a:pt x="9976126" y="974587"/>
                </a:cubicBezTo>
                <a:cubicBezTo>
                  <a:pt x="9970553" y="1061487"/>
                  <a:pt x="9900731" y="1165685"/>
                  <a:pt x="9781204" y="1169509"/>
                </a:cubicBezTo>
                <a:cubicBezTo>
                  <a:pt x="7623988" y="1224016"/>
                  <a:pt x="1854246" y="1037135"/>
                  <a:pt x="194922" y="1169509"/>
                </a:cubicBezTo>
                <a:cubicBezTo>
                  <a:pt x="83613" y="1167271"/>
                  <a:pt x="12551" y="1082391"/>
                  <a:pt x="0" y="974587"/>
                </a:cubicBezTo>
                <a:cubicBezTo>
                  <a:pt x="-32524" y="890563"/>
                  <a:pt x="1867" y="511169"/>
                  <a:pt x="0" y="19492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custGeom>
                    <a:avLst/>
                    <a:gdLst>
                      <a:gd name="connsiteX0" fmla="*/ 0 w 9409814"/>
                      <a:gd name="connsiteY0" fmla="*/ 267591 h 1605516"/>
                      <a:gd name="connsiteX1" fmla="*/ 183856 w 9409814"/>
                      <a:gd name="connsiteY1" fmla="*/ 0 h 1605516"/>
                      <a:gd name="connsiteX2" fmla="*/ 9225957 w 9409814"/>
                      <a:gd name="connsiteY2" fmla="*/ 0 h 1605516"/>
                      <a:gd name="connsiteX3" fmla="*/ 9409814 w 9409814"/>
                      <a:gd name="connsiteY3" fmla="*/ 267591 h 1605516"/>
                      <a:gd name="connsiteX4" fmla="*/ 9409814 w 9409814"/>
                      <a:gd name="connsiteY4" fmla="*/ 1337924 h 1605516"/>
                      <a:gd name="connsiteX5" fmla="*/ 9225957 w 9409814"/>
                      <a:gd name="connsiteY5" fmla="*/ 1605516 h 1605516"/>
                      <a:gd name="connsiteX6" fmla="*/ 183856 w 9409814"/>
                      <a:gd name="connsiteY6" fmla="*/ 1605516 h 1605516"/>
                      <a:gd name="connsiteX7" fmla="*/ 0 w 9409814"/>
                      <a:gd name="connsiteY7" fmla="*/ 1337924 h 1605516"/>
                      <a:gd name="connsiteX8" fmla="*/ 0 w 9409814"/>
                      <a:gd name="connsiteY8" fmla="*/ 267591 h 1605516"/>
                      <a:gd name="connsiteX0" fmla="*/ 0 w 9409814"/>
                      <a:gd name="connsiteY0" fmla="*/ 267591 h 1605516"/>
                      <a:gd name="connsiteX1" fmla="*/ 183856 w 9409814"/>
                      <a:gd name="connsiteY1" fmla="*/ 0 h 1605516"/>
                      <a:gd name="connsiteX2" fmla="*/ 9225957 w 9409814"/>
                      <a:gd name="connsiteY2" fmla="*/ 0 h 1605516"/>
                      <a:gd name="connsiteX3" fmla="*/ 9409814 w 9409814"/>
                      <a:gd name="connsiteY3" fmla="*/ 267591 h 1605516"/>
                      <a:gd name="connsiteX4" fmla="*/ 9409814 w 9409814"/>
                      <a:gd name="connsiteY4" fmla="*/ 1337924 h 1605516"/>
                      <a:gd name="connsiteX5" fmla="*/ 9225957 w 9409814"/>
                      <a:gd name="connsiteY5" fmla="*/ 1605516 h 1605516"/>
                      <a:gd name="connsiteX6" fmla="*/ 183856 w 9409814"/>
                      <a:gd name="connsiteY6" fmla="*/ 1605516 h 1605516"/>
                      <a:gd name="connsiteX7" fmla="*/ 0 w 9409814"/>
                      <a:gd name="connsiteY7" fmla="*/ 1337924 h 1605516"/>
                      <a:gd name="connsiteX8" fmla="*/ 0 w 9409814"/>
                      <a:gd name="connsiteY8" fmla="*/ 267591 h 1605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09814" h="1605516" fill="none" extrusionOk="0">
                        <a:moveTo>
                          <a:pt x="0" y="267591"/>
                        </a:moveTo>
                        <a:cubicBezTo>
                          <a:pt x="16745" y="126316"/>
                          <a:pt x="101786" y="-25928"/>
                          <a:pt x="183856" y="0"/>
                        </a:cubicBezTo>
                        <a:cubicBezTo>
                          <a:pt x="4502834" y="139060"/>
                          <a:pt x="5619282" y="140495"/>
                          <a:pt x="9225957" y="0"/>
                        </a:cubicBezTo>
                        <a:cubicBezTo>
                          <a:pt x="9297663" y="19001"/>
                          <a:pt x="9438810" y="126501"/>
                          <a:pt x="9409814" y="267591"/>
                        </a:cubicBezTo>
                        <a:cubicBezTo>
                          <a:pt x="9356790" y="785519"/>
                          <a:pt x="9421397" y="1132266"/>
                          <a:pt x="9409814" y="1337924"/>
                        </a:cubicBezTo>
                        <a:cubicBezTo>
                          <a:pt x="9429242" y="1458230"/>
                          <a:pt x="9350361" y="1586512"/>
                          <a:pt x="9225957" y="1605516"/>
                        </a:cubicBezTo>
                        <a:cubicBezTo>
                          <a:pt x="7399026" y="1900614"/>
                          <a:pt x="4438899" y="1955278"/>
                          <a:pt x="183856" y="1605516"/>
                        </a:cubicBezTo>
                        <a:cubicBezTo>
                          <a:pt x="110217" y="1588283"/>
                          <a:pt x="-1451" y="1505149"/>
                          <a:pt x="0" y="1337924"/>
                        </a:cubicBezTo>
                        <a:cubicBezTo>
                          <a:pt x="54395" y="956166"/>
                          <a:pt x="-108382" y="515590"/>
                          <a:pt x="0" y="267591"/>
                        </a:cubicBezTo>
                        <a:close/>
                      </a:path>
                      <a:path w="9409814" h="1605516" stroke="0" extrusionOk="0">
                        <a:moveTo>
                          <a:pt x="0" y="267591"/>
                        </a:moveTo>
                        <a:cubicBezTo>
                          <a:pt x="18322" y="108935"/>
                          <a:pt x="75803" y="2280"/>
                          <a:pt x="183856" y="0"/>
                        </a:cubicBezTo>
                        <a:cubicBezTo>
                          <a:pt x="4504794" y="30034"/>
                          <a:pt x="4857709" y="-76533"/>
                          <a:pt x="9225957" y="0"/>
                        </a:cubicBezTo>
                        <a:cubicBezTo>
                          <a:pt x="9354554" y="3793"/>
                          <a:pt x="9425959" y="133086"/>
                          <a:pt x="9409814" y="267591"/>
                        </a:cubicBezTo>
                        <a:cubicBezTo>
                          <a:pt x="9402903" y="539121"/>
                          <a:pt x="9338697" y="1023747"/>
                          <a:pt x="9409814" y="1337924"/>
                        </a:cubicBezTo>
                        <a:cubicBezTo>
                          <a:pt x="9406167" y="1451782"/>
                          <a:pt x="9334477" y="1621739"/>
                          <a:pt x="9225957" y="1605516"/>
                        </a:cubicBezTo>
                        <a:cubicBezTo>
                          <a:pt x="7133857" y="1479163"/>
                          <a:pt x="1596404" y="1331833"/>
                          <a:pt x="183856" y="1605516"/>
                        </a:cubicBezTo>
                        <a:cubicBezTo>
                          <a:pt x="84989" y="1603168"/>
                          <a:pt x="28141" y="1486125"/>
                          <a:pt x="0" y="1337924"/>
                        </a:cubicBezTo>
                        <a:cubicBezTo>
                          <a:pt x="-72813" y="1165305"/>
                          <a:pt x="-65173" y="665304"/>
                          <a:pt x="0" y="267591"/>
                        </a:cubicBezTo>
                        <a:close/>
                      </a:path>
                      <a:path w="9409814" h="1605516" fill="none" stroke="0" extrusionOk="0">
                        <a:moveTo>
                          <a:pt x="0" y="267591"/>
                        </a:moveTo>
                        <a:cubicBezTo>
                          <a:pt x="17687" y="125265"/>
                          <a:pt x="85636" y="-15084"/>
                          <a:pt x="183856" y="0"/>
                        </a:cubicBezTo>
                        <a:cubicBezTo>
                          <a:pt x="4684037" y="-20354"/>
                          <a:pt x="5573255" y="166195"/>
                          <a:pt x="9225957" y="0"/>
                        </a:cubicBezTo>
                        <a:cubicBezTo>
                          <a:pt x="9329011" y="4298"/>
                          <a:pt x="9417280" y="95220"/>
                          <a:pt x="9409814" y="267591"/>
                        </a:cubicBezTo>
                        <a:cubicBezTo>
                          <a:pt x="9335907" y="801946"/>
                          <a:pt x="9399453" y="1096437"/>
                          <a:pt x="9409814" y="1337924"/>
                        </a:cubicBezTo>
                        <a:cubicBezTo>
                          <a:pt x="9417736" y="1446735"/>
                          <a:pt x="9355427" y="1588548"/>
                          <a:pt x="9225957" y="1605516"/>
                        </a:cubicBezTo>
                        <a:cubicBezTo>
                          <a:pt x="7872259" y="1138007"/>
                          <a:pt x="3937253" y="1618770"/>
                          <a:pt x="183856" y="1605516"/>
                        </a:cubicBezTo>
                        <a:cubicBezTo>
                          <a:pt x="84811" y="1594881"/>
                          <a:pt x="25722" y="1491074"/>
                          <a:pt x="0" y="1337924"/>
                        </a:cubicBezTo>
                        <a:cubicBezTo>
                          <a:pt x="64051" y="956066"/>
                          <a:pt x="-89474" y="509458"/>
                          <a:pt x="0" y="2675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Bố bạn nhỏ đang làm công việc gì ở đảo?</a:t>
            </a:r>
          </a:p>
        </p:txBody>
      </p:sp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BFB5C814-D445-BCAF-F911-F69D021F780A}"/>
              </a:ext>
            </a:extLst>
          </p:cNvPr>
          <p:cNvSpPr/>
          <p:nvPr/>
        </p:nvSpPr>
        <p:spPr>
          <a:xfrm>
            <a:off x="3009015" y="3455581"/>
            <a:ext cx="8410352" cy="1796903"/>
          </a:xfrm>
          <a:custGeom>
            <a:avLst/>
            <a:gdLst>
              <a:gd name="connsiteX0" fmla="*/ 0 w 9048306"/>
              <a:gd name="connsiteY0" fmla="*/ 658979 h 3953796"/>
              <a:gd name="connsiteX1" fmla="*/ 658979 w 9048306"/>
              <a:gd name="connsiteY1" fmla="*/ 0 h 3953796"/>
              <a:gd name="connsiteX2" fmla="*/ 8389327 w 9048306"/>
              <a:gd name="connsiteY2" fmla="*/ 0 h 3953796"/>
              <a:gd name="connsiteX3" fmla="*/ 9048306 w 9048306"/>
              <a:gd name="connsiteY3" fmla="*/ 658979 h 3953796"/>
              <a:gd name="connsiteX4" fmla="*/ 9048306 w 9048306"/>
              <a:gd name="connsiteY4" fmla="*/ 3294817 h 3953796"/>
              <a:gd name="connsiteX5" fmla="*/ 8389327 w 9048306"/>
              <a:gd name="connsiteY5" fmla="*/ 3953796 h 3953796"/>
              <a:gd name="connsiteX6" fmla="*/ 658979 w 9048306"/>
              <a:gd name="connsiteY6" fmla="*/ 3953796 h 3953796"/>
              <a:gd name="connsiteX7" fmla="*/ 0 w 9048306"/>
              <a:gd name="connsiteY7" fmla="*/ 3294817 h 3953796"/>
              <a:gd name="connsiteX8" fmla="*/ 0 w 9048306"/>
              <a:gd name="connsiteY8" fmla="*/ 658979 h 395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48306" h="3953796" fill="none" extrusionOk="0">
                <a:moveTo>
                  <a:pt x="0" y="658979"/>
                </a:moveTo>
                <a:cubicBezTo>
                  <a:pt x="49837" y="308717"/>
                  <a:pt x="334333" y="-40798"/>
                  <a:pt x="658979" y="0"/>
                </a:cubicBezTo>
                <a:cubicBezTo>
                  <a:pt x="3228950" y="10359"/>
                  <a:pt x="5418786" y="166365"/>
                  <a:pt x="8389327" y="0"/>
                </a:cubicBezTo>
                <a:cubicBezTo>
                  <a:pt x="8740971" y="7129"/>
                  <a:pt x="9065221" y="298751"/>
                  <a:pt x="9048306" y="658979"/>
                </a:cubicBezTo>
                <a:cubicBezTo>
                  <a:pt x="8897084" y="1654143"/>
                  <a:pt x="9117670" y="2530212"/>
                  <a:pt x="9048306" y="3294817"/>
                </a:cubicBezTo>
                <a:cubicBezTo>
                  <a:pt x="9057058" y="3649258"/>
                  <a:pt x="8790995" y="3928595"/>
                  <a:pt x="8389327" y="3953796"/>
                </a:cubicBezTo>
                <a:cubicBezTo>
                  <a:pt x="6925023" y="3966203"/>
                  <a:pt x="3136865" y="3984532"/>
                  <a:pt x="658979" y="3953796"/>
                </a:cubicBezTo>
                <a:cubicBezTo>
                  <a:pt x="356480" y="3920562"/>
                  <a:pt x="-4703" y="3716693"/>
                  <a:pt x="0" y="3294817"/>
                </a:cubicBezTo>
                <a:cubicBezTo>
                  <a:pt x="57319" y="2328925"/>
                  <a:pt x="-116954" y="1679358"/>
                  <a:pt x="0" y="658979"/>
                </a:cubicBezTo>
                <a:close/>
              </a:path>
              <a:path w="9048306" h="3953796" stroke="0" extrusionOk="0">
                <a:moveTo>
                  <a:pt x="0" y="658979"/>
                </a:moveTo>
                <a:cubicBezTo>
                  <a:pt x="4677" y="293743"/>
                  <a:pt x="290147" y="1770"/>
                  <a:pt x="658979" y="0"/>
                </a:cubicBezTo>
                <a:cubicBezTo>
                  <a:pt x="2766423" y="39558"/>
                  <a:pt x="7442355" y="-110770"/>
                  <a:pt x="8389327" y="0"/>
                </a:cubicBezTo>
                <a:cubicBezTo>
                  <a:pt x="8774803" y="-3136"/>
                  <a:pt x="9055103" y="253675"/>
                  <a:pt x="9048306" y="658979"/>
                </a:cubicBezTo>
                <a:cubicBezTo>
                  <a:pt x="8910663" y="1895142"/>
                  <a:pt x="9059015" y="2670294"/>
                  <a:pt x="9048306" y="3294817"/>
                </a:cubicBezTo>
                <a:cubicBezTo>
                  <a:pt x="9032261" y="3599018"/>
                  <a:pt x="8765457" y="3949872"/>
                  <a:pt x="8389327" y="3953796"/>
                </a:cubicBezTo>
                <a:cubicBezTo>
                  <a:pt x="4841974" y="4008303"/>
                  <a:pt x="1796435" y="3821422"/>
                  <a:pt x="658979" y="3953796"/>
                </a:cubicBezTo>
                <a:cubicBezTo>
                  <a:pt x="270685" y="3938893"/>
                  <a:pt x="26629" y="3659084"/>
                  <a:pt x="0" y="3294817"/>
                </a:cubicBezTo>
                <a:cubicBezTo>
                  <a:pt x="36134" y="2888478"/>
                  <a:pt x="75751" y="1492778"/>
                  <a:pt x="0" y="65897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custGeom>
                    <a:avLst/>
                    <a:gdLst>
                      <a:gd name="connsiteX0" fmla="*/ 0 w 8410352"/>
                      <a:gd name="connsiteY0" fmla="*/ 299489 h 1796903"/>
                      <a:gd name="connsiteX1" fmla="*/ 612517 w 8410352"/>
                      <a:gd name="connsiteY1" fmla="*/ 0 h 1796903"/>
                      <a:gd name="connsiteX2" fmla="*/ 7797834 w 8410352"/>
                      <a:gd name="connsiteY2" fmla="*/ 0 h 1796903"/>
                      <a:gd name="connsiteX3" fmla="*/ 8410352 w 8410352"/>
                      <a:gd name="connsiteY3" fmla="*/ 299489 h 1796903"/>
                      <a:gd name="connsiteX4" fmla="*/ 8410352 w 8410352"/>
                      <a:gd name="connsiteY4" fmla="*/ 1497413 h 1796903"/>
                      <a:gd name="connsiteX5" fmla="*/ 7797834 w 8410352"/>
                      <a:gd name="connsiteY5" fmla="*/ 1796903 h 1796903"/>
                      <a:gd name="connsiteX6" fmla="*/ 612517 w 8410352"/>
                      <a:gd name="connsiteY6" fmla="*/ 1796903 h 1796903"/>
                      <a:gd name="connsiteX7" fmla="*/ 0 w 8410352"/>
                      <a:gd name="connsiteY7" fmla="*/ 1497413 h 1796903"/>
                      <a:gd name="connsiteX8" fmla="*/ 0 w 8410352"/>
                      <a:gd name="connsiteY8" fmla="*/ 299489 h 1796903"/>
                      <a:gd name="connsiteX0" fmla="*/ 0 w 8410352"/>
                      <a:gd name="connsiteY0" fmla="*/ 299489 h 1796903"/>
                      <a:gd name="connsiteX1" fmla="*/ 612517 w 8410352"/>
                      <a:gd name="connsiteY1" fmla="*/ 0 h 1796903"/>
                      <a:gd name="connsiteX2" fmla="*/ 7797834 w 8410352"/>
                      <a:gd name="connsiteY2" fmla="*/ 0 h 1796903"/>
                      <a:gd name="connsiteX3" fmla="*/ 8410352 w 8410352"/>
                      <a:gd name="connsiteY3" fmla="*/ 299489 h 1796903"/>
                      <a:gd name="connsiteX4" fmla="*/ 8410352 w 8410352"/>
                      <a:gd name="connsiteY4" fmla="*/ 1497413 h 1796903"/>
                      <a:gd name="connsiteX5" fmla="*/ 7797834 w 8410352"/>
                      <a:gd name="connsiteY5" fmla="*/ 1796903 h 1796903"/>
                      <a:gd name="connsiteX6" fmla="*/ 612517 w 8410352"/>
                      <a:gd name="connsiteY6" fmla="*/ 1796903 h 1796903"/>
                      <a:gd name="connsiteX7" fmla="*/ 0 w 8410352"/>
                      <a:gd name="connsiteY7" fmla="*/ 1497413 h 1796903"/>
                      <a:gd name="connsiteX8" fmla="*/ 0 w 8410352"/>
                      <a:gd name="connsiteY8" fmla="*/ 299489 h 179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10352" h="1796903" fill="none" extrusionOk="0">
                        <a:moveTo>
                          <a:pt x="0" y="299489"/>
                        </a:moveTo>
                        <a:cubicBezTo>
                          <a:pt x="69193" y="146583"/>
                          <a:pt x="329795" y="-38304"/>
                          <a:pt x="612517" y="0"/>
                        </a:cubicBezTo>
                        <a:cubicBezTo>
                          <a:pt x="2973742" y="111387"/>
                          <a:pt x="4835451" y="-241167"/>
                          <a:pt x="7797834" y="0"/>
                        </a:cubicBezTo>
                        <a:cubicBezTo>
                          <a:pt x="8102024" y="16374"/>
                          <a:pt x="8454424" y="142003"/>
                          <a:pt x="8410352" y="299489"/>
                        </a:cubicBezTo>
                        <a:cubicBezTo>
                          <a:pt x="8265685" y="769329"/>
                          <a:pt x="8478914" y="1153290"/>
                          <a:pt x="8410352" y="1497413"/>
                        </a:cubicBezTo>
                        <a:cubicBezTo>
                          <a:pt x="8429324" y="1646730"/>
                          <a:pt x="8211024" y="1758832"/>
                          <a:pt x="7797834" y="1796903"/>
                        </a:cubicBezTo>
                        <a:cubicBezTo>
                          <a:pt x="6315315" y="1809310"/>
                          <a:pt x="1742257" y="1827639"/>
                          <a:pt x="612517" y="1796903"/>
                        </a:cubicBezTo>
                        <a:cubicBezTo>
                          <a:pt x="355286" y="1768850"/>
                          <a:pt x="-7070" y="1722377"/>
                          <a:pt x="0" y="1497413"/>
                        </a:cubicBezTo>
                        <a:cubicBezTo>
                          <a:pt x="33484" y="1084485"/>
                          <a:pt x="-132223" y="770068"/>
                          <a:pt x="0" y="299489"/>
                        </a:cubicBezTo>
                        <a:close/>
                      </a:path>
                      <a:path w="8410352" h="1796903" stroke="0" extrusionOk="0">
                        <a:moveTo>
                          <a:pt x="0" y="299489"/>
                        </a:moveTo>
                        <a:cubicBezTo>
                          <a:pt x="9530" y="130032"/>
                          <a:pt x="300237" y="-41968"/>
                          <a:pt x="612517" y="0"/>
                        </a:cubicBezTo>
                        <a:cubicBezTo>
                          <a:pt x="2440110" y="-161094"/>
                          <a:pt x="4424497" y="166562"/>
                          <a:pt x="7797834" y="0"/>
                        </a:cubicBezTo>
                        <a:cubicBezTo>
                          <a:pt x="8172063" y="14778"/>
                          <a:pt x="8425343" y="123660"/>
                          <a:pt x="8410352" y="299489"/>
                        </a:cubicBezTo>
                        <a:cubicBezTo>
                          <a:pt x="8248241" y="837002"/>
                          <a:pt x="8386432" y="1189685"/>
                          <a:pt x="8410352" y="1497413"/>
                        </a:cubicBezTo>
                        <a:cubicBezTo>
                          <a:pt x="8407384" y="1595300"/>
                          <a:pt x="8143378" y="1815806"/>
                          <a:pt x="7797834" y="1796903"/>
                        </a:cubicBezTo>
                        <a:cubicBezTo>
                          <a:pt x="4625336" y="1631567"/>
                          <a:pt x="3713713" y="1651514"/>
                          <a:pt x="612517" y="1796903"/>
                        </a:cubicBezTo>
                        <a:cubicBezTo>
                          <a:pt x="278292" y="1793288"/>
                          <a:pt x="46501" y="1663238"/>
                          <a:pt x="0" y="1497413"/>
                        </a:cubicBezTo>
                        <a:cubicBezTo>
                          <a:pt x="3106" y="1271313"/>
                          <a:pt x="55797" y="670476"/>
                          <a:pt x="0" y="299489"/>
                        </a:cubicBezTo>
                        <a:close/>
                      </a:path>
                      <a:path w="8410352" h="1796903" fill="none" stroke="0" extrusionOk="0">
                        <a:moveTo>
                          <a:pt x="0" y="299489"/>
                        </a:moveTo>
                        <a:cubicBezTo>
                          <a:pt x="77884" y="131585"/>
                          <a:pt x="303962" y="-16080"/>
                          <a:pt x="612517" y="0"/>
                        </a:cubicBezTo>
                        <a:cubicBezTo>
                          <a:pt x="3283969" y="-60901"/>
                          <a:pt x="4929252" y="9994"/>
                          <a:pt x="7797834" y="0"/>
                        </a:cubicBezTo>
                        <a:cubicBezTo>
                          <a:pt x="8157127" y="-1487"/>
                          <a:pt x="8430331" y="109871"/>
                          <a:pt x="8410352" y="299489"/>
                        </a:cubicBezTo>
                        <a:cubicBezTo>
                          <a:pt x="8235647" y="785846"/>
                          <a:pt x="8489828" y="1101573"/>
                          <a:pt x="8410352" y="1497413"/>
                        </a:cubicBezTo>
                        <a:cubicBezTo>
                          <a:pt x="8416406" y="1650753"/>
                          <a:pt x="8198020" y="1776807"/>
                          <a:pt x="7797834" y="1796903"/>
                        </a:cubicBezTo>
                        <a:cubicBezTo>
                          <a:pt x="6971923" y="1851410"/>
                          <a:pt x="4104429" y="1664529"/>
                          <a:pt x="612517" y="1796903"/>
                        </a:cubicBezTo>
                        <a:cubicBezTo>
                          <a:pt x="319017" y="1774253"/>
                          <a:pt x="7041" y="1689283"/>
                          <a:pt x="0" y="1497413"/>
                        </a:cubicBezTo>
                        <a:cubicBezTo>
                          <a:pt x="49918" y="1093412"/>
                          <a:pt x="-118169" y="765757"/>
                          <a:pt x="0" y="2994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FF0000"/>
                </a:solidFill>
              </a:rPr>
              <a:t>Bố bạn nhỏ đang làm công việc giữ đảo và giữ trời.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25695-C533-11CD-167D-EB5528C95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662" y="255181"/>
            <a:ext cx="6456224" cy="926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9696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9B0220-18C4-4F55-8EB1-63F469A0B247}"/>
              </a:ext>
            </a:extLst>
          </p:cNvPr>
          <p:cNvSpPr/>
          <p:nvPr/>
        </p:nvSpPr>
        <p:spPr>
          <a:xfrm>
            <a:off x="294502" y="297852"/>
            <a:ext cx="11602995" cy="6364705"/>
          </a:xfrm>
          <a:prstGeom prst="roundRect">
            <a:avLst>
              <a:gd name="adj" fmla="val 8319"/>
            </a:avLst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9E60C9D-B1DF-7458-E788-670BB44E4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301"/>
            <a:ext cx="2877763" cy="3548743"/>
          </a:xfrm>
          <a:prstGeom prst="rect">
            <a:avLst/>
          </a:prstGeom>
        </p:spPr>
      </p:pic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8B193237-3DBD-DFAE-0574-D4C0AFC58BB6}"/>
              </a:ext>
            </a:extLst>
          </p:cNvPr>
          <p:cNvSpPr/>
          <p:nvPr/>
        </p:nvSpPr>
        <p:spPr>
          <a:xfrm>
            <a:off x="1312606" y="1254643"/>
            <a:ext cx="10213087" cy="1605516"/>
          </a:xfrm>
          <a:custGeom>
            <a:avLst/>
            <a:gdLst>
              <a:gd name="connsiteX0" fmla="*/ 0 w 9976126"/>
              <a:gd name="connsiteY0" fmla="*/ 194922 h 1169509"/>
              <a:gd name="connsiteX1" fmla="*/ 194922 w 9976126"/>
              <a:gd name="connsiteY1" fmla="*/ 0 h 1169509"/>
              <a:gd name="connsiteX2" fmla="*/ 9781204 w 9976126"/>
              <a:gd name="connsiteY2" fmla="*/ 0 h 1169509"/>
              <a:gd name="connsiteX3" fmla="*/ 9976126 w 9976126"/>
              <a:gd name="connsiteY3" fmla="*/ 194922 h 1169509"/>
              <a:gd name="connsiteX4" fmla="*/ 9976126 w 9976126"/>
              <a:gd name="connsiteY4" fmla="*/ 974587 h 1169509"/>
              <a:gd name="connsiteX5" fmla="*/ 9781204 w 9976126"/>
              <a:gd name="connsiteY5" fmla="*/ 1169509 h 1169509"/>
              <a:gd name="connsiteX6" fmla="*/ 194922 w 9976126"/>
              <a:gd name="connsiteY6" fmla="*/ 1169509 h 1169509"/>
              <a:gd name="connsiteX7" fmla="*/ 0 w 9976126"/>
              <a:gd name="connsiteY7" fmla="*/ 974587 h 1169509"/>
              <a:gd name="connsiteX8" fmla="*/ 0 w 9976126"/>
              <a:gd name="connsiteY8" fmla="*/ 194922 h 116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76126" h="1169509" fill="none" extrusionOk="0">
                <a:moveTo>
                  <a:pt x="0" y="194922"/>
                </a:moveTo>
                <a:cubicBezTo>
                  <a:pt x="16231" y="91726"/>
                  <a:pt x="100079" y="-13298"/>
                  <a:pt x="194922" y="0"/>
                </a:cubicBezTo>
                <a:cubicBezTo>
                  <a:pt x="4808007" y="10359"/>
                  <a:pt x="6016676" y="166365"/>
                  <a:pt x="9781204" y="0"/>
                </a:cubicBezTo>
                <a:cubicBezTo>
                  <a:pt x="9881993" y="3978"/>
                  <a:pt x="9979577" y="88028"/>
                  <a:pt x="9976126" y="194922"/>
                </a:cubicBezTo>
                <a:cubicBezTo>
                  <a:pt x="9921339" y="568002"/>
                  <a:pt x="9960494" y="808972"/>
                  <a:pt x="9976126" y="974587"/>
                </a:cubicBezTo>
                <a:cubicBezTo>
                  <a:pt x="9989813" y="1067377"/>
                  <a:pt x="9901857" y="1160824"/>
                  <a:pt x="9781204" y="1169509"/>
                </a:cubicBezTo>
                <a:cubicBezTo>
                  <a:pt x="8557733" y="1181916"/>
                  <a:pt x="4589272" y="1200245"/>
                  <a:pt x="194922" y="1169509"/>
                </a:cubicBezTo>
                <a:cubicBezTo>
                  <a:pt x="96485" y="1164525"/>
                  <a:pt x="-299" y="1085917"/>
                  <a:pt x="0" y="974587"/>
                </a:cubicBezTo>
                <a:cubicBezTo>
                  <a:pt x="69376" y="685918"/>
                  <a:pt x="-66311" y="365858"/>
                  <a:pt x="0" y="194922"/>
                </a:cubicBezTo>
                <a:close/>
              </a:path>
              <a:path w="9976126" h="1169509" stroke="0" extrusionOk="0">
                <a:moveTo>
                  <a:pt x="0" y="194922"/>
                </a:moveTo>
                <a:cubicBezTo>
                  <a:pt x="5502" y="85750"/>
                  <a:pt x="78967" y="3006"/>
                  <a:pt x="194922" y="0"/>
                </a:cubicBezTo>
                <a:cubicBezTo>
                  <a:pt x="4778405" y="39558"/>
                  <a:pt x="5167402" y="-110770"/>
                  <a:pt x="9781204" y="0"/>
                </a:cubicBezTo>
                <a:cubicBezTo>
                  <a:pt x="9909321" y="-2981"/>
                  <a:pt x="9976374" y="85758"/>
                  <a:pt x="9976126" y="194922"/>
                </a:cubicBezTo>
                <a:cubicBezTo>
                  <a:pt x="9990680" y="403401"/>
                  <a:pt x="9910824" y="750623"/>
                  <a:pt x="9976126" y="974587"/>
                </a:cubicBezTo>
                <a:cubicBezTo>
                  <a:pt x="9970553" y="1061487"/>
                  <a:pt x="9900731" y="1165685"/>
                  <a:pt x="9781204" y="1169509"/>
                </a:cubicBezTo>
                <a:cubicBezTo>
                  <a:pt x="7623988" y="1224016"/>
                  <a:pt x="1854246" y="1037135"/>
                  <a:pt x="194922" y="1169509"/>
                </a:cubicBezTo>
                <a:cubicBezTo>
                  <a:pt x="83613" y="1167271"/>
                  <a:pt x="12551" y="1082391"/>
                  <a:pt x="0" y="974587"/>
                </a:cubicBezTo>
                <a:cubicBezTo>
                  <a:pt x="-32524" y="890563"/>
                  <a:pt x="1867" y="511169"/>
                  <a:pt x="0" y="19492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custGeom>
                    <a:avLst/>
                    <a:gdLst>
                      <a:gd name="connsiteX0" fmla="*/ 0 w 9409814"/>
                      <a:gd name="connsiteY0" fmla="*/ 267591 h 1605516"/>
                      <a:gd name="connsiteX1" fmla="*/ 183856 w 9409814"/>
                      <a:gd name="connsiteY1" fmla="*/ 0 h 1605516"/>
                      <a:gd name="connsiteX2" fmla="*/ 9225957 w 9409814"/>
                      <a:gd name="connsiteY2" fmla="*/ 0 h 1605516"/>
                      <a:gd name="connsiteX3" fmla="*/ 9409814 w 9409814"/>
                      <a:gd name="connsiteY3" fmla="*/ 267591 h 1605516"/>
                      <a:gd name="connsiteX4" fmla="*/ 9409814 w 9409814"/>
                      <a:gd name="connsiteY4" fmla="*/ 1337924 h 1605516"/>
                      <a:gd name="connsiteX5" fmla="*/ 9225957 w 9409814"/>
                      <a:gd name="connsiteY5" fmla="*/ 1605516 h 1605516"/>
                      <a:gd name="connsiteX6" fmla="*/ 183856 w 9409814"/>
                      <a:gd name="connsiteY6" fmla="*/ 1605516 h 1605516"/>
                      <a:gd name="connsiteX7" fmla="*/ 0 w 9409814"/>
                      <a:gd name="connsiteY7" fmla="*/ 1337924 h 1605516"/>
                      <a:gd name="connsiteX8" fmla="*/ 0 w 9409814"/>
                      <a:gd name="connsiteY8" fmla="*/ 267591 h 1605516"/>
                      <a:gd name="connsiteX0" fmla="*/ 0 w 9409814"/>
                      <a:gd name="connsiteY0" fmla="*/ 267591 h 1605516"/>
                      <a:gd name="connsiteX1" fmla="*/ 183856 w 9409814"/>
                      <a:gd name="connsiteY1" fmla="*/ 0 h 1605516"/>
                      <a:gd name="connsiteX2" fmla="*/ 9225957 w 9409814"/>
                      <a:gd name="connsiteY2" fmla="*/ 0 h 1605516"/>
                      <a:gd name="connsiteX3" fmla="*/ 9409814 w 9409814"/>
                      <a:gd name="connsiteY3" fmla="*/ 267591 h 1605516"/>
                      <a:gd name="connsiteX4" fmla="*/ 9409814 w 9409814"/>
                      <a:gd name="connsiteY4" fmla="*/ 1337924 h 1605516"/>
                      <a:gd name="connsiteX5" fmla="*/ 9225957 w 9409814"/>
                      <a:gd name="connsiteY5" fmla="*/ 1605516 h 1605516"/>
                      <a:gd name="connsiteX6" fmla="*/ 183856 w 9409814"/>
                      <a:gd name="connsiteY6" fmla="*/ 1605516 h 1605516"/>
                      <a:gd name="connsiteX7" fmla="*/ 0 w 9409814"/>
                      <a:gd name="connsiteY7" fmla="*/ 1337924 h 1605516"/>
                      <a:gd name="connsiteX8" fmla="*/ 0 w 9409814"/>
                      <a:gd name="connsiteY8" fmla="*/ 267591 h 1605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09814" h="1605516" fill="none" extrusionOk="0">
                        <a:moveTo>
                          <a:pt x="0" y="267591"/>
                        </a:moveTo>
                        <a:cubicBezTo>
                          <a:pt x="16745" y="126316"/>
                          <a:pt x="101786" y="-25928"/>
                          <a:pt x="183856" y="0"/>
                        </a:cubicBezTo>
                        <a:cubicBezTo>
                          <a:pt x="4502834" y="139060"/>
                          <a:pt x="5619282" y="140495"/>
                          <a:pt x="9225957" y="0"/>
                        </a:cubicBezTo>
                        <a:cubicBezTo>
                          <a:pt x="9297663" y="19001"/>
                          <a:pt x="9438810" y="126501"/>
                          <a:pt x="9409814" y="267591"/>
                        </a:cubicBezTo>
                        <a:cubicBezTo>
                          <a:pt x="9356790" y="785519"/>
                          <a:pt x="9421397" y="1132266"/>
                          <a:pt x="9409814" y="1337924"/>
                        </a:cubicBezTo>
                        <a:cubicBezTo>
                          <a:pt x="9429242" y="1458230"/>
                          <a:pt x="9350361" y="1586512"/>
                          <a:pt x="9225957" y="1605516"/>
                        </a:cubicBezTo>
                        <a:cubicBezTo>
                          <a:pt x="7399026" y="1900614"/>
                          <a:pt x="4438899" y="1955278"/>
                          <a:pt x="183856" y="1605516"/>
                        </a:cubicBezTo>
                        <a:cubicBezTo>
                          <a:pt x="110217" y="1588283"/>
                          <a:pt x="-1451" y="1505149"/>
                          <a:pt x="0" y="1337924"/>
                        </a:cubicBezTo>
                        <a:cubicBezTo>
                          <a:pt x="54395" y="956166"/>
                          <a:pt x="-108382" y="515590"/>
                          <a:pt x="0" y="267591"/>
                        </a:cubicBezTo>
                        <a:close/>
                      </a:path>
                      <a:path w="9409814" h="1605516" stroke="0" extrusionOk="0">
                        <a:moveTo>
                          <a:pt x="0" y="267591"/>
                        </a:moveTo>
                        <a:cubicBezTo>
                          <a:pt x="18322" y="108935"/>
                          <a:pt x="75803" y="2280"/>
                          <a:pt x="183856" y="0"/>
                        </a:cubicBezTo>
                        <a:cubicBezTo>
                          <a:pt x="4504794" y="30034"/>
                          <a:pt x="4857709" y="-76533"/>
                          <a:pt x="9225957" y="0"/>
                        </a:cubicBezTo>
                        <a:cubicBezTo>
                          <a:pt x="9354554" y="3793"/>
                          <a:pt x="9425959" y="133086"/>
                          <a:pt x="9409814" y="267591"/>
                        </a:cubicBezTo>
                        <a:cubicBezTo>
                          <a:pt x="9402903" y="539121"/>
                          <a:pt x="9338697" y="1023747"/>
                          <a:pt x="9409814" y="1337924"/>
                        </a:cubicBezTo>
                        <a:cubicBezTo>
                          <a:pt x="9406167" y="1451782"/>
                          <a:pt x="9334477" y="1621739"/>
                          <a:pt x="9225957" y="1605516"/>
                        </a:cubicBezTo>
                        <a:cubicBezTo>
                          <a:pt x="7133857" y="1479163"/>
                          <a:pt x="1596404" y="1331833"/>
                          <a:pt x="183856" y="1605516"/>
                        </a:cubicBezTo>
                        <a:cubicBezTo>
                          <a:pt x="84989" y="1603168"/>
                          <a:pt x="28141" y="1486125"/>
                          <a:pt x="0" y="1337924"/>
                        </a:cubicBezTo>
                        <a:cubicBezTo>
                          <a:pt x="-72813" y="1165305"/>
                          <a:pt x="-65173" y="665304"/>
                          <a:pt x="0" y="267591"/>
                        </a:cubicBezTo>
                        <a:close/>
                      </a:path>
                      <a:path w="9409814" h="1605516" fill="none" stroke="0" extrusionOk="0">
                        <a:moveTo>
                          <a:pt x="0" y="267591"/>
                        </a:moveTo>
                        <a:cubicBezTo>
                          <a:pt x="17687" y="125265"/>
                          <a:pt x="85636" y="-15084"/>
                          <a:pt x="183856" y="0"/>
                        </a:cubicBezTo>
                        <a:cubicBezTo>
                          <a:pt x="4684037" y="-20354"/>
                          <a:pt x="5573255" y="166195"/>
                          <a:pt x="9225957" y="0"/>
                        </a:cubicBezTo>
                        <a:cubicBezTo>
                          <a:pt x="9329011" y="4298"/>
                          <a:pt x="9417280" y="95220"/>
                          <a:pt x="9409814" y="267591"/>
                        </a:cubicBezTo>
                        <a:cubicBezTo>
                          <a:pt x="9335907" y="801946"/>
                          <a:pt x="9399453" y="1096437"/>
                          <a:pt x="9409814" y="1337924"/>
                        </a:cubicBezTo>
                        <a:cubicBezTo>
                          <a:pt x="9417736" y="1446735"/>
                          <a:pt x="9355427" y="1588548"/>
                          <a:pt x="9225957" y="1605516"/>
                        </a:cubicBezTo>
                        <a:cubicBezTo>
                          <a:pt x="7872259" y="1138007"/>
                          <a:pt x="3937253" y="1618770"/>
                          <a:pt x="183856" y="1605516"/>
                        </a:cubicBezTo>
                        <a:cubicBezTo>
                          <a:pt x="84811" y="1594881"/>
                          <a:pt x="25722" y="1491074"/>
                          <a:pt x="0" y="1337924"/>
                        </a:cubicBezTo>
                        <a:cubicBezTo>
                          <a:pt x="64051" y="956066"/>
                          <a:pt x="-89474" y="509458"/>
                          <a:pt x="0" y="2675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3. Bạn nhỏ đã gửi gì cho bố?</a:t>
            </a:r>
          </a:p>
        </p:txBody>
      </p:sp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BFB5C814-D445-BCAF-F911-F69D021F780A}"/>
              </a:ext>
            </a:extLst>
          </p:cNvPr>
          <p:cNvSpPr/>
          <p:nvPr/>
        </p:nvSpPr>
        <p:spPr>
          <a:xfrm>
            <a:off x="3009014" y="3455581"/>
            <a:ext cx="8495413" cy="1796903"/>
          </a:xfrm>
          <a:custGeom>
            <a:avLst/>
            <a:gdLst>
              <a:gd name="connsiteX0" fmla="*/ 0 w 9048306"/>
              <a:gd name="connsiteY0" fmla="*/ 658979 h 3953796"/>
              <a:gd name="connsiteX1" fmla="*/ 658979 w 9048306"/>
              <a:gd name="connsiteY1" fmla="*/ 0 h 3953796"/>
              <a:gd name="connsiteX2" fmla="*/ 8389327 w 9048306"/>
              <a:gd name="connsiteY2" fmla="*/ 0 h 3953796"/>
              <a:gd name="connsiteX3" fmla="*/ 9048306 w 9048306"/>
              <a:gd name="connsiteY3" fmla="*/ 658979 h 3953796"/>
              <a:gd name="connsiteX4" fmla="*/ 9048306 w 9048306"/>
              <a:gd name="connsiteY4" fmla="*/ 3294817 h 3953796"/>
              <a:gd name="connsiteX5" fmla="*/ 8389327 w 9048306"/>
              <a:gd name="connsiteY5" fmla="*/ 3953796 h 3953796"/>
              <a:gd name="connsiteX6" fmla="*/ 658979 w 9048306"/>
              <a:gd name="connsiteY6" fmla="*/ 3953796 h 3953796"/>
              <a:gd name="connsiteX7" fmla="*/ 0 w 9048306"/>
              <a:gd name="connsiteY7" fmla="*/ 3294817 h 3953796"/>
              <a:gd name="connsiteX8" fmla="*/ 0 w 9048306"/>
              <a:gd name="connsiteY8" fmla="*/ 658979 h 395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48306" h="3953796" fill="none" extrusionOk="0">
                <a:moveTo>
                  <a:pt x="0" y="658979"/>
                </a:moveTo>
                <a:cubicBezTo>
                  <a:pt x="49837" y="308717"/>
                  <a:pt x="334333" y="-40798"/>
                  <a:pt x="658979" y="0"/>
                </a:cubicBezTo>
                <a:cubicBezTo>
                  <a:pt x="3228950" y="10359"/>
                  <a:pt x="5418786" y="166365"/>
                  <a:pt x="8389327" y="0"/>
                </a:cubicBezTo>
                <a:cubicBezTo>
                  <a:pt x="8740971" y="7129"/>
                  <a:pt x="9065221" y="298751"/>
                  <a:pt x="9048306" y="658979"/>
                </a:cubicBezTo>
                <a:cubicBezTo>
                  <a:pt x="8897084" y="1654143"/>
                  <a:pt x="9117670" y="2530212"/>
                  <a:pt x="9048306" y="3294817"/>
                </a:cubicBezTo>
                <a:cubicBezTo>
                  <a:pt x="9057058" y="3649258"/>
                  <a:pt x="8790995" y="3928595"/>
                  <a:pt x="8389327" y="3953796"/>
                </a:cubicBezTo>
                <a:cubicBezTo>
                  <a:pt x="6925023" y="3966203"/>
                  <a:pt x="3136865" y="3984532"/>
                  <a:pt x="658979" y="3953796"/>
                </a:cubicBezTo>
                <a:cubicBezTo>
                  <a:pt x="356480" y="3920562"/>
                  <a:pt x="-4703" y="3716693"/>
                  <a:pt x="0" y="3294817"/>
                </a:cubicBezTo>
                <a:cubicBezTo>
                  <a:pt x="57319" y="2328925"/>
                  <a:pt x="-116954" y="1679358"/>
                  <a:pt x="0" y="658979"/>
                </a:cubicBezTo>
                <a:close/>
              </a:path>
              <a:path w="9048306" h="3953796" stroke="0" extrusionOk="0">
                <a:moveTo>
                  <a:pt x="0" y="658979"/>
                </a:moveTo>
                <a:cubicBezTo>
                  <a:pt x="4677" y="293743"/>
                  <a:pt x="290147" y="1770"/>
                  <a:pt x="658979" y="0"/>
                </a:cubicBezTo>
                <a:cubicBezTo>
                  <a:pt x="2766423" y="39558"/>
                  <a:pt x="7442355" y="-110770"/>
                  <a:pt x="8389327" y="0"/>
                </a:cubicBezTo>
                <a:cubicBezTo>
                  <a:pt x="8774803" y="-3136"/>
                  <a:pt x="9055103" y="253675"/>
                  <a:pt x="9048306" y="658979"/>
                </a:cubicBezTo>
                <a:cubicBezTo>
                  <a:pt x="8910663" y="1895142"/>
                  <a:pt x="9059015" y="2670294"/>
                  <a:pt x="9048306" y="3294817"/>
                </a:cubicBezTo>
                <a:cubicBezTo>
                  <a:pt x="9032261" y="3599018"/>
                  <a:pt x="8765457" y="3949872"/>
                  <a:pt x="8389327" y="3953796"/>
                </a:cubicBezTo>
                <a:cubicBezTo>
                  <a:pt x="4841974" y="4008303"/>
                  <a:pt x="1796435" y="3821422"/>
                  <a:pt x="658979" y="3953796"/>
                </a:cubicBezTo>
                <a:cubicBezTo>
                  <a:pt x="270685" y="3938893"/>
                  <a:pt x="26629" y="3659084"/>
                  <a:pt x="0" y="3294817"/>
                </a:cubicBezTo>
                <a:cubicBezTo>
                  <a:pt x="36134" y="2888478"/>
                  <a:pt x="75751" y="1492778"/>
                  <a:pt x="0" y="65897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custGeom>
                    <a:avLst/>
                    <a:gdLst>
                      <a:gd name="connsiteX0" fmla="*/ 0 w 8495413"/>
                      <a:gd name="connsiteY0" fmla="*/ 299489 h 1796903"/>
                      <a:gd name="connsiteX1" fmla="*/ 618712 w 8495413"/>
                      <a:gd name="connsiteY1" fmla="*/ 0 h 1796903"/>
                      <a:gd name="connsiteX2" fmla="*/ 7876700 w 8495413"/>
                      <a:gd name="connsiteY2" fmla="*/ 0 h 1796903"/>
                      <a:gd name="connsiteX3" fmla="*/ 8495413 w 8495413"/>
                      <a:gd name="connsiteY3" fmla="*/ 299489 h 1796903"/>
                      <a:gd name="connsiteX4" fmla="*/ 8495413 w 8495413"/>
                      <a:gd name="connsiteY4" fmla="*/ 1497413 h 1796903"/>
                      <a:gd name="connsiteX5" fmla="*/ 7876700 w 8495413"/>
                      <a:gd name="connsiteY5" fmla="*/ 1796903 h 1796903"/>
                      <a:gd name="connsiteX6" fmla="*/ 618712 w 8495413"/>
                      <a:gd name="connsiteY6" fmla="*/ 1796903 h 1796903"/>
                      <a:gd name="connsiteX7" fmla="*/ 0 w 8495413"/>
                      <a:gd name="connsiteY7" fmla="*/ 1497413 h 1796903"/>
                      <a:gd name="connsiteX8" fmla="*/ 0 w 8495413"/>
                      <a:gd name="connsiteY8" fmla="*/ 299489 h 1796903"/>
                      <a:gd name="connsiteX0" fmla="*/ 0 w 8495413"/>
                      <a:gd name="connsiteY0" fmla="*/ 299489 h 1796903"/>
                      <a:gd name="connsiteX1" fmla="*/ 618712 w 8495413"/>
                      <a:gd name="connsiteY1" fmla="*/ 0 h 1796903"/>
                      <a:gd name="connsiteX2" fmla="*/ 7876700 w 8495413"/>
                      <a:gd name="connsiteY2" fmla="*/ 0 h 1796903"/>
                      <a:gd name="connsiteX3" fmla="*/ 8495413 w 8495413"/>
                      <a:gd name="connsiteY3" fmla="*/ 299489 h 1796903"/>
                      <a:gd name="connsiteX4" fmla="*/ 8495413 w 8495413"/>
                      <a:gd name="connsiteY4" fmla="*/ 1497413 h 1796903"/>
                      <a:gd name="connsiteX5" fmla="*/ 7876700 w 8495413"/>
                      <a:gd name="connsiteY5" fmla="*/ 1796903 h 1796903"/>
                      <a:gd name="connsiteX6" fmla="*/ 618712 w 8495413"/>
                      <a:gd name="connsiteY6" fmla="*/ 1796903 h 1796903"/>
                      <a:gd name="connsiteX7" fmla="*/ 0 w 8495413"/>
                      <a:gd name="connsiteY7" fmla="*/ 1497413 h 1796903"/>
                      <a:gd name="connsiteX8" fmla="*/ 0 w 8495413"/>
                      <a:gd name="connsiteY8" fmla="*/ 299489 h 179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95413" h="1796903" fill="none" extrusionOk="0">
                        <a:moveTo>
                          <a:pt x="0" y="299489"/>
                        </a:moveTo>
                        <a:cubicBezTo>
                          <a:pt x="73337" y="147592"/>
                          <a:pt x="324520" y="-29565"/>
                          <a:pt x="618712" y="0"/>
                        </a:cubicBezTo>
                        <a:cubicBezTo>
                          <a:pt x="2959076" y="285728"/>
                          <a:pt x="4959876" y="-125519"/>
                          <a:pt x="7876700" y="0"/>
                        </a:cubicBezTo>
                        <a:cubicBezTo>
                          <a:pt x="8183264" y="16914"/>
                          <a:pt x="8522454" y="138226"/>
                          <a:pt x="8495413" y="299489"/>
                        </a:cubicBezTo>
                        <a:cubicBezTo>
                          <a:pt x="8344408" y="790360"/>
                          <a:pt x="8579412" y="1165475"/>
                          <a:pt x="8495413" y="1497413"/>
                        </a:cubicBezTo>
                        <a:cubicBezTo>
                          <a:pt x="8523767" y="1636632"/>
                          <a:pt x="8280809" y="1767422"/>
                          <a:pt x="7876700" y="1796903"/>
                        </a:cubicBezTo>
                        <a:cubicBezTo>
                          <a:pt x="5932751" y="1809310"/>
                          <a:pt x="2649634" y="1827639"/>
                          <a:pt x="618712" y="1796903"/>
                        </a:cubicBezTo>
                        <a:cubicBezTo>
                          <a:pt x="343438" y="1777070"/>
                          <a:pt x="-6384" y="1713385"/>
                          <a:pt x="0" y="1497413"/>
                        </a:cubicBezTo>
                        <a:cubicBezTo>
                          <a:pt x="41043" y="1075247"/>
                          <a:pt x="-136861" y="771097"/>
                          <a:pt x="0" y="299489"/>
                        </a:cubicBezTo>
                        <a:close/>
                      </a:path>
                      <a:path w="8495413" h="1796903" stroke="0" extrusionOk="0">
                        <a:moveTo>
                          <a:pt x="0" y="299489"/>
                        </a:moveTo>
                        <a:cubicBezTo>
                          <a:pt x="49177" y="103546"/>
                          <a:pt x="301958" y="-40560"/>
                          <a:pt x="618712" y="0"/>
                        </a:cubicBezTo>
                        <a:cubicBezTo>
                          <a:pt x="2809516" y="-161094"/>
                          <a:pt x="6392748" y="166562"/>
                          <a:pt x="7876700" y="0"/>
                        </a:cubicBezTo>
                        <a:cubicBezTo>
                          <a:pt x="8242358" y="2374"/>
                          <a:pt x="8517184" y="130142"/>
                          <a:pt x="8495413" y="299489"/>
                        </a:cubicBezTo>
                        <a:cubicBezTo>
                          <a:pt x="8355177" y="853473"/>
                          <a:pt x="8468236" y="1187315"/>
                          <a:pt x="8495413" y="1497413"/>
                        </a:cubicBezTo>
                        <a:cubicBezTo>
                          <a:pt x="8490432" y="1601591"/>
                          <a:pt x="8220793" y="1841177"/>
                          <a:pt x="7876700" y="1796903"/>
                        </a:cubicBezTo>
                        <a:cubicBezTo>
                          <a:pt x="4591675" y="1631567"/>
                          <a:pt x="2164770" y="1651514"/>
                          <a:pt x="618712" y="1796903"/>
                        </a:cubicBezTo>
                        <a:cubicBezTo>
                          <a:pt x="280796" y="1793283"/>
                          <a:pt x="32868" y="1663063"/>
                          <a:pt x="0" y="1497413"/>
                        </a:cubicBezTo>
                        <a:cubicBezTo>
                          <a:pt x="26273" y="1302340"/>
                          <a:pt x="49467" y="666643"/>
                          <a:pt x="0" y="299489"/>
                        </a:cubicBezTo>
                        <a:close/>
                      </a:path>
                      <a:path w="8495413" h="1796903" fill="none" stroke="0" extrusionOk="0">
                        <a:moveTo>
                          <a:pt x="0" y="299489"/>
                        </a:moveTo>
                        <a:cubicBezTo>
                          <a:pt x="88412" y="128805"/>
                          <a:pt x="288563" y="-9367"/>
                          <a:pt x="618712" y="0"/>
                        </a:cubicBezTo>
                        <a:cubicBezTo>
                          <a:pt x="3429925" y="-87732"/>
                          <a:pt x="5031312" y="41200"/>
                          <a:pt x="7876700" y="0"/>
                        </a:cubicBezTo>
                        <a:cubicBezTo>
                          <a:pt x="8233027" y="-573"/>
                          <a:pt x="8516326" y="105152"/>
                          <a:pt x="8495413" y="299489"/>
                        </a:cubicBezTo>
                        <a:cubicBezTo>
                          <a:pt x="8337047" y="768119"/>
                          <a:pt x="8575565" y="1101496"/>
                          <a:pt x="8495413" y="1497413"/>
                        </a:cubicBezTo>
                        <a:cubicBezTo>
                          <a:pt x="8496082" y="1630392"/>
                          <a:pt x="8281548" y="1776521"/>
                          <a:pt x="7876700" y="1796903"/>
                        </a:cubicBezTo>
                        <a:cubicBezTo>
                          <a:pt x="6189689" y="1851410"/>
                          <a:pt x="2886169" y="1664529"/>
                          <a:pt x="618712" y="1796903"/>
                        </a:cubicBezTo>
                        <a:cubicBezTo>
                          <a:pt x="309414" y="1766325"/>
                          <a:pt x="33591" y="1689606"/>
                          <a:pt x="0" y="1497413"/>
                        </a:cubicBezTo>
                        <a:cubicBezTo>
                          <a:pt x="49246" y="1106013"/>
                          <a:pt x="-161534" y="777065"/>
                          <a:pt x="0" y="2994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/>
              <a:t>a. bánh </a:t>
            </a:r>
            <a:r>
              <a:rPr lang="en-US" sz="3600" dirty="0" err="1"/>
              <a:t>chưng</a:t>
            </a:r>
            <a:r>
              <a:rPr lang="en-US" sz="3600" dirty="0"/>
              <a:t>        b. </a:t>
            </a:r>
            <a:r>
              <a:rPr lang="en-US" sz="3600" dirty="0" err="1"/>
              <a:t>hoa</a:t>
            </a:r>
            <a:r>
              <a:rPr lang="en-US" sz="3600" dirty="0"/>
              <a:t>	         c. </a:t>
            </a:r>
            <a:r>
              <a:rPr lang="en-US" sz="3600" dirty="0" err="1"/>
              <a:t>thư</a:t>
            </a:r>
            <a:endParaRPr lang="vi-VN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25695-C533-11CD-167D-EB5528C95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662" y="255181"/>
            <a:ext cx="6456224" cy="9266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EE55DB4-7607-943A-12CD-FBBA0161C460}"/>
              </a:ext>
            </a:extLst>
          </p:cNvPr>
          <p:cNvSpPr/>
          <p:nvPr/>
        </p:nvSpPr>
        <p:spPr>
          <a:xfrm>
            <a:off x="9597366" y="4160622"/>
            <a:ext cx="486207" cy="4394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0716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B3C640-F03B-425E-A52D-2C4171A98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993" y="4075708"/>
            <a:ext cx="6354013" cy="207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2209724" y="1017705"/>
            <a:ext cx="10132541" cy="2576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>
                <a:latin typeface="+mj-lt"/>
              </a:rPr>
              <a:t>Theo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khổ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cuối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vệ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vùng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hương</a:t>
            </a:r>
            <a:r>
              <a:rPr lang="en-US" sz="3200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chắn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BDE8B2-3902-47FA-9C90-6AA484AA307E}"/>
              </a:ext>
            </a:extLst>
          </p:cNvPr>
          <p:cNvSpPr/>
          <p:nvPr/>
        </p:nvSpPr>
        <p:spPr>
          <a:xfrm>
            <a:off x="2127975" y="1705079"/>
            <a:ext cx="573405" cy="608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vi-VN" sz="3200">
              <a:latin typeface="+mj-lt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A4A6F08-106A-4E9A-885B-931A2103D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60" y="4551865"/>
            <a:ext cx="1976126" cy="1602264"/>
          </a:xfrm>
          <a:prstGeom prst="rect">
            <a:avLst/>
          </a:prstGeom>
        </p:spPr>
      </p:pic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F9F5EFE-A1CA-4721-B5A0-1352613AD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" y="1463591"/>
            <a:ext cx="1739356" cy="1620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2359742" y="2162832"/>
            <a:ext cx="7311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 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746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93291"/>
            <a:ext cx="3423291" cy="1182971"/>
            <a:chOff x="549644" y="540772"/>
            <a:chExt cx="2567468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692128" y="604040"/>
              <a:ext cx="2424984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44918" y="1449572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?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2155487" y="4944469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Thay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5DD3F4-27E8-4A06-8505-002996736AF1}"/>
              </a:ext>
            </a:extLst>
          </p:cNvPr>
          <p:cNvGrpSpPr/>
          <p:nvPr/>
        </p:nvGrpSpPr>
        <p:grpSpPr>
          <a:xfrm>
            <a:off x="3456098" y="2936270"/>
            <a:ext cx="5500942" cy="1674209"/>
            <a:chOff x="1282843" y="2048222"/>
            <a:chExt cx="4125706" cy="12556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DF010-8657-4BDB-9FA5-C49EFFC86EE5}"/>
                </a:ext>
              </a:extLst>
            </p:cNvPr>
            <p:cNvGrpSpPr/>
            <p:nvPr/>
          </p:nvGrpSpPr>
          <p:grpSpPr>
            <a:xfrm>
              <a:off x="2962973" y="2048222"/>
              <a:ext cx="770796" cy="422206"/>
              <a:chOff x="2422730" y="2381605"/>
              <a:chExt cx="770796" cy="42220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9CAF4EE-8531-46A6-91D6-B07A16050743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+mj-lt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F5C474-8DD4-483C-BBCE-6F999D02A82D}"/>
                  </a:ext>
                </a:extLst>
              </p:cNvPr>
              <p:cNvSpPr txBox="1"/>
              <p:nvPr/>
            </p:nvSpPr>
            <p:spPr>
              <a:xfrm>
                <a:off x="2591602" y="2405768"/>
                <a:ext cx="433052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bố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DD50BE8-1BB5-4FEE-8AF7-CCF10F6CD70C}"/>
                </a:ext>
              </a:extLst>
            </p:cNvPr>
            <p:cNvGrpSpPr/>
            <p:nvPr/>
          </p:nvGrpSpPr>
          <p:grpSpPr>
            <a:xfrm>
              <a:off x="2962973" y="2865310"/>
              <a:ext cx="770796" cy="422206"/>
              <a:chOff x="2422730" y="2381605"/>
              <a:chExt cx="770796" cy="42220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D5B424-B5DF-46F6-8B42-6702B9006264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+mj-lt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2F8F1D-7C94-4D04-AC80-A18FAF085365}"/>
                  </a:ext>
                </a:extLst>
              </p:cNvPr>
              <p:cNvSpPr txBox="1"/>
              <p:nvPr/>
            </p:nvSpPr>
            <p:spPr>
              <a:xfrm>
                <a:off x="2535097" y="2405768"/>
                <a:ext cx="546063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latin typeface="+mj-lt"/>
                  </a:rPr>
                  <a:t>con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0EED38-6F07-4D69-984A-836DC3A93D84}"/>
                </a:ext>
              </a:extLst>
            </p:cNvPr>
            <p:cNvGrpSpPr/>
            <p:nvPr/>
          </p:nvGrpSpPr>
          <p:grpSpPr>
            <a:xfrm>
              <a:off x="1282843" y="2080114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465F855-C7D7-4551-AC91-E12C66220512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25A9E0F-43E3-443E-9C0B-E30A9E841CC0}"/>
                  </a:ext>
                </a:extLst>
              </p:cNvPr>
              <p:cNvSpPr txBox="1"/>
              <p:nvPr/>
            </p:nvSpPr>
            <p:spPr>
              <a:xfrm>
                <a:off x="679840" y="2087781"/>
                <a:ext cx="998110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giữ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đảo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A42CAE4-1D86-4BAB-9E2A-1DA3A968A980}"/>
                </a:ext>
              </a:extLst>
            </p:cNvPr>
            <p:cNvGrpSpPr/>
            <p:nvPr/>
          </p:nvGrpSpPr>
          <p:grpSpPr>
            <a:xfrm>
              <a:off x="1282843" y="2874901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5ACBE7A-3011-4E90-9D2B-4BB3E5DAA67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8F04C37-464F-4387-A3CA-EACB925AF556}"/>
                  </a:ext>
                </a:extLst>
              </p:cNvPr>
              <p:cNvSpPr txBox="1"/>
              <p:nvPr/>
            </p:nvSpPr>
            <p:spPr>
              <a:xfrm>
                <a:off x="713505" y="2087781"/>
                <a:ext cx="930784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viết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thư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0FACCF-297F-43FA-AF1E-C26E744F62EC}"/>
                </a:ext>
              </a:extLst>
            </p:cNvPr>
            <p:cNvGrpSpPr/>
            <p:nvPr/>
          </p:nvGrpSpPr>
          <p:grpSpPr>
            <a:xfrm>
              <a:off x="4289718" y="2072385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800B365-23A5-4AB7-8CAF-69E1D1E3C24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1CC06BE-02EB-405C-BE18-50EBA9EC7960}"/>
                  </a:ext>
                </a:extLst>
              </p:cNvPr>
              <p:cNvSpPr txBox="1"/>
              <p:nvPr/>
            </p:nvSpPr>
            <p:spPr>
              <a:xfrm>
                <a:off x="725528" y="2087781"/>
                <a:ext cx="906739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gửi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thư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A0DFFAA-81ED-40F9-BFBE-896AF6076451}"/>
                </a:ext>
              </a:extLst>
            </p:cNvPr>
            <p:cNvGrpSpPr/>
            <p:nvPr/>
          </p:nvGrpSpPr>
          <p:grpSpPr>
            <a:xfrm>
              <a:off x="4289716" y="2873117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41A40A9B-3947-4AF2-B0F2-9189218F1641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74C3A19-6CEA-403B-BE7D-CF43448EDAB2}"/>
                  </a:ext>
                </a:extLst>
              </p:cNvPr>
              <p:cNvSpPr txBox="1"/>
              <p:nvPr/>
            </p:nvSpPr>
            <p:spPr>
              <a:xfrm>
                <a:off x="727932" y="2087781"/>
                <a:ext cx="901930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giữ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trời</a:t>
                </a:r>
                <a:endParaRPr lang="en-US" sz="2800" dirty="0">
                  <a:latin typeface="+mj-lt"/>
                </a:endParaRPr>
              </a:p>
            </p:txBody>
          </p:sp>
        </p:grp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7ECEA62-4995-4B89-B86A-44B65B4BCD86}"/>
              </a:ext>
            </a:extLst>
          </p:cNvPr>
          <p:cNvCxnSpPr>
            <a:stCxn id="30" idx="2"/>
            <a:endCxn id="36" idx="3"/>
          </p:cNvCxnSpPr>
          <p:nvPr/>
        </p:nvCxnSpPr>
        <p:spPr>
          <a:xfrm flipH="1">
            <a:off x="4947873" y="3217742"/>
            <a:ext cx="748399" cy="470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411F87F-FF29-49D5-8AA9-E493E6C4D377}"/>
              </a:ext>
            </a:extLst>
          </p:cNvPr>
          <p:cNvCxnSpPr>
            <a:cxnSpLocks/>
            <a:stCxn id="30" idx="6"/>
            <a:endCxn id="56" idx="1"/>
          </p:cNvCxnSpPr>
          <p:nvPr/>
        </p:nvCxnSpPr>
        <p:spPr>
          <a:xfrm>
            <a:off x="6723999" y="3217742"/>
            <a:ext cx="741263" cy="11043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20E1D30-1B0A-47DA-96F8-8C0D725F9E53}"/>
              </a:ext>
            </a:extLst>
          </p:cNvPr>
          <p:cNvCxnSpPr/>
          <p:nvPr/>
        </p:nvCxnSpPr>
        <p:spPr>
          <a:xfrm flipH="1">
            <a:off x="4940737" y="4343572"/>
            <a:ext cx="748399" cy="470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890DD03-2E4B-4F32-B626-7A538A421A12}"/>
              </a:ext>
            </a:extLst>
          </p:cNvPr>
          <p:cNvCxnSpPr>
            <a:cxnSpLocks/>
            <a:stCxn id="34" idx="6"/>
            <a:endCxn id="43" idx="1"/>
          </p:cNvCxnSpPr>
          <p:nvPr/>
        </p:nvCxnSpPr>
        <p:spPr>
          <a:xfrm flipV="1">
            <a:off x="6724000" y="3254474"/>
            <a:ext cx="741265" cy="105271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559c224c4d5100e6cd23e0b878086d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97530" y="815964"/>
            <a:ext cx="10237466" cy="4071692"/>
            <a:chOff x="1334770" y="1715770"/>
            <a:chExt cx="9629140" cy="2694305"/>
          </a:xfrm>
        </p:grpSpPr>
        <p:sp>
          <p:nvSpPr>
            <p:cNvPr id="104" name="矩形: 圆角 8"/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7" name="矩形: 圆角 7"/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98" y="177461"/>
            <a:ext cx="1769745" cy="1663700"/>
          </a:xfrm>
          <a:prstGeom prst="rect">
            <a:avLst/>
          </a:prstGeom>
        </p:spPr>
      </p:pic>
      <p:pic>
        <p:nvPicPr>
          <p:cNvPr id="4" name="流行童趣游戏活动欢快背景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0661" y="-1528135"/>
            <a:ext cx="8128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064AA-2C7E-460A-9A28-13EFB7156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8777" y="963898"/>
            <a:ext cx="7857330" cy="350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88813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0" y="1063488"/>
            <a:ext cx="2571490" cy="9227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82994" y="92641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Luyện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042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21615"/>
            <a:ext cx="1263015" cy="11912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393" y="3075253"/>
            <a:ext cx="4631532" cy="4024163"/>
          </a:xfrm>
          <a:prstGeom prst="rect">
            <a:avLst/>
          </a:prstGeom>
        </p:spPr>
      </p:pic>
      <p:pic>
        <p:nvPicPr>
          <p:cNvPr id="4" name="图片 3" descr="4ef6b7c9486052b6069210c143670dcb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9655711" y="473710"/>
            <a:ext cx="1684020" cy="1878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770" y="764669"/>
            <a:ext cx="634648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90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01DEFF-ECE8-CA50-E7C4-4CD1C3B9D1D4}"/>
              </a:ext>
            </a:extLst>
          </p:cNvPr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E56ED3D4-C441-2CBF-3A18-CEC0E8BE4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884081-C636-368A-1DBF-849E10985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4FF71D-F8E8-DAB7-F8A3-0EC549B434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7F3B56-4018-FBC8-8987-AFE2B73461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31929-397C-B9FB-9430-05341016A0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0058440-558F-1F9F-953F-F97C6CB27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2E597A-3622-ADDA-E145-A079ED214D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1FA83B-42E0-A271-CD0C-7833E24C5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9800E42-315E-F23E-1333-A1A83DF07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>
            <a:hlinkClick r:id="rId17" action="ppaction://hlinksldjump"/>
            <a:extLst>
              <a:ext uri="{FF2B5EF4-FFF2-40B4-BE49-F238E27FC236}">
                <a16:creationId xmlns:a16="http://schemas.microsoft.com/office/drawing/2014/main" id="{D309D39C-3071-FE7E-2180-5D502F5F6751}"/>
              </a:ext>
            </a:extLst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5" name="Flowchart: Connector 14">
            <a:hlinkClick r:id="rId18" action="ppaction://hlinksldjump"/>
            <a:extLst>
              <a:ext uri="{FF2B5EF4-FFF2-40B4-BE49-F238E27FC236}">
                <a16:creationId xmlns:a16="http://schemas.microsoft.com/office/drawing/2014/main" id="{E7AFFC1C-8E5B-BF88-A5F0-1BE3BEDD9C6C}"/>
              </a:ext>
            </a:extLst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7" name="Flowchart: Connector 16">
            <a:hlinkClick r:id="rId19" action="ppaction://hlinksldjump"/>
            <a:extLst>
              <a:ext uri="{FF2B5EF4-FFF2-40B4-BE49-F238E27FC236}">
                <a16:creationId xmlns:a16="http://schemas.microsoft.com/office/drawing/2014/main" id="{A1C20761-195A-2D28-FC63-E2C261983AD8}"/>
              </a:ext>
            </a:extLst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Cloud Callout 1">
            <a:extLst>
              <a:ext uri="{FF2B5EF4-FFF2-40B4-BE49-F238E27FC236}">
                <a16:creationId xmlns:a16="http://schemas.microsoft.com/office/drawing/2014/main" id="{98378C92-B596-8649-3D7B-E3D110D7F2CB}"/>
              </a:ext>
            </a:extLst>
          </p:cNvPr>
          <p:cNvSpPr/>
          <p:nvPr/>
        </p:nvSpPr>
        <p:spPr>
          <a:xfrm>
            <a:off x="2111257" y="1361667"/>
            <a:ext cx="6871871" cy="3091108"/>
          </a:xfrm>
          <a:prstGeom prst="cloudCallout">
            <a:avLst>
              <a:gd name="adj1" fmla="val 39737"/>
              <a:gd name="adj2" fmla="val 426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sp>
        <p:nvSpPr>
          <p:cNvPr id="23" name="Cloud Callout 15">
            <a:extLst>
              <a:ext uri="{FF2B5EF4-FFF2-40B4-BE49-F238E27FC236}">
                <a16:creationId xmlns:a16="http://schemas.microsoft.com/office/drawing/2014/main" id="{CBE38182-9953-2143-ED55-1D5CF42BE3DF}"/>
              </a:ext>
            </a:extLst>
          </p:cNvPr>
          <p:cNvSpPr/>
          <p:nvPr/>
        </p:nvSpPr>
        <p:spPr>
          <a:xfrm>
            <a:off x="2810542" y="1888383"/>
            <a:ext cx="4847283" cy="1847863"/>
          </a:xfrm>
          <a:prstGeom prst="cloudCallout">
            <a:avLst>
              <a:gd name="adj1" fmla="val -46914"/>
              <a:gd name="adj2" fmla="val 642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 ƠN CÁC CHÁU NHÉ!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CHÚC CÁC CHÁU 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CHĂM NGOAN HỌC GIỎI!</a:t>
            </a:r>
          </a:p>
        </p:txBody>
      </p:sp>
      <p:sp>
        <p:nvSpPr>
          <p:cNvPr id="2050" name="Rectangle: Rounded Corners 2049">
            <a:hlinkClick r:id="rId20" action="ppaction://hlinksldjump"/>
            <a:extLst>
              <a:ext uri="{FF2B5EF4-FFF2-40B4-BE49-F238E27FC236}">
                <a16:creationId xmlns:a16="http://schemas.microsoft.com/office/drawing/2014/main" id="{D773575E-4E58-7209-CA49-F80D50EAE9AE}"/>
              </a:ext>
            </a:extLst>
          </p:cNvPr>
          <p:cNvSpPr/>
          <p:nvPr/>
        </p:nvSpPr>
        <p:spPr>
          <a:xfrm>
            <a:off x="10547498" y="329609"/>
            <a:ext cx="1382232" cy="7549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19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4182048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92661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Bóp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088" y="244720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47" y="4340851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Bài hôm trước các em đã học là bài gì?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A.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hoang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Mai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Thả</a:t>
            </a:r>
            <a:r>
              <a:rPr kumimoji="0" lang="it-IT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hạt dưa hấu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749924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Thả quả dưa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hấu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có khắc tên mình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14" y="5262353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09974" y="609600"/>
            <a:ext cx="5904139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Mai An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60" y="50712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D9D9775-7ACF-4FDA-95A7-19C2FED66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7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0CE07AF-BDCF-4D67-939F-BD4D3B753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/>
          <a:stretch/>
        </p:blipFill>
        <p:spPr>
          <a:xfrm>
            <a:off x="320648" y="1018598"/>
            <a:ext cx="9274987" cy="50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8035C4-95A2-4DFC-A31F-83F2EBEDB0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9" t="34854"/>
          <a:stretch/>
        </p:blipFill>
        <p:spPr>
          <a:xfrm>
            <a:off x="4456253" y="3307717"/>
            <a:ext cx="7735747" cy="3524491"/>
          </a:xfrm>
          <a:prstGeom prst="rect">
            <a:avLst/>
          </a:prstGeom>
          <a:ln>
            <a:noFill/>
          </a:ln>
        </p:spPr>
      </p:pic>
      <p:sp>
        <p:nvSpPr>
          <p:cNvPr id="10" name="Google Shape;487;p33"/>
          <p:cNvSpPr txBox="1">
            <a:spLocks/>
          </p:cNvSpPr>
          <p:nvPr/>
        </p:nvSpPr>
        <p:spPr>
          <a:xfrm>
            <a:off x="-177859" y="-9809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ubblegum San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ubblegum San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ubblegum San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ubblegum Sans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ubblegum Sans"/>
              </a:rPr>
              <a:t> …..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b="57064"/>
          <a:stretch>
            <a:fillRect/>
          </a:stretch>
        </p:blipFill>
        <p:spPr>
          <a:xfrm>
            <a:off x="2580167" y="688854"/>
            <a:ext cx="4508500" cy="676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59" b="79595" l="34189" r="50946">
                        <a14:foregroundMark x1="40676" y1="65946" x2="40676" y2="68649"/>
                        <a14:foregroundMark x1="38243" y1="72432" x2="38919" y2="74459"/>
                        <a14:foregroundMark x1="46081" y1="68784" x2="46892" y2="70946"/>
                      </a14:backgroundRemoval>
                    </a14:imgEffect>
                  </a14:imgLayer>
                </a14:imgProps>
              </a:ext>
            </a:extLst>
          </a:blip>
          <a:srcRect l="34407" t="49750" r="49117" b="-1"/>
          <a:stretch/>
        </p:blipFill>
        <p:spPr>
          <a:xfrm>
            <a:off x="9735270" y="2391747"/>
            <a:ext cx="1161288" cy="35418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59" b="79595" l="34189" r="50946">
                        <a14:foregroundMark x1="40676" y1="65946" x2="40676" y2="68649"/>
                        <a14:foregroundMark x1="38243" y1="72432" x2="38919" y2="74459"/>
                        <a14:foregroundMark x1="46081" y1="68784" x2="46892" y2="70946"/>
                      </a14:backgroundRemoval>
                    </a14:imgEffect>
                  </a14:imgLayer>
                </a14:imgProps>
              </a:ext>
            </a:extLst>
          </a:blip>
          <a:srcRect l="34407" t="49750" r="49117" b="-1"/>
          <a:stretch/>
        </p:blipFill>
        <p:spPr>
          <a:xfrm>
            <a:off x="193670" y="-259196"/>
            <a:ext cx="1161288" cy="35418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59" b="79595" l="34189" r="50946">
                        <a14:foregroundMark x1="40676" y1="65946" x2="40676" y2="68649"/>
                        <a14:foregroundMark x1="38243" y1="72432" x2="38919" y2="74459"/>
                        <a14:foregroundMark x1="46081" y1="68784" x2="46892" y2="70946"/>
                      </a14:backgroundRemoval>
                    </a14:imgEffect>
                  </a14:imgLayer>
                </a14:imgProps>
              </a:ext>
            </a:extLst>
          </a:blip>
          <a:srcRect l="34407" t="49750" r="49117" b="-1"/>
          <a:stretch/>
        </p:blipFill>
        <p:spPr>
          <a:xfrm>
            <a:off x="10820844" y="1254482"/>
            <a:ext cx="1161288" cy="3541892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E172E60-B469-4207-A65C-1363ABE8770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0" y="4191000"/>
            <a:ext cx="2939142" cy="2939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34BAF3-9A88-C2DC-30E5-EFD856ADD3CB}"/>
              </a:ext>
            </a:extLst>
          </p:cNvPr>
          <p:cNvSpPr txBox="1"/>
          <p:nvPr/>
        </p:nvSpPr>
        <p:spPr>
          <a:xfrm>
            <a:off x="1775637" y="2700670"/>
            <a:ext cx="66240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ĐẢO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F3D11-C83D-FB12-9314-854A1680E3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765" y="1353538"/>
            <a:ext cx="2194750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79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1033</Words>
  <Application>Microsoft Office PowerPoint</Application>
  <PresentationFormat>Widescreen</PresentationFormat>
  <Paragraphs>225</Paragraphs>
  <Slides>31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Microsoft YaHei</vt:lpstr>
      <vt:lpstr>Microsoft YaHei</vt:lpstr>
      <vt:lpstr>宋体</vt:lpstr>
      <vt:lpstr>.VnBlack</vt:lpstr>
      <vt:lpstr>Arial</vt:lpstr>
      <vt:lpstr>Arial-Rounded</vt:lpstr>
      <vt:lpstr>Bubblegum Sans</vt:lpstr>
      <vt:lpstr>Calibri</vt:lpstr>
      <vt:lpstr>Calibri Light</vt:lpstr>
      <vt:lpstr>Coiny</vt:lpstr>
      <vt:lpstr>等线</vt:lpstr>
      <vt:lpstr>等线 Light</vt:lpstr>
      <vt:lpstr>inpin heiti</vt:lpstr>
      <vt:lpstr>Times New Roman</vt:lpstr>
      <vt:lpstr>Verdana</vt:lpstr>
      <vt:lpstr>Wingdings</vt:lpstr>
      <vt:lpstr>Office Theme</vt:lpstr>
      <vt:lpstr>2_Office Theme</vt:lpstr>
      <vt:lpstr>Office 主题​​</vt:lpstr>
      <vt:lpstr>Office 主题</vt:lpstr>
      <vt:lpstr>1_Office 主题​​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47</cp:revision>
  <dcterms:created xsi:type="dcterms:W3CDTF">2021-07-20T01:55:21Z</dcterms:created>
  <dcterms:modified xsi:type="dcterms:W3CDTF">2025-04-15T09:12:11Z</dcterms:modified>
</cp:coreProperties>
</file>