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11"/>
  </p:notesMasterIdLst>
  <p:sldIdLst>
    <p:sldId id="2925" r:id="rId4"/>
    <p:sldId id="2926" r:id="rId5"/>
    <p:sldId id="257" r:id="rId6"/>
    <p:sldId id="522" r:id="rId7"/>
    <p:sldId id="2927" r:id="rId8"/>
    <p:sldId id="267" r:id="rId9"/>
    <p:sldId id="29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7CC94-6C0C-456B-AAFF-C7F8194C1798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94511-582C-42D4-B62A-DFA5E4A4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0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6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8190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6861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76469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5098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1928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7557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17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81004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6375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491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670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893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52009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2118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1025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899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6596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73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9919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27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2531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2527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6383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3557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31402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4696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4978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674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59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9643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198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2703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857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2106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9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5710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7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2422979"/>
            <a:ext cx="600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71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E9C98326-F1BB-47C4-AD48-1E7800990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881" y="129836"/>
            <a:ext cx="11730361" cy="65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7442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254927" y="1199127"/>
            <a:ext cx="8318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sách, báo viết về các hoạt động giữ gìn môi trường xanh, sạch đẹp ở nhà trường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982EE9D6-D0A1-4997-BDDE-E3BE630D6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77" y="3577702"/>
            <a:ext cx="5814347" cy="25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19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ấn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tượng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</Words>
  <Application>Microsoft Office PowerPoint</Application>
  <PresentationFormat>Widescreen</PresentationFormat>
  <Paragraphs>17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DengXian</vt:lpstr>
      <vt:lpstr>DengXian Light</vt:lpstr>
      <vt:lpstr>Microsoft YaHei</vt:lpstr>
      <vt:lpstr>.VnAvant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6_Office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</cp:revision>
  <dcterms:created xsi:type="dcterms:W3CDTF">2021-08-02T10:35:17Z</dcterms:created>
  <dcterms:modified xsi:type="dcterms:W3CDTF">2022-12-10T12:15:25Z</dcterms:modified>
</cp:coreProperties>
</file>