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</p:sldMasterIdLst>
  <p:notesMasterIdLst>
    <p:notesMasterId r:id="rId26"/>
  </p:notesMasterIdLst>
  <p:sldIdLst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3 SVNCintra" pitchFamily="2" charset="0"/>
      <p:regular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A6B"/>
    <a:srgbClr val="83DCE9"/>
    <a:srgbClr val="DB4590"/>
    <a:srgbClr val="E472AC"/>
    <a:srgbClr val="F2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67D26-663E-48E4-813B-96EBC382482F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5D520-E2C6-471A-B851-97E96811F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1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752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5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72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21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5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31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1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08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42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07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90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5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3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7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6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3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spd="med" advClick="0" advTm="3000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99134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  <a:endParaRPr lang="en-GB" sz="60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1 -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116</a:t>
            </a:r>
            <a:endParaRPr lang="en-GB" sz="24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80: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t="30934" b="13456"/>
          <a:stretch/>
        </p:blipFill>
        <p:spPr>
          <a:xfrm>
            <a:off x="3415833" y="2515630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31332" r="3152" b="11867"/>
          <a:stretch/>
        </p:blipFill>
        <p:spPr>
          <a:xfrm>
            <a:off x="5764152" y="374579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t="31979" r="2611" b="13205"/>
          <a:stretch/>
        </p:blipFill>
        <p:spPr>
          <a:xfrm>
            <a:off x="8511338" y="5221182"/>
            <a:ext cx="3361575" cy="163681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01" y="2515630"/>
            <a:ext cx="3899351" cy="43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6695" y="1504821"/>
            <a:ext cx="10616218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“+”; “–”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729163" y="31146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9724" y="308714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10300" y="3116761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0861" y="308922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8113" y="308922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1422" y="3073896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56" y="3890834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64008" y="474958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2281" y="476283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418" y="476491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0670" y="476491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3979" y="474958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60673" y="47605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41810" y="4777119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9207" y="4694519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07480" y="472205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88617" y="472413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85869" y="472413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259178" y="470880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49561" y="474578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071005" y="4726572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80184" y="4575958"/>
            <a:ext cx="131530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 animBg="1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6" grpId="0"/>
      <p:bldP spid="27" grpId="0"/>
      <p:bldP spid="29" grpId="0"/>
      <p:bldP spid="30" grpId="0"/>
      <p:bldP spid="31" grpId="0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58858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  <a:endParaRPr lang="en-GB" sz="60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2 -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117</a:t>
            </a:r>
            <a:endParaRPr lang="en-GB" sz="24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4243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  <a:blipFill>
                <a:blip r:embed="rId2"/>
                <a:stretch>
                  <a:fillRect l="-544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7" y="1168522"/>
            <a:ext cx="5689478" cy="56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06159" y="3842025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182 – 42 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140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8682" y="3047058"/>
            <a:ext cx="471978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    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  <a:blipFill>
                <a:blip r:embed="rId3"/>
                <a:stretch>
                  <a:fillRect l="-5848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194654" y="4551086"/>
            <a:ext cx="2905859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56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  <a:blipFill>
                <a:blip r:embed="rId4"/>
                <a:stretch>
                  <a:fillRect l="-6051" t="-17600" b="-37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6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28682" y="1551307"/>
            <a:ext cx="1049002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81" y="3096136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52" y="2476622"/>
            <a:ext cx="1217883" cy="123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875" y="1711519"/>
            <a:ext cx="4401693" cy="34567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2250">
            <a:off x="661788" y="4704683"/>
            <a:ext cx="4017612" cy="23959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60" y="2412759"/>
            <a:ext cx="4224894" cy="21642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092" y="4738686"/>
            <a:ext cx="1321444" cy="14138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1835" y="4018370"/>
            <a:ext cx="427366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522" y="325118"/>
            <a:ext cx="4968567" cy="39019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2250">
            <a:off x="144007" y="4214035"/>
            <a:ext cx="4515787" cy="2693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3" y="1470973"/>
            <a:ext cx="4224894" cy="2164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591" y="3080562"/>
            <a:ext cx="5141369" cy="3835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503" y="3122558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9637" y="1656558"/>
            <a:ext cx="1217883" cy="123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712" y="3793471"/>
            <a:ext cx="1321444" cy="1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806 -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425 -0.2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1497 0.318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23776 0.035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8486" y="2569022"/>
            <a:ext cx="386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LcParenR"/>
            </a:pPr>
            <a:r>
              <a:rPr lang="pt-BR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 + 34 + 66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endParaRPr lang="pt-BR" sz="3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  <a:blipFill>
                <a:blip r:embed="rId2"/>
                <a:stretch>
                  <a:fillRect l="-3100"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878486" y="3261518"/>
            <a:ext cx="3740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27 + (34 + 66)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8486" y="3907849"/>
            <a:ext cx="2675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486" y="4600345"/>
            <a:ext cx="2113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127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pt-BR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(5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2)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  <a:blipFill>
                <a:blip r:embed="rId3"/>
                <a:stretch>
                  <a:fillRect l="-6695" t="-14151" r="-6048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pt-BR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  <a:blipFill>
                <a:blip r:embed="rId4"/>
                <a:stretch>
                  <a:fillRect l="-9748" t="-14151" r="-9119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064991" y="4554180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70</a:t>
            </a:r>
            <a:endParaRPr lang="pt-BR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  <p:bldP spid="5" grpId="0"/>
      <p:bldP spid="6" grpId="0"/>
      <p:bldP spid="7" grpId="0"/>
      <p:bldP spid="8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64" y="252087"/>
            <a:ext cx="6898202" cy="68982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C775C32-C61A-459F-876F-50DD259C4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59" y="914412"/>
            <a:ext cx="5943588" cy="5943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5526" y="1870269"/>
            <a:ext cx="50836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ta đóng 288 bánh xe ô tô vào các hộp, mỗi hộp 4 bánh xe. Sau đó đóng các hộp vào các thùng, mỗi thùng 8 hộp. Hỏi người ta đóng được bao nhiêu thùng bánh xe ô tô như vậy?</a:t>
            </a:r>
            <a:b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02227" y="1381992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9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  <a:blipFill>
                <a:blip r:embed="rId2"/>
                <a:stretch>
                  <a:fillRect l="-390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  <a:blipFill>
                <a:blip r:embed="rId3"/>
                <a:stretch>
                  <a:fillRect l="-3906" t="-15323" b="-26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7243745" y="3719389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CC22C1E3-2DD4-4A3E-8965-1E0C5E1B3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430" y="4104767"/>
            <a:ext cx="3327657" cy="33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9406" y="2447217"/>
            <a:ext cx="6096767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hộp bánh xe đóng được 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288 : 4 = 72 (hộp)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7154" y="3847968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 thùng bánh xe ô tô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được 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8 = 9 (thùng)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6963" y="5248719"/>
            <a:ext cx="3181898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9 thùng</a:t>
            </a:r>
            <a:endParaRPr lang="en-GB" sz="3600" i="1" dirty="0" err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Đố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“+”; “–”; “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”; “:”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? 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  <a:blipFill>
                <a:blip r:embed="rId2"/>
                <a:stretch>
                  <a:fillRect l="-1781" t="-4938" r="-1723" b="-8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0256" y="3130126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2689" y="3157538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1745" y="3130126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817" y="3978126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9495" y="4653295"/>
            <a:ext cx="11116577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4161451" y="5558060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60256" y="5585714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41745" y="5585714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/>
          <p:cNvSpPr/>
          <p:nvPr/>
        </p:nvSpPr>
        <p:spPr>
          <a:xfrm>
            <a:off x="6089164" y="5599419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animBg="1"/>
      <p:bldP spid="11" grpId="0"/>
      <p:bldP spid="15" grpId="0"/>
      <p:bldP spid="34" grpId="0"/>
      <p:bldP spid="2" grpId="0"/>
      <p:bldP spid="35" grpId="0"/>
      <p:bldP spid="36" grpId="0"/>
      <p:bldP spid="38" grpId="0"/>
      <p:bldP spid="39" grpId="0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21267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E653391E-91A7-4508-BE3E-23ECC2E41331}"/>
              </a:ext>
            </a:extLst>
          </p:cNvPr>
          <p:cNvSpPr/>
          <p:nvPr/>
        </p:nvSpPr>
        <p:spPr>
          <a:xfrm>
            <a:off x="1426652" y="865260"/>
            <a:ext cx="9621786" cy="5055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9" y="3494594"/>
            <a:ext cx="1540674" cy="3306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861" y="4488601"/>
            <a:ext cx="1950920" cy="19482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178899" y="5012639"/>
            <a:ext cx="1598101" cy="17746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50057" y="865260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450" y="5180939"/>
            <a:ext cx="1598102" cy="1590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30607" y="2577534"/>
            <a:ext cx="7482302" cy="136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7648" y="4186100"/>
            <a:ext cx="496951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7648" y="727956"/>
            <a:ext cx="521253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1130" y="3151407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341130" y="3863885"/>
            <a:ext cx="416369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51+ 19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70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  <a:blipFill>
                <a:blip r:embed="rId3"/>
                <a:stretch>
                  <a:fillRect l="-4581" t="-16667" b="-36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71607" y="3988581"/>
            <a:ext cx="545784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126: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18</a:t>
            </a:r>
          </a:p>
        </p:txBody>
      </p:sp>
    </p:spTree>
    <p:extLst>
      <p:ext uri="{BB962C8B-B14F-4D97-AF65-F5344CB8AC3E}">
        <p14:creationId xmlns:p14="http://schemas.microsoft.com/office/powerpoint/2010/main" val="32580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84 – 29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65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  <a:blipFill>
                <a:blip r:embed="rId3"/>
                <a:stretch>
                  <a:fillRect l="-4581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7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1607" y="3117218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348 + 14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362</a:t>
            </a:r>
          </a:p>
        </p:txBody>
      </p:sp>
    </p:spTree>
    <p:extLst>
      <p:ext uri="{BB962C8B-B14F-4D97-AF65-F5344CB8AC3E}">
        <p14:creationId xmlns:p14="http://schemas.microsoft.com/office/powerpoint/2010/main" val="29376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9F68A1A-145C-4A30-834A-3B8B57D70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608238"/>
            <a:ext cx="7443791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4410" y="2492578"/>
            <a:ext cx="5457842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kg,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45 kg.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gam ?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7186613" y="1852839"/>
            <a:ext cx="4557712" cy="40142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25301" y="3043238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53877" y="3656244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3877" y="4227744"/>
            <a:ext cx="12464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25301" y="4827819"/>
            <a:ext cx="536837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5301" y="5427895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765" y="4256320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5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7457" y="2492578"/>
            <a:ext cx="545784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x 3 = 90 (kg)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8963" y="3888542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+ 45 = 135 (kg)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48213" y="5248720"/>
            <a:ext cx="2997807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GB" sz="3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3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135 kg</a:t>
            </a:r>
            <a:endParaRPr lang="en-GB" sz="36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80?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t="28621" r="3828" b="11400"/>
          <a:stretch/>
        </p:blipFill>
        <p:spPr>
          <a:xfrm>
            <a:off x="1295606" y="2149678"/>
            <a:ext cx="3411621" cy="18406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30934" b="13456"/>
          <a:stretch/>
        </p:blipFill>
        <p:spPr>
          <a:xfrm>
            <a:off x="7332301" y="2259169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t="31332" r="3152" b="11867"/>
          <a:stretch/>
        </p:blipFill>
        <p:spPr>
          <a:xfrm>
            <a:off x="315817" y="423360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31979" r="2611" b="13205"/>
          <a:stretch/>
        </p:blipFill>
        <p:spPr>
          <a:xfrm>
            <a:off x="8209732" y="4235131"/>
            <a:ext cx="3361575" cy="163681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t="30787" b="14397"/>
          <a:stretch/>
        </p:blipFill>
        <p:spPr>
          <a:xfrm>
            <a:off x="4149334" y="5241709"/>
            <a:ext cx="3685862" cy="1747864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4170612" y="3061784"/>
            <a:ext cx="3887538" cy="2166870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682</Words>
  <Application>Microsoft Office PowerPoint</Application>
  <PresentationFormat>Widescreen</PresentationFormat>
  <Paragraphs>128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Cambria</vt:lpstr>
      <vt:lpstr>字魂115号-刀刀体</vt:lpstr>
      <vt:lpstr>Calibri</vt:lpstr>
      <vt:lpstr>Times New Roman</vt:lpstr>
      <vt:lpstr>等线 Light</vt:lpstr>
      <vt:lpstr>字魂127号-月岩体</vt:lpstr>
      <vt:lpstr>#9Slide03 SVNCintra</vt:lpstr>
      <vt:lpstr>Arial</vt:lpstr>
      <vt:lpstr>Cambria Math</vt:lpstr>
      <vt:lpstr>等线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 Thang</cp:lastModifiedBy>
  <cp:revision>34</cp:revision>
  <dcterms:created xsi:type="dcterms:W3CDTF">2022-12-09T13:04:50Z</dcterms:created>
  <dcterms:modified xsi:type="dcterms:W3CDTF">2023-01-01T07:13:33Z</dcterms:modified>
</cp:coreProperties>
</file>