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80" r:id="rId2"/>
  </p:sldMasterIdLst>
  <p:notesMasterIdLst>
    <p:notesMasterId r:id="rId21"/>
  </p:notesMasterIdLst>
  <p:sldIdLst>
    <p:sldId id="288" r:id="rId3"/>
    <p:sldId id="290" r:id="rId4"/>
    <p:sldId id="363" r:id="rId5"/>
    <p:sldId id="364" r:id="rId6"/>
    <p:sldId id="365" r:id="rId7"/>
    <p:sldId id="366" r:id="rId8"/>
    <p:sldId id="359" r:id="rId9"/>
    <p:sldId id="265" r:id="rId10"/>
    <p:sldId id="343" r:id="rId11"/>
    <p:sldId id="358" r:id="rId12"/>
    <p:sldId id="349" r:id="rId13"/>
    <p:sldId id="360" r:id="rId14"/>
    <p:sldId id="344" r:id="rId15"/>
    <p:sldId id="361" r:id="rId16"/>
    <p:sldId id="362" r:id="rId17"/>
    <p:sldId id="356" r:id="rId18"/>
    <p:sldId id="297" r:id="rId19"/>
    <p:sldId id="35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E65"/>
    <a:srgbClr val="B92D17"/>
    <a:srgbClr val="2B8ED2"/>
    <a:srgbClr val="63AB7B"/>
    <a:srgbClr val="9A7148"/>
    <a:srgbClr val="E1A629"/>
    <a:srgbClr val="6C9ADF"/>
    <a:srgbClr val="FE9676"/>
    <a:srgbClr val="22A6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5028" autoAdjust="0"/>
  </p:normalViewPr>
  <p:slideViewPr>
    <p:cSldViewPr snapToGrid="0" showGuides="1">
      <p:cViewPr varScale="1">
        <p:scale>
          <a:sx n="70" d="100"/>
          <a:sy n="70" d="100"/>
        </p:scale>
        <p:origin x="1070" y="53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47344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3947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2489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4366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8815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69517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313753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sp>
        <p:nvSpPr>
          <p:cNvPr id="10" name="任意多边形: 形状 7">
            <a:extLst>
              <a:ext uri="{FF2B5EF4-FFF2-40B4-BE49-F238E27FC236}">
                <a16:creationId xmlns:a16="http://schemas.microsoft.com/office/drawing/2014/main" id="{C1F50F77-2CC4-48CC-B27C-B7C022BAEDBF}"/>
              </a:ext>
            </a:extLst>
          </p:cNvPr>
          <p:cNvSpPr/>
          <p:nvPr userDrawn="1"/>
        </p:nvSpPr>
        <p:spPr>
          <a:xfrm rot="176874">
            <a:off x="57693" y="71838"/>
            <a:ext cx="11996964" cy="687656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  <a:gd name="connsiteX0" fmla="*/ 1580767 w 11017399"/>
              <a:gd name="connsiteY0" fmla="*/ 5916029 h 6018103"/>
              <a:gd name="connsiteX1" fmla="*/ 858391 w 11017399"/>
              <a:gd name="connsiteY1" fmla="*/ 5403965 h 6018103"/>
              <a:gd name="connsiteX2" fmla="*/ 538351 w 11017399"/>
              <a:gd name="connsiteY2" fmla="*/ 4946765 h 6018103"/>
              <a:gd name="connsiteX3" fmla="*/ 584071 w 11017399"/>
              <a:gd name="connsiteY3" fmla="*/ 4361549 h 6018103"/>
              <a:gd name="connsiteX4" fmla="*/ 867535 w 11017399"/>
              <a:gd name="connsiteY4" fmla="*/ 3931781 h 6018103"/>
              <a:gd name="connsiteX5" fmla="*/ 556639 w 11017399"/>
              <a:gd name="connsiteY5" fmla="*/ 3428861 h 6018103"/>
              <a:gd name="connsiteX6" fmla="*/ 190879 w 11017399"/>
              <a:gd name="connsiteY6" fmla="*/ 2907653 h 6018103"/>
              <a:gd name="connsiteX7" fmla="*/ 200023 w 11017399"/>
              <a:gd name="connsiteY7" fmla="*/ 2121269 h 6018103"/>
              <a:gd name="connsiteX8" fmla="*/ 254887 w 11017399"/>
              <a:gd name="connsiteY8" fmla="*/ 1737221 h 6018103"/>
              <a:gd name="connsiteX9" fmla="*/ 90295 w 11017399"/>
              <a:gd name="connsiteY9" fmla="*/ 1344029 h 6018103"/>
              <a:gd name="connsiteX10" fmla="*/ 69129 w 11017399"/>
              <a:gd name="connsiteY10" fmla="*/ 625660 h 6018103"/>
              <a:gd name="connsiteX11" fmla="*/ 1004695 w 11017399"/>
              <a:gd name="connsiteY11" fmla="*/ 758813 h 6018103"/>
              <a:gd name="connsiteX12" fmla="*/ 2376295 w 11017399"/>
              <a:gd name="connsiteY12" fmla="*/ 713093 h 6018103"/>
              <a:gd name="connsiteX13" fmla="*/ 3528439 w 11017399"/>
              <a:gd name="connsiteY13" fmla="*/ 383909 h 6018103"/>
              <a:gd name="connsiteX14" fmla="*/ 4387975 w 11017399"/>
              <a:gd name="connsiteY14" fmla="*/ 301613 h 6018103"/>
              <a:gd name="connsiteX15" fmla="*/ 6097903 w 11017399"/>
              <a:gd name="connsiteY15" fmla="*/ 493637 h 6018103"/>
              <a:gd name="connsiteX16" fmla="*/ 7533511 w 11017399"/>
              <a:gd name="connsiteY16" fmla="*/ 27293 h 6018103"/>
              <a:gd name="connsiteX17" fmla="*/ 9280015 w 11017399"/>
              <a:gd name="connsiteY17" fmla="*/ 63869 h 6018103"/>
              <a:gd name="connsiteX18" fmla="*/ 10560175 w 11017399"/>
              <a:gd name="connsiteY18" fmla="*/ 137021 h 6018103"/>
              <a:gd name="connsiteX19" fmla="*/ 10551031 w 11017399"/>
              <a:gd name="connsiteY19" fmla="*/ 1078853 h 6018103"/>
              <a:gd name="connsiteX20" fmla="*/ 10276711 w 11017399"/>
              <a:gd name="connsiteY20" fmla="*/ 1536053 h 6018103"/>
              <a:gd name="connsiteX21" fmla="*/ 10249279 w 11017399"/>
              <a:gd name="connsiteY21" fmla="*/ 2084693 h 6018103"/>
              <a:gd name="connsiteX22" fmla="*/ 10615039 w 11017399"/>
              <a:gd name="connsiteY22" fmla="*/ 2569325 h 6018103"/>
              <a:gd name="connsiteX23" fmla="*/ 11017375 w 11017399"/>
              <a:gd name="connsiteY23" fmla="*/ 4251821 h 6018103"/>
              <a:gd name="connsiteX24" fmla="*/ 10596751 w 11017399"/>
              <a:gd name="connsiteY24" fmla="*/ 4901045 h 6018103"/>
              <a:gd name="connsiteX25" fmla="*/ 10514455 w 11017399"/>
              <a:gd name="connsiteY25" fmla="*/ 5678285 h 6018103"/>
              <a:gd name="connsiteX26" fmla="*/ 9344023 w 11017399"/>
              <a:gd name="connsiteY26" fmla="*/ 5614277 h 6018103"/>
              <a:gd name="connsiteX27" fmla="*/ 8594215 w 11017399"/>
              <a:gd name="connsiteY27" fmla="*/ 5339957 h 6018103"/>
              <a:gd name="connsiteX28" fmla="*/ 7186039 w 11017399"/>
              <a:gd name="connsiteY28" fmla="*/ 5769725 h 6018103"/>
              <a:gd name="connsiteX29" fmla="*/ 4826887 w 11017399"/>
              <a:gd name="connsiteY29" fmla="*/ 5623421 h 6018103"/>
              <a:gd name="connsiteX30" fmla="*/ 3464431 w 11017399"/>
              <a:gd name="connsiteY30" fmla="*/ 5998325 h 6018103"/>
              <a:gd name="connsiteX31" fmla="*/ 1580767 w 11017399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78378 w 11019482"/>
              <a:gd name="connsiteY12" fmla="*/ 713093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432355 w 11019482"/>
              <a:gd name="connsiteY13" fmla="*/ 170961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889126 h 5991200"/>
              <a:gd name="connsiteX1" fmla="*/ 860474 w 11019482"/>
              <a:gd name="connsiteY1" fmla="*/ 5377062 h 5991200"/>
              <a:gd name="connsiteX2" fmla="*/ 540434 w 11019482"/>
              <a:gd name="connsiteY2" fmla="*/ 4919862 h 5991200"/>
              <a:gd name="connsiteX3" fmla="*/ 586154 w 11019482"/>
              <a:gd name="connsiteY3" fmla="*/ 4334646 h 5991200"/>
              <a:gd name="connsiteX4" fmla="*/ 869618 w 11019482"/>
              <a:gd name="connsiteY4" fmla="*/ 3904878 h 5991200"/>
              <a:gd name="connsiteX5" fmla="*/ 558722 w 11019482"/>
              <a:gd name="connsiteY5" fmla="*/ 3401958 h 5991200"/>
              <a:gd name="connsiteX6" fmla="*/ 192962 w 11019482"/>
              <a:gd name="connsiteY6" fmla="*/ 2880750 h 5991200"/>
              <a:gd name="connsiteX7" fmla="*/ 202106 w 11019482"/>
              <a:gd name="connsiteY7" fmla="*/ 2094366 h 5991200"/>
              <a:gd name="connsiteX8" fmla="*/ 256970 w 11019482"/>
              <a:gd name="connsiteY8" fmla="*/ 1710318 h 5991200"/>
              <a:gd name="connsiteX9" fmla="*/ 92378 w 11019482"/>
              <a:gd name="connsiteY9" fmla="*/ 1317126 h 5991200"/>
              <a:gd name="connsiteX10" fmla="*/ 71212 w 11019482"/>
              <a:gd name="connsiteY10" fmla="*/ 598757 h 5991200"/>
              <a:gd name="connsiteX11" fmla="*/ 1034901 w 11019482"/>
              <a:gd name="connsiteY11" fmla="*/ 149120 h 5991200"/>
              <a:gd name="connsiteX12" fmla="*/ 2389019 w 11019482"/>
              <a:gd name="connsiteY12" fmla="*/ 46168 h 5991200"/>
              <a:gd name="connsiteX13" fmla="*/ 3432355 w 11019482"/>
              <a:gd name="connsiteY13" fmla="*/ 144058 h 5991200"/>
              <a:gd name="connsiteX14" fmla="*/ 4405611 w 11019482"/>
              <a:gd name="connsiteY14" fmla="*/ 12306 h 5991200"/>
              <a:gd name="connsiteX15" fmla="*/ 6076847 w 11019482"/>
              <a:gd name="connsiteY15" fmla="*/ 17387 h 5991200"/>
              <a:gd name="connsiteX16" fmla="*/ 7535594 w 11019482"/>
              <a:gd name="connsiteY16" fmla="*/ 390 h 5991200"/>
              <a:gd name="connsiteX17" fmla="*/ 9282098 w 11019482"/>
              <a:gd name="connsiteY17" fmla="*/ 36966 h 5991200"/>
              <a:gd name="connsiteX18" fmla="*/ 10562258 w 11019482"/>
              <a:gd name="connsiteY18" fmla="*/ 110118 h 5991200"/>
              <a:gd name="connsiteX19" fmla="*/ 10553114 w 11019482"/>
              <a:gd name="connsiteY19" fmla="*/ 1051950 h 5991200"/>
              <a:gd name="connsiteX20" fmla="*/ 10278794 w 11019482"/>
              <a:gd name="connsiteY20" fmla="*/ 1509150 h 5991200"/>
              <a:gd name="connsiteX21" fmla="*/ 10251362 w 11019482"/>
              <a:gd name="connsiteY21" fmla="*/ 2057790 h 5991200"/>
              <a:gd name="connsiteX22" fmla="*/ 10617122 w 11019482"/>
              <a:gd name="connsiteY22" fmla="*/ 2542422 h 5991200"/>
              <a:gd name="connsiteX23" fmla="*/ 11019458 w 11019482"/>
              <a:gd name="connsiteY23" fmla="*/ 4224918 h 5991200"/>
              <a:gd name="connsiteX24" fmla="*/ 10598834 w 11019482"/>
              <a:gd name="connsiteY24" fmla="*/ 4874142 h 5991200"/>
              <a:gd name="connsiteX25" fmla="*/ 10516538 w 11019482"/>
              <a:gd name="connsiteY25" fmla="*/ 5651382 h 5991200"/>
              <a:gd name="connsiteX26" fmla="*/ 9346106 w 11019482"/>
              <a:gd name="connsiteY26" fmla="*/ 5587374 h 5991200"/>
              <a:gd name="connsiteX27" fmla="*/ 8596298 w 11019482"/>
              <a:gd name="connsiteY27" fmla="*/ 5313054 h 5991200"/>
              <a:gd name="connsiteX28" fmla="*/ 7188122 w 11019482"/>
              <a:gd name="connsiteY28" fmla="*/ 5742822 h 5991200"/>
              <a:gd name="connsiteX29" fmla="*/ 4828970 w 11019482"/>
              <a:gd name="connsiteY29" fmla="*/ 5596518 h 5991200"/>
              <a:gd name="connsiteX30" fmla="*/ 3466514 w 11019482"/>
              <a:gd name="connsiteY30" fmla="*/ 5971422 h 5991200"/>
              <a:gd name="connsiteX31" fmla="*/ 1582850 w 11019482"/>
              <a:gd name="connsiteY31" fmla="*/ 5889126 h 5991200"/>
              <a:gd name="connsiteX0" fmla="*/ 1582850 w 11019482"/>
              <a:gd name="connsiteY0" fmla="*/ 6093948 h 6196022"/>
              <a:gd name="connsiteX1" fmla="*/ 860474 w 11019482"/>
              <a:gd name="connsiteY1" fmla="*/ 5581884 h 6196022"/>
              <a:gd name="connsiteX2" fmla="*/ 540434 w 11019482"/>
              <a:gd name="connsiteY2" fmla="*/ 5124684 h 6196022"/>
              <a:gd name="connsiteX3" fmla="*/ 586154 w 11019482"/>
              <a:gd name="connsiteY3" fmla="*/ 4539468 h 6196022"/>
              <a:gd name="connsiteX4" fmla="*/ 869618 w 11019482"/>
              <a:gd name="connsiteY4" fmla="*/ 4109700 h 6196022"/>
              <a:gd name="connsiteX5" fmla="*/ 558722 w 11019482"/>
              <a:gd name="connsiteY5" fmla="*/ 3606780 h 6196022"/>
              <a:gd name="connsiteX6" fmla="*/ 192962 w 11019482"/>
              <a:gd name="connsiteY6" fmla="*/ 3085572 h 6196022"/>
              <a:gd name="connsiteX7" fmla="*/ 202106 w 11019482"/>
              <a:gd name="connsiteY7" fmla="*/ 2299188 h 6196022"/>
              <a:gd name="connsiteX8" fmla="*/ 256970 w 11019482"/>
              <a:gd name="connsiteY8" fmla="*/ 1915140 h 6196022"/>
              <a:gd name="connsiteX9" fmla="*/ 92378 w 11019482"/>
              <a:gd name="connsiteY9" fmla="*/ 1521948 h 6196022"/>
              <a:gd name="connsiteX10" fmla="*/ 71212 w 11019482"/>
              <a:gd name="connsiteY10" fmla="*/ 803579 h 6196022"/>
              <a:gd name="connsiteX11" fmla="*/ 1034901 w 11019482"/>
              <a:gd name="connsiteY11" fmla="*/ 353942 h 6196022"/>
              <a:gd name="connsiteX12" fmla="*/ 2389019 w 11019482"/>
              <a:gd name="connsiteY12" fmla="*/ 250990 h 6196022"/>
              <a:gd name="connsiteX13" fmla="*/ 3432355 w 11019482"/>
              <a:gd name="connsiteY13" fmla="*/ 348880 h 6196022"/>
              <a:gd name="connsiteX14" fmla="*/ 4405611 w 11019482"/>
              <a:gd name="connsiteY14" fmla="*/ 217128 h 6196022"/>
              <a:gd name="connsiteX15" fmla="*/ 6076847 w 11019482"/>
              <a:gd name="connsiteY15" fmla="*/ 222209 h 6196022"/>
              <a:gd name="connsiteX16" fmla="*/ 7568630 w 11019482"/>
              <a:gd name="connsiteY16" fmla="*/ 41 h 6196022"/>
              <a:gd name="connsiteX17" fmla="*/ 9282098 w 11019482"/>
              <a:gd name="connsiteY17" fmla="*/ 241788 h 6196022"/>
              <a:gd name="connsiteX18" fmla="*/ 10562258 w 11019482"/>
              <a:gd name="connsiteY18" fmla="*/ 314940 h 6196022"/>
              <a:gd name="connsiteX19" fmla="*/ 10553114 w 11019482"/>
              <a:gd name="connsiteY19" fmla="*/ 1256772 h 6196022"/>
              <a:gd name="connsiteX20" fmla="*/ 10278794 w 11019482"/>
              <a:gd name="connsiteY20" fmla="*/ 1713972 h 6196022"/>
              <a:gd name="connsiteX21" fmla="*/ 10251362 w 11019482"/>
              <a:gd name="connsiteY21" fmla="*/ 2262612 h 6196022"/>
              <a:gd name="connsiteX22" fmla="*/ 10617122 w 11019482"/>
              <a:gd name="connsiteY22" fmla="*/ 2747244 h 6196022"/>
              <a:gd name="connsiteX23" fmla="*/ 11019458 w 11019482"/>
              <a:gd name="connsiteY23" fmla="*/ 4429740 h 6196022"/>
              <a:gd name="connsiteX24" fmla="*/ 10598834 w 11019482"/>
              <a:gd name="connsiteY24" fmla="*/ 5078964 h 6196022"/>
              <a:gd name="connsiteX25" fmla="*/ 10516538 w 11019482"/>
              <a:gd name="connsiteY25" fmla="*/ 5856204 h 6196022"/>
              <a:gd name="connsiteX26" fmla="*/ 9346106 w 11019482"/>
              <a:gd name="connsiteY26" fmla="*/ 5792196 h 6196022"/>
              <a:gd name="connsiteX27" fmla="*/ 8596298 w 11019482"/>
              <a:gd name="connsiteY27" fmla="*/ 5517876 h 6196022"/>
              <a:gd name="connsiteX28" fmla="*/ 7188122 w 11019482"/>
              <a:gd name="connsiteY28" fmla="*/ 5947644 h 6196022"/>
              <a:gd name="connsiteX29" fmla="*/ 4828970 w 11019482"/>
              <a:gd name="connsiteY29" fmla="*/ 5801340 h 6196022"/>
              <a:gd name="connsiteX30" fmla="*/ 3466514 w 11019482"/>
              <a:gd name="connsiteY30" fmla="*/ 6176244 h 6196022"/>
              <a:gd name="connsiteX31" fmla="*/ 1582850 w 11019482"/>
              <a:gd name="connsiteY31" fmla="*/ 6093948 h 6196022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553114 w 11019482"/>
              <a:gd name="connsiteY19" fmla="*/ 1331160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893965 w 11019482"/>
              <a:gd name="connsiteY19" fmla="*/ 1458943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75"/>
              <a:gd name="connsiteY0" fmla="*/ 6168336 h 6270410"/>
              <a:gd name="connsiteX1" fmla="*/ 860474 w 11019475"/>
              <a:gd name="connsiteY1" fmla="*/ 5656272 h 6270410"/>
              <a:gd name="connsiteX2" fmla="*/ 540434 w 11019475"/>
              <a:gd name="connsiteY2" fmla="*/ 5199072 h 6270410"/>
              <a:gd name="connsiteX3" fmla="*/ 586154 w 11019475"/>
              <a:gd name="connsiteY3" fmla="*/ 4613856 h 6270410"/>
              <a:gd name="connsiteX4" fmla="*/ 869618 w 11019475"/>
              <a:gd name="connsiteY4" fmla="*/ 4184088 h 6270410"/>
              <a:gd name="connsiteX5" fmla="*/ 558722 w 11019475"/>
              <a:gd name="connsiteY5" fmla="*/ 3681168 h 6270410"/>
              <a:gd name="connsiteX6" fmla="*/ 192962 w 11019475"/>
              <a:gd name="connsiteY6" fmla="*/ 3159960 h 6270410"/>
              <a:gd name="connsiteX7" fmla="*/ 202106 w 11019475"/>
              <a:gd name="connsiteY7" fmla="*/ 2373576 h 6270410"/>
              <a:gd name="connsiteX8" fmla="*/ 256970 w 11019475"/>
              <a:gd name="connsiteY8" fmla="*/ 1989528 h 6270410"/>
              <a:gd name="connsiteX9" fmla="*/ 92378 w 11019475"/>
              <a:gd name="connsiteY9" fmla="*/ 1596336 h 6270410"/>
              <a:gd name="connsiteX10" fmla="*/ 71212 w 11019475"/>
              <a:gd name="connsiteY10" fmla="*/ 877967 h 6270410"/>
              <a:gd name="connsiteX11" fmla="*/ 1034901 w 11019475"/>
              <a:gd name="connsiteY11" fmla="*/ 428330 h 6270410"/>
              <a:gd name="connsiteX12" fmla="*/ 2389019 w 11019475"/>
              <a:gd name="connsiteY12" fmla="*/ 325378 h 6270410"/>
              <a:gd name="connsiteX13" fmla="*/ 3432355 w 11019475"/>
              <a:gd name="connsiteY13" fmla="*/ 423268 h 6270410"/>
              <a:gd name="connsiteX14" fmla="*/ 4405611 w 11019475"/>
              <a:gd name="connsiteY14" fmla="*/ 291516 h 6270410"/>
              <a:gd name="connsiteX15" fmla="*/ 6076847 w 11019475"/>
              <a:gd name="connsiteY15" fmla="*/ 296597 h 6270410"/>
              <a:gd name="connsiteX16" fmla="*/ 7568630 w 11019475"/>
              <a:gd name="connsiteY16" fmla="*/ 74429 h 6270410"/>
              <a:gd name="connsiteX17" fmla="*/ 9383130 w 11019475"/>
              <a:gd name="connsiteY17" fmla="*/ 20304 h 6270410"/>
              <a:gd name="connsiteX18" fmla="*/ 10562258 w 11019475"/>
              <a:gd name="connsiteY18" fmla="*/ 389328 h 6270410"/>
              <a:gd name="connsiteX19" fmla="*/ 10893965 w 11019475"/>
              <a:gd name="connsiteY19" fmla="*/ 1458943 h 6270410"/>
              <a:gd name="connsiteX20" fmla="*/ 10278794 w 11019475"/>
              <a:gd name="connsiteY20" fmla="*/ 1788360 h 6270410"/>
              <a:gd name="connsiteX21" fmla="*/ 10968339 w 11019475"/>
              <a:gd name="connsiteY21" fmla="*/ 2430880 h 6270410"/>
              <a:gd name="connsiteX22" fmla="*/ 10617122 w 11019475"/>
              <a:gd name="connsiteY22" fmla="*/ 2821632 h 6270410"/>
              <a:gd name="connsiteX23" fmla="*/ 11019458 w 11019475"/>
              <a:gd name="connsiteY23" fmla="*/ 4504128 h 6270410"/>
              <a:gd name="connsiteX24" fmla="*/ 10598834 w 11019475"/>
              <a:gd name="connsiteY24" fmla="*/ 5153352 h 6270410"/>
              <a:gd name="connsiteX25" fmla="*/ 10516538 w 11019475"/>
              <a:gd name="connsiteY25" fmla="*/ 5930592 h 6270410"/>
              <a:gd name="connsiteX26" fmla="*/ 9346106 w 11019475"/>
              <a:gd name="connsiteY26" fmla="*/ 5866584 h 6270410"/>
              <a:gd name="connsiteX27" fmla="*/ 8596298 w 11019475"/>
              <a:gd name="connsiteY27" fmla="*/ 5592264 h 6270410"/>
              <a:gd name="connsiteX28" fmla="*/ 7188122 w 11019475"/>
              <a:gd name="connsiteY28" fmla="*/ 6022032 h 6270410"/>
              <a:gd name="connsiteX29" fmla="*/ 4828970 w 11019475"/>
              <a:gd name="connsiteY29" fmla="*/ 5875728 h 6270410"/>
              <a:gd name="connsiteX30" fmla="*/ 3466514 w 11019475"/>
              <a:gd name="connsiteY30" fmla="*/ 6250632 h 6270410"/>
              <a:gd name="connsiteX31" fmla="*/ 1582850 w 11019475"/>
              <a:gd name="connsiteY31" fmla="*/ 6168336 h 6270410"/>
              <a:gd name="connsiteX0" fmla="*/ 1582850 w 11050516"/>
              <a:gd name="connsiteY0" fmla="*/ 6168336 h 6270410"/>
              <a:gd name="connsiteX1" fmla="*/ 860474 w 11050516"/>
              <a:gd name="connsiteY1" fmla="*/ 5656272 h 6270410"/>
              <a:gd name="connsiteX2" fmla="*/ 540434 w 11050516"/>
              <a:gd name="connsiteY2" fmla="*/ 5199072 h 6270410"/>
              <a:gd name="connsiteX3" fmla="*/ 586154 w 11050516"/>
              <a:gd name="connsiteY3" fmla="*/ 4613856 h 6270410"/>
              <a:gd name="connsiteX4" fmla="*/ 869618 w 11050516"/>
              <a:gd name="connsiteY4" fmla="*/ 4184088 h 6270410"/>
              <a:gd name="connsiteX5" fmla="*/ 558722 w 11050516"/>
              <a:gd name="connsiteY5" fmla="*/ 3681168 h 6270410"/>
              <a:gd name="connsiteX6" fmla="*/ 192962 w 11050516"/>
              <a:gd name="connsiteY6" fmla="*/ 3159960 h 6270410"/>
              <a:gd name="connsiteX7" fmla="*/ 202106 w 11050516"/>
              <a:gd name="connsiteY7" fmla="*/ 2373576 h 6270410"/>
              <a:gd name="connsiteX8" fmla="*/ 256970 w 11050516"/>
              <a:gd name="connsiteY8" fmla="*/ 1989528 h 6270410"/>
              <a:gd name="connsiteX9" fmla="*/ 92378 w 11050516"/>
              <a:gd name="connsiteY9" fmla="*/ 1596336 h 6270410"/>
              <a:gd name="connsiteX10" fmla="*/ 71212 w 11050516"/>
              <a:gd name="connsiteY10" fmla="*/ 877967 h 6270410"/>
              <a:gd name="connsiteX11" fmla="*/ 1034901 w 11050516"/>
              <a:gd name="connsiteY11" fmla="*/ 428330 h 6270410"/>
              <a:gd name="connsiteX12" fmla="*/ 2389019 w 11050516"/>
              <a:gd name="connsiteY12" fmla="*/ 325378 h 6270410"/>
              <a:gd name="connsiteX13" fmla="*/ 3432355 w 11050516"/>
              <a:gd name="connsiteY13" fmla="*/ 423268 h 6270410"/>
              <a:gd name="connsiteX14" fmla="*/ 4405611 w 11050516"/>
              <a:gd name="connsiteY14" fmla="*/ 291516 h 6270410"/>
              <a:gd name="connsiteX15" fmla="*/ 6076847 w 11050516"/>
              <a:gd name="connsiteY15" fmla="*/ 296597 h 6270410"/>
              <a:gd name="connsiteX16" fmla="*/ 7568630 w 11050516"/>
              <a:gd name="connsiteY16" fmla="*/ 74429 h 6270410"/>
              <a:gd name="connsiteX17" fmla="*/ 9383130 w 11050516"/>
              <a:gd name="connsiteY17" fmla="*/ 20304 h 6270410"/>
              <a:gd name="connsiteX18" fmla="*/ 10562258 w 11050516"/>
              <a:gd name="connsiteY18" fmla="*/ 389328 h 6270410"/>
              <a:gd name="connsiteX19" fmla="*/ 10893965 w 11050516"/>
              <a:gd name="connsiteY19" fmla="*/ 1458943 h 6270410"/>
              <a:gd name="connsiteX20" fmla="*/ 11047034 w 11050516"/>
              <a:gd name="connsiteY20" fmla="*/ 1748798 h 6270410"/>
              <a:gd name="connsiteX21" fmla="*/ 10968339 w 11050516"/>
              <a:gd name="connsiteY21" fmla="*/ 2430880 h 6270410"/>
              <a:gd name="connsiteX22" fmla="*/ 10617122 w 11050516"/>
              <a:gd name="connsiteY22" fmla="*/ 2821632 h 6270410"/>
              <a:gd name="connsiteX23" fmla="*/ 11019458 w 11050516"/>
              <a:gd name="connsiteY23" fmla="*/ 4504128 h 6270410"/>
              <a:gd name="connsiteX24" fmla="*/ 10598834 w 11050516"/>
              <a:gd name="connsiteY24" fmla="*/ 5153352 h 6270410"/>
              <a:gd name="connsiteX25" fmla="*/ 10516538 w 11050516"/>
              <a:gd name="connsiteY25" fmla="*/ 5930592 h 6270410"/>
              <a:gd name="connsiteX26" fmla="*/ 9346106 w 11050516"/>
              <a:gd name="connsiteY26" fmla="*/ 5866584 h 6270410"/>
              <a:gd name="connsiteX27" fmla="*/ 8596298 w 11050516"/>
              <a:gd name="connsiteY27" fmla="*/ 5592264 h 6270410"/>
              <a:gd name="connsiteX28" fmla="*/ 7188122 w 11050516"/>
              <a:gd name="connsiteY28" fmla="*/ 6022032 h 6270410"/>
              <a:gd name="connsiteX29" fmla="*/ 4828970 w 11050516"/>
              <a:gd name="connsiteY29" fmla="*/ 5875728 h 6270410"/>
              <a:gd name="connsiteX30" fmla="*/ 3466514 w 11050516"/>
              <a:gd name="connsiteY30" fmla="*/ 6250632 h 6270410"/>
              <a:gd name="connsiteX31" fmla="*/ 1582850 w 11050516"/>
              <a:gd name="connsiteY31" fmla="*/ 6168336 h 6270410"/>
              <a:gd name="connsiteX0" fmla="*/ 1582850 w 11203881"/>
              <a:gd name="connsiteY0" fmla="*/ 6168336 h 6270410"/>
              <a:gd name="connsiteX1" fmla="*/ 860474 w 11203881"/>
              <a:gd name="connsiteY1" fmla="*/ 5656272 h 6270410"/>
              <a:gd name="connsiteX2" fmla="*/ 540434 w 11203881"/>
              <a:gd name="connsiteY2" fmla="*/ 5199072 h 6270410"/>
              <a:gd name="connsiteX3" fmla="*/ 586154 w 11203881"/>
              <a:gd name="connsiteY3" fmla="*/ 4613856 h 6270410"/>
              <a:gd name="connsiteX4" fmla="*/ 869618 w 11203881"/>
              <a:gd name="connsiteY4" fmla="*/ 4184088 h 6270410"/>
              <a:gd name="connsiteX5" fmla="*/ 558722 w 11203881"/>
              <a:gd name="connsiteY5" fmla="*/ 3681168 h 6270410"/>
              <a:gd name="connsiteX6" fmla="*/ 192962 w 11203881"/>
              <a:gd name="connsiteY6" fmla="*/ 3159960 h 6270410"/>
              <a:gd name="connsiteX7" fmla="*/ 202106 w 11203881"/>
              <a:gd name="connsiteY7" fmla="*/ 2373576 h 6270410"/>
              <a:gd name="connsiteX8" fmla="*/ 256970 w 11203881"/>
              <a:gd name="connsiteY8" fmla="*/ 1989528 h 6270410"/>
              <a:gd name="connsiteX9" fmla="*/ 92378 w 11203881"/>
              <a:gd name="connsiteY9" fmla="*/ 1596336 h 6270410"/>
              <a:gd name="connsiteX10" fmla="*/ 71212 w 11203881"/>
              <a:gd name="connsiteY10" fmla="*/ 877967 h 6270410"/>
              <a:gd name="connsiteX11" fmla="*/ 1034901 w 11203881"/>
              <a:gd name="connsiteY11" fmla="*/ 428330 h 6270410"/>
              <a:gd name="connsiteX12" fmla="*/ 2389019 w 11203881"/>
              <a:gd name="connsiteY12" fmla="*/ 325378 h 6270410"/>
              <a:gd name="connsiteX13" fmla="*/ 3432355 w 11203881"/>
              <a:gd name="connsiteY13" fmla="*/ 423268 h 6270410"/>
              <a:gd name="connsiteX14" fmla="*/ 4405611 w 11203881"/>
              <a:gd name="connsiteY14" fmla="*/ 291516 h 6270410"/>
              <a:gd name="connsiteX15" fmla="*/ 6076847 w 11203881"/>
              <a:gd name="connsiteY15" fmla="*/ 296597 h 6270410"/>
              <a:gd name="connsiteX16" fmla="*/ 7568630 w 11203881"/>
              <a:gd name="connsiteY16" fmla="*/ 74429 h 6270410"/>
              <a:gd name="connsiteX17" fmla="*/ 9383130 w 11203881"/>
              <a:gd name="connsiteY17" fmla="*/ 20304 h 6270410"/>
              <a:gd name="connsiteX18" fmla="*/ 10562258 w 11203881"/>
              <a:gd name="connsiteY18" fmla="*/ 389328 h 6270410"/>
              <a:gd name="connsiteX19" fmla="*/ 10893965 w 11203881"/>
              <a:gd name="connsiteY19" fmla="*/ 1458943 h 6270410"/>
              <a:gd name="connsiteX20" fmla="*/ 11047034 w 11203881"/>
              <a:gd name="connsiteY20" fmla="*/ 1748798 h 6270410"/>
              <a:gd name="connsiteX21" fmla="*/ 10968339 w 11203881"/>
              <a:gd name="connsiteY21" fmla="*/ 2430880 h 6270410"/>
              <a:gd name="connsiteX22" fmla="*/ 11203331 w 11203881"/>
              <a:gd name="connsiteY22" fmla="*/ 3198384 h 6270410"/>
              <a:gd name="connsiteX23" fmla="*/ 11019458 w 11203881"/>
              <a:gd name="connsiteY23" fmla="*/ 4504128 h 6270410"/>
              <a:gd name="connsiteX24" fmla="*/ 10598834 w 11203881"/>
              <a:gd name="connsiteY24" fmla="*/ 5153352 h 6270410"/>
              <a:gd name="connsiteX25" fmla="*/ 10516538 w 11203881"/>
              <a:gd name="connsiteY25" fmla="*/ 5930592 h 6270410"/>
              <a:gd name="connsiteX26" fmla="*/ 9346106 w 11203881"/>
              <a:gd name="connsiteY26" fmla="*/ 5866584 h 6270410"/>
              <a:gd name="connsiteX27" fmla="*/ 8596298 w 11203881"/>
              <a:gd name="connsiteY27" fmla="*/ 5592264 h 6270410"/>
              <a:gd name="connsiteX28" fmla="*/ 7188122 w 11203881"/>
              <a:gd name="connsiteY28" fmla="*/ 6022032 h 6270410"/>
              <a:gd name="connsiteX29" fmla="*/ 4828970 w 11203881"/>
              <a:gd name="connsiteY29" fmla="*/ 5875728 h 6270410"/>
              <a:gd name="connsiteX30" fmla="*/ 3466514 w 11203881"/>
              <a:gd name="connsiteY30" fmla="*/ 6250632 h 6270410"/>
              <a:gd name="connsiteX31" fmla="*/ 1582850 w 11203881"/>
              <a:gd name="connsiteY31" fmla="*/ 6168336 h 6270410"/>
              <a:gd name="connsiteX0" fmla="*/ 1582850 w 11203639"/>
              <a:gd name="connsiteY0" fmla="*/ 6168336 h 6270410"/>
              <a:gd name="connsiteX1" fmla="*/ 860474 w 11203639"/>
              <a:gd name="connsiteY1" fmla="*/ 5656272 h 6270410"/>
              <a:gd name="connsiteX2" fmla="*/ 540434 w 11203639"/>
              <a:gd name="connsiteY2" fmla="*/ 5199072 h 6270410"/>
              <a:gd name="connsiteX3" fmla="*/ 586154 w 11203639"/>
              <a:gd name="connsiteY3" fmla="*/ 4613856 h 6270410"/>
              <a:gd name="connsiteX4" fmla="*/ 869618 w 11203639"/>
              <a:gd name="connsiteY4" fmla="*/ 4184088 h 6270410"/>
              <a:gd name="connsiteX5" fmla="*/ 558722 w 11203639"/>
              <a:gd name="connsiteY5" fmla="*/ 3681168 h 6270410"/>
              <a:gd name="connsiteX6" fmla="*/ 192962 w 11203639"/>
              <a:gd name="connsiteY6" fmla="*/ 3159960 h 6270410"/>
              <a:gd name="connsiteX7" fmla="*/ 202106 w 11203639"/>
              <a:gd name="connsiteY7" fmla="*/ 2373576 h 6270410"/>
              <a:gd name="connsiteX8" fmla="*/ 256970 w 11203639"/>
              <a:gd name="connsiteY8" fmla="*/ 1989528 h 6270410"/>
              <a:gd name="connsiteX9" fmla="*/ 92378 w 11203639"/>
              <a:gd name="connsiteY9" fmla="*/ 1596336 h 6270410"/>
              <a:gd name="connsiteX10" fmla="*/ 71212 w 11203639"/>
              <a:gd name="connsiteY10" fmla="*/ 877967 h 6270410"/>
              <a:gd name="connsiteX11" fmla="*/ 1034901 w 11203639"/>
              <a:gd name="connsiteY11" fmla="*/ 428330 h 6270410"/>
              <a:gd name="connsiteX12" fmla="*/ 2389019 w 11203639"/>
              <a:gd name="connsiteY12" fmla="*/ 325378 h 6270410"/>
              <a:gd name="connsiteX13" fmla="*/ 3432355 w 11203639"/>
              <a:gd name="connsiteY13" fmla="*/ 423268 h 6270410"/>
              <a:gd name="connsiteX14" fmla="*/ 4405611 w 11203639"/>
              <a:gd name="connsiteY14" fmla="*/ 291516 h 6270410"/>
              <a:gd name="connsiteX15" fmla="*/ 6076847 w 11203639"/>
              <a:gd name="connsiteY15" fmla="*/ 296597 h 6270410"/>
              <a:gd name="connsiteX16" fmla="*/ 7568630 w 11203639"/>
              <a:gd name="connsiteY16" fmla="*/ 74429 h 6270410"/>
              <a:gd name="connsiteX17" fmla="*/ 9383130 w 11203639"/>
              <a:gd name="connsiteY17" fmla="*/ 20304 h 6270410"/>
              <a:gd name="connsiteX18" fmla="*/ 10562258 w 11203639"/>
              <a:gd name="connsiteY18" fmla="*/ 389328 h 6270410"/>
              <a:gd name="connsiteX19" fmla="*/ 10893965 w 11203639"/>
              <a:gd name="connsiteY19" fmla="*/ 1458943 h 6270410"/>
              <a:gd name="connsiteX20" fmla="*/ 11047034 w 11203639"/>
              <a:gd name="connsiteY20" fmla="*/ 1748798 h 6270410"/>
              <a:gd name="connsiteX21" fmla="*/ 10968339 w 11203639"/>
              <a:gd name="connsiteY21" fmla="*/ 2430880 h 6270410"/>
              <a:gd name="connsiteX22" fmla="*/ 11203331 w 11203639"/>
              <a:gd name="connsiteY22" fmla="*/ 3198384 h 6270410"/>
              <a:gd name="connsiteX23" fmla="*/ 11019458 w 11203639"/>
              <a:gd name="connsiteY23" fmla="*/ 4504128 h 6270410"/>
              <a:gd name="connsiteX24" fmla="*/ 11074307 w 11203639"/>
              <a:gd name="connsiteY24" fmla="*/ 5637540 h 6270410"/>
              <a:gd name="connsiteX25" fmla="*/ 10516538 w 11203639"/>
              <a:gd name="connsiteY25" fmla="*/ 5930592 h 6270410"/>
              <a:gd name="connsiteX26" fmla="*/ 9346106 w 11203639"/>
              <a:gd name="connsiteY26" fmla="*/ 5866584 h 6270410"/>
              <a:gd name="connsiteX27" fmla="*/ 8596298 w 11203639"/>
              <a:gd name="connsiteY27" fmla="*/ 5592264 h 6270410"/>
              <a:gd name="connsiteX28" fmla="*/ 7188122 w 11203639"/>
              <a:gd name="connsiteY28" fmla="*/ 6022032 h 6270410"/>
              <a:gd name="connsiteX29" fmla="*/ 4828970 w 11203639"/>
              <a:gd name="connsiteY29" fmla="*/ 5875728 h 6270410"/>
              <a:gd name="connsiteX30" fmla="*/ 3466514 w 11203639"/>
              <a:gd name="connsiteY30" fmla="*/ 6250632 h 6270410"/>
              <a:gd name="connsiteX31" fmla="*/ 1582850 w 11203639"/>
              <a:gd name="connsiteY31" fmla="*/ 6168336 h 6270410"/>
              <a:gd name="connsiteX0" fmla="*/ 1157702 w 11203639"/>
              <a:gd name="connsiteY0" fmla="*/ 6379165 h 6412723"/>
              <a:gd name="connsiteX1" fmla="*/ 860474 w 11203639"/>
              <a:gd name="connsiteY1" fmla="*/ 5656272 h 6412723"/>
              <a:gd name="connsiteX2" fmla="*/ 540434 w 11203639"/>
              <a:gd name="connsiteY2" fmla="*/ 5199072 h 6412723"/>
              <a:gd name="connsiteX3" fmla="*/ 586154 w 11203639"/>
              <a:gd name="connsiteY3" fmla="*/ 4613856 h 6412723"/>
              <a:gd name="connsiteX4" fmla="*/ 869618 w 11203639"/>
              <a:gd name="connsiteY4" fmla="*/ 4184088 h 6412723"/>
              <a:gd name="connsiteX5" fmla="*/ 558722 w 11203639"/>
              <a:gd name="connsiteY5" fmla="*/ 3681168 h 6412723"/>
              <a:gd name="connsiteX6" fmla="*/ 192962 w 11203639"/>
              <a:gd name="connsiteY6" fmla="*/ 3159960 h 6412723"/>
              <a:gd name="connsiteX7" fmla="*/ 202106 w 11203639"/>
              <a:gd name="connsiteY7" fmla="*/ 2373576 h 6412723"/>
              <a:gd name="connsiteX8" fmla="*/ 256970 w 11203639"/>
              <a:gd name="connsiteY8" fmla="*/ 1989528 h 6412723"/>
              <a:gd name="connsiteX9" fmla="*/ 92378 w 11203639"/>
              <a:gd name="connsiteY9" fmla="*/ 1596336 h 6412723"/>
              <a:gd name="connsiteX10" fmla="*/ 71212 w 11203639"/>
              <a:gd name="connsiteY10" fmla="*/ 877967 h 6412723"/>
              <a:gd name="connsiteX11" fmla="*/ 1034901 w 11203639"/>
              <a:gd name="connsiteY11" fmla="*/ 428330 h 6412723"/>
              <a:gd name="connsiteX12" fmla="*/ 2389019 w 11203639"/>
              <a:gd name="connsiteY12" fmla="*/ 325378 h 6412723"/>
              <a:gd name="connsiteX13" fmla="*/ 3432355 w 11203639"/>
              <a:gd name="connsiteY13" fmla="*/ 423268 h 6412723"/>
              <a:gd name="connsiteX14" fmla="*/ 4405611 w 11203639"/>
              <a:gd name="connsiteY14" fmla="*/ 291516 h 6412723"/>
              <a:gd name="connsiteX15" fmla="*/ 6076847 w 11203639"/>
              <a:gd name="connsiteY15" fmla="*/ 296597 h 6412723"/>
              <a:gd name="connsiteX16" fmla="*/ 7568630 w 11203639"/>
              <a:gd name="connsiteY16" fmla="*/ 74429 h 6412723"/>
              <a:gd name="connsiteX17" fmla="*/ 9383130 w 11203639"/>
              <a:gd name="connsiteY17" fmla="*/ 20304 h 6412723"/>
              <a:gd name="connsiteX18" fmla="*/ 10562258 w 11203639"/>
              <a:gd name="connsiteY18" fmla="*/ 389328 h 6412723"/>
              <a:gd name="connsiteX19" fmla="*/ 10893965 w 11203639"/>
              <a:gd name="connsiteY19" fmla="*/ 1458943 h 6412723"/>
              <a:gd name="connsiteX20" fmla="*/ 11047034 w 11203639"/>
              <a:gd name="connsiteY20" fmla="*/ 1748798 h 6412723"/>
              <a:gd name="connsiteX21" fmla="*/ 10968339 w 11203639"/>
              <a:gd name="connsiteY21" fmla="*/ 2430880 h 6412723"/>
              <a:gd name="connsiteX22" fmla="*/ 11203331 w 11203639"/>
              <a:gd name="connsiteY22" fmla="*/ 3198384 h 6412723"/>
              <a:gd name="connsiteX23" fmla="*/ 11019458 w 11203639"/>
              <a:gd name="connsiteY23" fmla="*/ 4504128 h 6412723"/>
              <a:gd name="connsiteX24" fmla="*/ 11074307 w 11203639"/>
              <a:gd name="connsiteY24" fmla="*/ 5637540 h 6412723"/>
              <a:gd name="connsiteX25" fmla="*/ 10516538 w 11203639"/>
              <a:gd name="connsiteY25" fmla="*/ 5930592 h 6412723"/>
              <a:gd name="connsiteX26" fmla="*/ 9346106 w 11203639"/>
              <a:gd name="connsiteY26" fmla="*/ 5866584 h 6412723"/>
              <a:gd name="connsiteX27" fmla="*/ 8596298 w 11203639"/>
              <a:gd name="connsiteY27" fmla="*/ 5592264 h 6412723"/>
              <a:gd name="connsiteX28" fmla="*/ 7188122 w 11203639"/>
              <a:gd name="connsiteY28" fmla="*/ 6022032 h 6412723"/>
              <a:gd name="connsiteX29" fmla="*/ 4828970 w 11203639"/>
              <a:gd name="connsiteY29" fmla="*/ 5875728 h 6412723"/>
              <a:gd name="connsiteX30" fmla="*/ 3466514 w 11203639"/>
              <a:gd name="connsiteY30" fmla="*/ 6250632 h 6412723"/>
              <a:gd name="connsiteX31" fmla="*/ 1157702 w 11203639"/>
              <a:gd name="connsiteY31" fmla="*/ 6379165 h 6412723"/>
              <a:gd name="connsiteX0" fmla="*/ 1157702 w 11203639"/>
              <a:gd name="connsiteY0" fmla="*/ 6379165 h 6413958"/>
              <a:gd name="connsiteX1" fmla="*/ 641556 w 11203639"/>
              <a:gd name="connsiteY1" fmla="*/ 5638479 h 6413958"/>
              <a:gd name="connsiteX2" fmla="*/ 540434 w 11203639"/>
              <a:gd name="connsiteY2" fmla="*/ 5199072 h 6413958"/>
              <a:gd name="connsiteX3" fmla="*/ 586154 w 11203639"/>
              <a:gd name="connsiteY3" fmla="*/ 4613856 h 6413958"/>
              <a:gd name="connsiteX4" fmla="*/ 869618 w 11203639"/>
              <a:gd name="connsiteY4" fmla="*/ 4184088 h 6413958"/>
              <a:gd name="connsiteX5" fmla="*/ 558722 w 11203639"/>
              <a:gd name="connsiteY5" fmla="*/ 3681168 h 6413958"/>
              <a:gd name="connsiteX6" fmla="*/ 192962 w 11203639"/>
              <a:gd name="connsiteY6" fmla="*/ 3159960 h 6413958"/>
              <a:gd name="connsiteX7" fmla="*/ 202106 w 11203639"/>
              <a:gd name="connsiteY7" fmla="*/ 2373576 h 6413958"/>
              <a:gd name="connsiteX8" fmla="*/ 256970 w 11203639"/>
              <a:gd name="connsiteY8" fmla="*/ 1989528 h 6413958"/>
              <a:gd name="connsiteX9" fmla="*/ 92378 w 11203639"/>
              <a:gd name="connsiteY9" fmla="*/ 1596336 h 6413958"/>
              <a:gd name="connsiteX10" fmla="*/ 71212 w 11203639"/>
              <a:gd name="connsiteY10" fmla="*/ 877967 h 6413958"/>
              <a:gd name="connsiteX11" fmla="*/ 1034901 w 11203639"/>
              <a:gd name="connsiteY11" fmla="*/ 428330 h 6413958"/>
              <a:gd name="connsiteX12" fmla="*/ 2389019 w 11203639"/>
              <a:gd name="connsiteY12" fmla="*/ 325378 h 6413958"/>
              <a:gd name="connsiteX13" fmla="*/ 3432355 w 11203639"/>
              <a:gd name="connsiteY13" fmla="*/ 423268 h 6413958"/>
              <a:gd name="connsiteX14" fmla="*/ 4405611 w 11203639"/>
              <a:gd name="connsiteY14" fmla="*/ 291516 h 6413958"/>
              <a:gd name="connsiteX15" fmla="*/ 6076847 w 11203639"/>
              <a:gd name="connsiteY15" fmla="*/ 296597 h 6413958"/>
              <a:gd name="connsiteX16" fmla="*/ 7568630 w 11203639"/>
              <a:gd name="connsiteY16" fmla="*/ 74429 h 6413958"/>
              <a:gd name="connsiteX17" fmla="*/ 9383130 w 11203639"/>
              <a:gd name="connsiteY17" fmla="*/ 20304 h 6413958"/>
              <a:gd name="connsiteX18" fmla="*/ 10562258 w 11203639"/>
              <a:gd name="connsiteY18" fmla="*/ 389328 h 6413958"/>
              <a:gd name="connsiteX19" fmla="*/ 10893965 w 11203639"/>
              <a:gd name="connsiteY19" fmla="*/ 1458943 h 6413958"/>
              <a:gd name="connsiteX20" fmla="*/ 11047034 w 11203639"/>
              <a:gd name="connsiteY20" fmla="*/ 1748798 h 6413958"/>
              <a:gd name="connsiteX21" fmla="*/ 10968339 w 11203639"/>
              <a:gd name="connsiteY21" fmla="*/ 2430880 h 6413958"/>
              <a:gd name="connsiteX22" fmla="*/ 11203331 w 11203639"/>
              <a:gd name="connsiteY22" fmla="*/ 3198384 h 6413958"/>
              <a:gd name="connsiteX23" fmla="*/ 11019458 w 11203639"/>
              <a:gd name="connsiteY23" fmla="*/ 4504128 h 6413958"/>
              <a:gd name="connsiteX24" fmla="*/ 11074307 w 11203639"/>
              <a:gd name="connsiteY24" fmla="*/ 5637540 h 6413958"/>
              <a:gd name="connsiteX25" fmla="*/ 10516538 w 11203639"/>
              <a:gd name="connsiteY25" fmla="*/ 5930592 h 6413958"/>
              <a:gd name="connsiteX26" fmla="*/ 9346106 w 11203639"/>
              <a:gd name="connsiteY26" fmla="*/ 5866584 h 6413958"/>
              <a:gd name="connsiteX27" fmla="*/ 8596298 w 11203639"/>
              <a:gd name="connsiteY27" fmla="*/ 5592264 h 6413958"/>
              <a:gd name="connsiteX28" fmla="*/ 7188122 w 11203639"/>
              <a:gd name="connsiteY28" fmla="*/ 6022032 h 6413958"/>
              <a:gd name="connsiteX29" fmla="*/ 4828970 w 11203639"/>
              <a:gd name="connsiteY29" fmla="*/ 5875728 h 6413958"/>
              <a:gd name="connsiteX30" fmla="*/ 3466514 w 11203639"/>
              <a:gd name="connsiteY30" fmla="*/ 6250632 h 6413958"/>
              <a:gd name="connsiteX31" fmla="*/ 1157702 w 11203639"/>
              <a:gd name="connsiteY31" fmla="*/ 6379165 h 6413958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203639" h="6408936">
                <a:moveTo>
                  <a:pt x="1157702" y="6379165"/>
                </a:moveTo>
                <a:cubicBezTo>
                  <a:pt x="686876" y="6277140"/>
                  <a:pt x="744434" y="5835161"/>
                  <a:pt x="641556" y="5638479"/>
                </a:cubicBezTo>
                <a:cubicBezTo>
                  <a:pt x="538678" y="5441797"/>
                  <a:pt x="549668" y="5369843"/>
                  <a:pt x="540434" y="5199072"/>
                </a:cubicBezTo>
                <a:cubicBezTo>
                  <a:pt x="531200" y="5028302"/>
                  <a:pt x="531290" y="4783020"/>
                  <a:pt x="586154" y="4613856"/>
                </a:cubicBezTo>
                <a:cubicBezTo>
                  <a:pt x="641018" y="4444692"/>
                  <a:pt x="874190" y="4339536"/>
                  <a:pt x="869618" y="4184088"/>
                </a:cubicBezTo>
                <a:cubicBezTo>
                  <a:pt x="865046" y="4028640"/>
                  <a:pt x="671498" y="3851856"/>
                  <a:pt x="558722" y="3681168"/>
                </a:cubicBezTo>
                <a:cubicBezTo>
                  <a:pt x="445946" y="3510480"/>
                  <a:pt x="252398" y="3377892"/>
                  <a:pt x="192962" y="3159960"/>
                </a:cubicBezTo>
                <a:cubicBezTo>
                  <a:pt x="133526" y="2942028"/>
                  <a:pt x="191438" y="2568648"/>
                  <a:pt x="202106" y="2373576"/>
                </a:cubicBezTo>
                <a:cubicBezTo>
                  <a:pt x="212774" y="2178504"/>
                  <a:pt x="275258" y="2119068"/>
                  <a:pt x="256970" y="1989528"/>
                </a:cubicBezTo>
                <a:cubicBezTo>
                  <a:pt x="238682" y="1859988"/>
                  <a:pt x="123338" y="1781596"/>
                  <a:pt x="92378" y="1596336"/>
                </a:cubicBezTo>
                <a:cubicBezTo>
                  <a:pt x="61418" y="1411076"/>
                  <a:pt x="-85875" y="1072635"/>
                  <a:pt x="71212" y="877967"/>
                </a:cubicBezTo>
                <a:cubicBezTo>
                  <a:pt x="228299" y="683299"/>
                  <a:pt x="648600" y="520428"/>
                  <a:pt x="1034901" y="428330"/>
                </a:cubicBezTo>
                <a:cubicBezTo>
                  <a:pt x="1421202" y="336232"/>
                  <a:pt x="1989443" y="326222"/>
                  <a:pt x="2389019" y="325378"/>
                </a:cubicBezTo>
                <a:cubicBezTo>
                  <a:pt x="2788595" y="324534"/>
                  <a:pt x="3096256" y="428912"/>
                  <a:pt x="3432355" y="423268"/>
                </a:cubicBezTo>
                <a:cubicBezTo>
                  <a:pt x="3768454" y="417624"/>
                  <a:pt x="3964862" y="312628"/>
                  <a:pt x="4405611" y="291516"/>
                </a:cubicBezTo>
                <a:cubicBezTo>
                  <a:pt x="4846360" y="270404"/>
                  <a:pt x="5549677" y="332778"/>
                  <a:pt x="6076847" y="296597"/>
                </a:cubicBezTo>
                <a:cubicBezTo>
                  <a:pt x="6604017" y="260416"/>
                  <a:pt x="7017583" y="120478"/>
                  <a:pt x="7568630" y="74429"/>
                </a:cubicBezTo>
                <a:cubicBezTo>
                  <a:pt x="8119677" y="28380"/>
                  <a:pt x="8884192" y="-32179"/>
                  <a:pt x="9383130" y="20304"/>
                </a:cubicBezTo>
                <a:cubicBezTo>
                  <a:pt x="9882068" y="72787"/>
                  <a:pt x="10310452" y="149555"/>
                  <a:pt x="10562258" y="389328"/>
                </a:cubicBezTo>
                <a:cubicBezTo>
                  <a:pt x="10814064" y="629101"/>
                  <a:pt x="10813169" y="1232365"/>
                  <a:pt x="10893965" y="1458943"/>
                </a:cubicBezTo>
                <a:cubicBezTo>
                  <a:pt x="10974761" y="1685521"/>
                  <a:pt x="11034638" y="1586809"/>
                  <a:pt x="11047034" y="1748798"/>
                </a:cubicBezTo>
                <a:cubicBezTo>
                  <a:pt x="11059430" y="1910787"/>
                  <a:pt x="10942290" y="2189282"/>
                  <a:pt x="10968339" y="2430880"/>
                </a:cubicBezTo>
                <a:cubicBezTo>
                  <a:pt x="10994388" y="2672478"/>
                  <a:pt x="11194811" y="2852843"/>
                  <a:pt x="11203331" y="3198384"/>
                </a:cubicBezTo>
                <a:cubicBezTo>
                  <a:pt x="11211851" y="3543925"/>
                  <a:pt x="11040962" y="4097602"/>
                  <a:pt x="11019458" y="4504128"/>
                </a:cubicBezTo>
                <a:cubicBezTo>
                  <a:pt x="10997954" y="4910654"/>
                  <a:pt x="11158127" y="5399796"/>
                  <a:pt x="11074307" y="5637540"/>
                </a:cubicBezTo>
                <a:cubicBezTo>
                  <a:pt x="10990487" y="5875284"/>
                  <a:pt x="10804572" y="5892418"/>
                  <a:pt x="10516538" y="5930592"/>
                </a:cubicBezTo>
                <a:cubicBezTo>
                  <a:pt x="10228504" y="5968766"/>
                  <a:pt x="9666146" y="5922972"/>
                  <a:pt x="9346106" y="5866584"/>
                </a:cubicBezTo>
                <a:cubicBezTo>
                  <a:pt x="9026066" y="5810196"/>
                  <a:pt x="8955962" y="5566356"/>
                  <a:pt x="8596298" y="5592264"/>
                </a:cubicBezTo>
                <a:cubicBezTo>
                  <a:pt x="8236634" y="5618172"/>
                  <a:pt x="7804107" y="5931801"/>
                  <a:pt x="7188122" y="6022032"/>
                </a:cubicBezTo>
                <a:cubicBezTo>
                  <a:pt x="6572137" y="6112263"/>
                  <a:pt x="5569364" y="6194779"/>
                  <a:pt x="4900386" y="6133653"/>
                </a:cubicBezTo>
                <a:cubicBezTo>
                  <a:pt x="4196880" y="6248707"/>
                  <a:pt x="4090295" y="6209713"/>
                  <a:pt x="3466514" y="6250632"/>
                </a:cubicBezTo>
                <a:cubicBezTo>
                  <a:pt x="2842733" y="6291551"/>
                  <a:pt x="1628528" y="6481190"/>
                  <a:pt x="1157702" y="63791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 advTm="3000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>
            <a:extLst>
              <a:ext uri="{FF2B5EF4-FFF2-40B4-BE49-F238E27FC236}">
                <a16:creationId xmlns:a16="http://schemas.microsoft.com/office/drawing/2014/main" id="{9A208F0E-8DB9-2B4C-9AB2-B0B052800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9212" y="105680"/>
            <a:ext cx="4671848" cy="6858000"/>
          </a:xfrm>
          <a:prstGeom prst="rect">
            <a:avLst/>
          </a:prstGeom>
        </p:spPr>
      </p:pic>
      <p:pic>
        <p:nvPicPr>
          <p:cNvPr id="15" name="图片 4" descr="卡通人物&#10;&#10;低可信度描述已自动生成">
            <a:extLst>
              <a:ext uri="{FF2B5EF4-FFF2-40B4-BE49-F238E27FC236}">
                <a16:creationId xmlns:a16="http://schemas.microsoft.com/office/drawing/2014/main" id="{36B917C8-8BF1-F449-B4A6-52FA5C5E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224" y="167634"/>
            <a:ext cx="2456901" cy="1469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712" y="849411"/>
            <a:ext cx="3957515" cy="11246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D02359-E3CD-FA4B-85E1-A01574154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7" y="0"/>
            <a:ext cx="1549695" cy="1549695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60AF410B-8B0A-E849-BBC8-0962B45CC3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-163286" y="4620940"/>
            <a:ext cx="5853606" cy="2692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388B18-9CBB-AE4B-9AE8-02FD1C0F8E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" y="1789723"/>
            <a:ext cx="110998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92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987390" y="566843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9" y="3118759"/>
            <a:ext cx="3939037" cy="3944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4964851" y="2522517"/>
            <a:ext cx="5983356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4000" b="1" u="sng" dirty="0">
                <a:latin typeface="Cambria" panose="02040503050406030204" pitchFamily="18" charset="0"/>
              </a:rPr>
              <a:t>Bài giải</a:t>
            </a:r>
            <a:r>
              <a:rPr lang="x-none" sz="4000" b="1" dirty="0">
                <a:latin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x-none" sz="4000" dirty="0">
                <a:latin typeface="Cambria" panose="02040503050406030204" pitchFamily="18" charset="0"/>
              </a:rPr>
              <a:t>Diện tích hình chữ nhật là:</a:t>
            </a:r>
          </a:p>
          <a:p>
            <a:pPr algn="ctr">
              <a:lnSpc>
                <a:spcPct val="150000"/>
              </a:lnSpc>
            </a:pPr>
            <a:r>
              <a:rPr lang="x-none" sz="4000" dirty="0">
                <a:latin typeface="Cambria" panose="02040503050406030204" pitchFamily="18" charset="0"/>
              </a:rPr>
              <a:t>9 x 6 = 54 (cm</a:t>
            </a:r>
            <a:r>
              <a:rPr lang="x-none" sz="4000" baseline="30000" dirty="0">
                <a:latin typeface="Cambria" panose="02040503050406030204" pitchFamily="18" charset="0"/>
              </a:rPr>
              <a:t>2</a:t>
            </a:r>
            <a:r>
              <a:rPr lang="x-none" sz="4000" dirty="0">
                <a:latin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x-none" sz="4000" dirty="0">
                <a:latin typeface="Cambria" panose="02040503050406030204" pitchFamily="18" charset="0"/>
              </a:rPr>
              <a:t>Đáp số: </a:t>
            </a:r>
            <a:r>
              <a:rPr lang="x-none" sz="4000" i="1" dirty="0">
                <a:latin typeface="Cambria" panose="02040503050406030204" pitchFamily="18" charset="0"/>
              </a:rPr>
              <a:t>54 cm</a:t>
            </a:r>
            <a:r>
              <a:rPr lang="x-none" sz="4000" i="1" baseline="30000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D3D1ACD7-8692-814D-B09B-8E487F6C6B31}"/>
              </a:ext>
            </a:extLst>
          </p:cNvPr>
          <p:cNvSpPr txBox="1"/>
          <p:nvPr/>
        </p:nvSpPr>
        <p:spPr>
          <a:xfrm>
            <a:off x="901148" y="1523494"/>
            <a:ext cx="10564021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b)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Hình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chữ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nhật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có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chiều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dài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9cm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chiều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rộng</a:t>
            </a:r>
            <a:r>
              <a:rPr lang="en-US" altLang="zh-CN" sz="4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6cm</a:t>
            </a:r>
          </a:p>
        </p:txBody>
      </p:sp>
    </p:spTree>
    <p:extLst>
      <p:ext uri="{BB962C8B-B14F-4D97-AF65-F5344CB8AC3E}">
        <p14:creationId xmlns:p14="http://schemas.microsoft.com/office/powerpoint/2010/main" val="295156381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679173" y="515684"/>
            <a:ext cx="10760662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just" defTabSz="914377"/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Một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chữ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nhật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chiều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rộng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6cm,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chiều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gấp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đôi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chiều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rộng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.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chữ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nhật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đó</a:t>
            </a:r>
            <a:endParaRPr lang="zh-CN" altLang="en-US" sz="5400" dirty="0">
              <a:solidFill>
                <a:srgbClr val="9A7148"/>
              </a:solidFill>
              <a:latin typeface="#9Slide05 Phobia" panose="02000506000000020003" pitchFamily="2" charset="77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81E03-D8E6-9F49-A78F-DCFC2022E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3" y="3101007"/>
            <a:ext cx="3713837" cy="3713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F315F-E220-CC4F-928B-617E1F40C680}"/>
              </a:ext>
            </a:extLst>
          </p:cNvPr>
          <p:cNvSpPr txBox="1"/>
          <p:nvPr/>
        </p:nvSpPr>
        <p:spPr>
          <a:xfrm>
            <a:off x="4160994" y="2752264"/>
            <a:ext cx="691389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4000" b="1" u="sng" dirty="0">
                <a:latin typeface="Cambria" panose="02040503050406030204" pitchFamily="18" charset="0"/>
              </a:rPr>
              <a:t>Tóm tắt:</a:t>
            </a:r>
          </a:p>
          <a:p>
            <a:pPr>
              <a:lnSpc>
                <a:spcPct val="150000"/>
              </a:lnSpc>
            </a:pPr>
            <a:r>
              <a:rPr lang="x-none" sz="4000" dirty="0">
                <a:latin typeface="Cambria" panose="02040503050406030204" pitchFamily="18" charset="0"/>
              </a:rPr>
              <a:t>-    Chiều rộng = </a:t>
            </a:r>
            <a:r>
              <a:rPr lang="x-none" sz="4000" dirty="0">
                <a:solidFill>
                  <a:srgbClr val="C00000"/>
                </a:solidFill>
                <a:latin typeface="Cambria" panose="02040503050406030204" pitchFamily="18" charset="0"/>
              </a:rPr>
              <a:t>6 </a:t>
            </a:r>
            <a:r>
              <a:rPr lang="x-none" sz="4000" dirty="0">
                <a:latin typeface="Cambria" panose="02040503050406030204" pitchFamily="18" charset="0"/>
              </a:rPr>
              <a:t>cm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x-none" sz="4000" dirty="0">
                <a:latin typeface="Cambria" panose="02040503050406030204" pitchFamily="18" charset="0"/>
              </a:rPr>
              <a:t>Chiều dài = </a:t>
            </a:r>
            <a:r>
              <a:rPr lang="x-none" sz="4000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x-none" sz="4000" dirty="0">
                <a:latin typeface="Cambria" panose="02040503050406030204" pitchFamily="18" charset="0"/>
              </a:rPr>
              <a:t> x chiều rộng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x-none" sz="4000" dirty="0">
                <a:latin typeface="Cambria" panose="02040503050406030204" pitchFamily="18" charset="0"/>
              </a:rPr>
              <a:t>Diện tích = ? cm</a:t>
            </a:r>
            <a:r>
              <a:rPr lang="x-none" sz="4000" baseline="30000" dirty="0">
                <a:latin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99021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679173" y="515684"/>
            <a:ext cx="10760662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just" defTabSz="914377"/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Một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chữ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nhật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chiều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rộng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6cm,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chiều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gấp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đôi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chiều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rộng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.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chữ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nhật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đó</a:t>
            </a:r>
            <a:endParaRPr lang="zh-CN" altLang="en-US" sz="5400" dirty="0">
              <a:solidFill>
                <a:srgbClr val="9A7148"/>
              </a:solidFill>
              <a:latin typeface="#9Slide05 Phobia" panose="02000506000000020003" pitchFamily="2" charset="77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81E03-D8E6-9F49-A78F-DCFC2022E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3" y="3101007"/>
            <a:ext cx="3713837" cy="3713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F315F-E220-CC4F-928B-617E1F40C680}"/>
              </a:ext>
            </a:extLst>
          </p:cNvPr>
          <p:cNvSpPr txBox="1"/>
          <p:nvPr/>
        </p:nvSpPr>
        <p:spPr>
          <a:xfrm>
            <a:off x="4084794" y="2387388"/>
            <a:ext cx="6913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u="sng" dirty="0">
                <a:latin typeface="Cambria" panose="02040503050406030204" pitchFamily="18" charset="0"/>
              </a:rPr>
              <a:t>Bài giải: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Chiều dài hình chữ nhật là: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6 x 2 = 12 (cm)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Diện tích hình chữ nhật là: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6 x 12 = 72 (cm</a:t>
            </a:r>
            <a:r>
              <a:rPr lang="x-none" sz="4000" baseline="30000" dirty="0">
                <a:latin typeface="Cambria" panose="02040503050406030204" pitchFamily="18" charset="0"/>
              </a:rPr>
              <a:t>2</a:t>
            </a:r>
            <a:r>
              <a:rPr lang="x-none" sz="4000" dirty="0">
                <a:latin typeface="Cambria" panose="02040503050406030204" pitchFamily="18" charset="0"/>
              </a:rPr>
              <a:t>)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Đáp số: </a:t>
            </a:r>
            <a:r>
              <a:rPr lang="x-none" sz="4000" i="1" dirty="0">
                <a:latin typeface="Cambria" panose="02040503050406030204" pitchFamily="18" charset="0"/>
              </a:rPr>
              <a:t>72 cm</a:t>
            </a:r>
            <a:r>
              <a:rPr lang="x-none" sz="4000" i="1" baseline="30000" dirty="0">
                <a:latin typeface="Cambria" panose="02040503050406030204" pitchFamily="18" charset="0"/>
              </a:rPr>
              <a:t>2</a:t>
            </a:r>
          </a:p>
          <a:p>
            <a:pPr marL="571500" indent="-571500" algn="ctr">
              <a:buFontTx/>
              <a:buChar char="-"/>
            </a:pPr>
            <a:endParaRPr lang="x-none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606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3: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Việt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cắt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được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miếng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bìa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như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dưới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đây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. Hai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miếng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bìa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nào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bằng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nhau</a:t>
            </a:r>
            <a:r>
              <a:rPr lang="en-US" altLang="zh-CN" sz="48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.</a:t>
            </a:r>
            <a:endParaRPr lang="zh-CN" altLang="en-US" sz="48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842E8-F3B2-C344-A181-071CE47D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4" y="2933140"/>
            <a:ext cx="9105900" cy="2501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84078E-945B-B342-9C66-5FB3B51F64E8}"/>
              </a:ext>
            </a:extLst>
          </p:cNvPr>
          <p:cNvSpPr/>
          <p:nvPr/>
        </p:nvSpPr>
        <p:spPr>
          <a:xfrm>
            <a:off x="1506554" y="5515244"/>
            <a:ext cx="2907184" cy="6330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3200" dirty="0"/>
              <a:t>21 ô vuông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00A075-A65F-6B42-B355-82569E06056B}"/>
              </a:ext>
            </a:extLst>
          </p:cNvPr>
          <p:cNvSpPr/>
          <p:nvPr/>
        </p:nvSpPr>
        <p:spPr>
          <a:xfrm>
            <a:off x="4642408" y="5531090"/>
            <a:ext cx="2907184" cy="6330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3200" dirty="0"/>
              <a:t>23 ô vuông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C918E-2780-6448-A59C-B13110D30B01}"/>
              </a:ext>
            </a:extLst>
          </p:cNvPr>
          <p:cNvSpPr/>
          <p:nvPr/>
        </p:nvSpPr>
        <p:spPr>
          <a:xfrm>
            <a:off x="7871977" y="5524765"/>
            <a:ext cx="2907184" cy="6330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3200" dirty="0"/>
              <a:t>23 ô vuông</a:t>
            </a:r>
          </a:p>
        </p:txBody>
      </p:sp>
    </p:spTree>
    <p:extLst>
      <p:ext uri="{BB962C8B-B14F-4D97-AF65-F5344CB8AC3E}">
        <p14:creationId xmlns:p14="http://schemas.microsoft.com/office/powerpoint/2010/main" val="9185208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4: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Một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võ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đài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vuông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36cm.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của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võ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đài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đó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.</a:t>
            </a:r>
            <a:endParaRPr lang="zh-CN" altLang="en-US" sz="60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752A-1213-F847-A3D1-A6BB1EFB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2" y="2631955"/>
            <a:ext cx="5131777" cy="33084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8B5F5B-6F57-A348-AB27-62BC1503D050}"/>
              </a:ext>
            </a:extLst>
          </p:cNvPr>
          <p:cNvCxnSpPr/>
          <p:nvPr/>
        </p:nvCxnSpPr>
        <p:spPr>
          <a:xfrm>
            <a:off x="7913077" y="1424353"/>
            <a:ext cx="237392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1BA95B-E8DB-2849-9600-F10BCFB1BCCF}"/>
              </a:ext>
            </a:extLst>
          </p:cNvPr>
          <p:cNvSpPr txBox="1"/>
          <p:nvPr/>
        </p:nvSpPr>
        <p:spPr>
          <a:xfrm>
            <a:off x="7042638" y="3091402"/>
            <a:ext cx="4327344" cy="1651542"/>
          </a:xfrm>
          <a:prstGeom prst="rect">
            <a:avLst/>
          </a:prstGeom>
          <a:solidFill>
            <a:srgbClr val="B78E6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3600" dirty="0">
                <a:latin typeface="Cambria" panose="02040503050406030204" pitchFamily="18" charset="0"/>
              </a:rPr>
              <a:t>Cạnh của võ đài là:</a:t>
            </a:r>
          </a:p>
          <a:p>
            <a:pPr algn="ctr">
              <a:lnSpc>
                <a:spcPct val="150000"/>
              </a:lnSpc>
            </a:pPr>
            <a:r>
              <a:rPr lang="x-none" sz="3600" dirty="0">
                <a:latin typeface="Cambria" panose="02040503050406030204" pitchFamily="18" charset="0"/>
              </a:rPr>
              <a:t>36 : 4 = 9 (cm)</a:t>
            </a:r>
          </a:p>
        </p:txBody>
      </p:sp>
    </p:spTree>
    <p:extLst>
      <p:ext uri="{BB962C8B-B14F-4D97-AF65-F5344CB8AC3E}">
        <p14:creationId xmlns:p14="http://schemas.microsoft.com/office/powerpoint/2010/main" val="414919919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4: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Một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võ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đài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vuông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36cm.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của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võ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đài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đó</a:t>
            </a:r>
            <a:r>
              <a:rPr lang="en-US" altLang="zh-CN" sz="60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.</a:t>
            </a:r>
            <a:endParaRPr lang="zh-CN" altLang="en-US" sz="60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752A-1213-F847-A3D1-A6BB1EFB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7" y="2700370"/>
            <a:ext cx="4919541" cy="3171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045FE-A3D8-354A-A717-C48B55A397AD}"/>
              </a:ext>
            </a:extLst>
          </p:cNvPr>
          <p:cNvSpPr txBox="1"/>
          <p:nvPr/>
        </p:nvSpPr>
        <p:spPr>
          <a:xfrm>
            <a:off x="5278105" y="2305581"/>
            <a:ext cx="6913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u="sng" dirty="0">
                <a:latin typeface="Cambria" panose="02040503050406030204" pitchFamily="18" charset="0"/>
              </a:rPr>
              <a:t>Bài giải: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Cạnh của võ đài là: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36 : 4 = 9 (cm)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Diện tích võ đài là: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9 x 9 = 81 (cm</a:t>
            </a:r>
            <a:r>
              <a:rPr lang="x-none" sz="4000" baseline="30000" dirty="0">
                <a:latin typeface="Cambria" panose="02040503050406030204" pitchFamily="18" charset="0"/>
              </a:rPr>
              <a:t>2</a:t>
            </a:r>
            <a:r>
              <a:rPr lang="x-none" sz="4000" dirty="0">
                <a:latin typeface="Cambria" panose="02040503050406030204" pitchFamily="18" charset="0"/>
              </a:rPr>
              <a:t>)</a:t>
            </a:r>
          </a:p>
          <a:p>
            <a:pPr algn="ctr"/>
            <a:r>
              <a:rPr lang="x-none" sz="4000" dirty="0">
                <a:latin typeface="Cambria" panose="02040503050406030204" pitchFamily="18" charset="0"/>
              </a:rPr>
              <a:t>Đáp số: </a:t>
            </a:r>
            <a:r>
              <a:rPr lang="x-none" sz="4000" i="1" dirty="0">
                <a:latin typeface="Cambria" panose="02040503050406030204" pitchFamily="18" charset="0"/>
              </a:rPr>
              <a:t>81 cm</a:t>
            </a:r>
            <a:r>
              <a:rPr lang="x-none" sz="4000" i="1" baseline="30000" dirty="0">
                <a:latin typeface="Cambria" panose="02040503050406030204" pitchFamily="18" charset="0"/>
              </a:rPr>
              <a:t>2</a:t>
            </a:r>
          </a:p>
          <a:p>
            <a:pPr marL="571500" indent="-571500" algn="ctr">
              <a:buFontTx/>
              <a:buChar char="-"/>
            </a:pPr>
            <a:endParaRPr lang="x-none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895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EE89F-737C-F140-A6B3-449EC7137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5" y="689552"/>
            <a:ext cx="6237073" cy="5132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B650C-9F37-B944-80E3-CDF1A2F3A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1232"/>
            <a:ext cx="6515100" cy="37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23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6F19E14-F171-D24A-ADDA-AC4F8560660E}"/>
              </a:ext>
            </a:extLst>
          </p:cNvPr>
          <p:cNvSpPr/>
          <p:nvPr/>
        </p:nvSpPr>
        <p:spPr>
          <a:xfrm>
            <a:off x="377687" y="255131"/>
            <a:ext cx="11509513" cy="630469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文本框 15"/>
          <p:cNvSpPr txBox="1"/>
          <p:nvPr/>
        </p:nvSpPr>
        <p:spPr>
          <a:xfrm>
            <a:off x="691815" y="255131"/>
            <a:ext cx="10808370" cy="20621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Đố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em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!</a:t>
            </a:r>
          </a:p>
          <a:p>
            <a:pPr algn="ctr" defTabSz="914377"/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lớn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nhất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nào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?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1291BC-2D4A-CF4A-A8BA-5F0628BD8268}"/>
              </a:ext>
            </a:extLst>
          </p:cNvPr>
          <p:cNvSpPr/>
          <p:nvPr/>
        </p:nvSpPr>
        <p:spPr>
          <a:xfrm>
            <a:off x="2015496" y="562981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584945-7422-C94B-B4E9-36E566D94A0C}"/>
              </a:ext>
            </a:extLst>
          </p:cNvPr>
          <p:cNvSpPr/>
          <p:nvPr/>
        </p:nvSpPr>
        <p:spPr>
          <a:xfrm>
            <a:off x="5913477" y="562981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9CC851-CFD7-314B-AC06-288890E0BC83}"/>
              </a:ext>
            </a:extLst>
          </p:cNvPr>
          <p:cNvSpPr/>
          <p:nvPr/>
        </p:nvSpPr>
        <p:spPr>
          <a:xfrm>
            <a:off x="9365641" y="561987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4BFB5-FC15-E347-8C9B-A2A483994C50}"/>
              </a:ext>
            </a:extLst>
          </p:cNvPr>
          <p:cNvSpPr txBox="1"/>
          <p:nvPr/>
        </p:nvSpPr>
        <p:spPr>
          <a:xfrm>
            <a:off x="1355015" y="5585926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AB3C40-1E7E-0745-BE42-5EB22C6D0075}"/>
              </a:ext>
            </a:extLst>
          </p:cNvPr>
          <p:cNvSpPr txBox="1"/>
          <p:nvPr/>
        </p:nvSpPr>
        <p:spPr>
          <a:xfrm>
            <a:off x="5252996" y="5585926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15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2C7B6-5818-2643-A7E0-AFCFF577D672}"/>
              </a:ext>
            </a:extLst>
          </p:cNvPr>
          <p:cNvSpPr txBox="1"/>
          <p:nvPr/>
        </p:nvSpPr>
        <p:spPr>
          <a:xfrm>
            <a:off x="8705161" y="5595730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25 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1FF9BF-D1A9-8140-A361-376C7DDAF01E}"/>
              </a:ext>
            </a:extLst>
          </p:cNvPr>
          <p:cNvGrpSpPr/>
          <p:nvPr/>
        </p:nvGrpSpPr>
        <p:grpSpPr>
          <a:xfrm>
            <a:off x="1214866" y="2361119"/>
            <a:ext cx="2363869" cy="2757160"/>
            <a:chOff x="1271885" y="2184118"/>
            <a:chExt cx="2363869" cy="2757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2B83-5764-4749-B905-41F1A6A829E1}"/>
                </a:ext>
              </a:extLst>
            </p:cNvPr>
            <p:cNvSpPr/>
            <p:nvPr/>
          </p:nvSpPr>
          <p:spPr>
            <a:xfrm>
              <a:off x="1271885" y="2690447"/>
              <a:ext cx="2249831" cy="22508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1AC3E8-A241-BA43-95D9-9D6B1C2426FF}"/>
                </a:ext>
              </a:extLst>
            </p:cNvPr>
            <p:cNvSpPr txBox="1"/>
            <p:nvPr/>
          </p:nvSpPr>
          <p:spPr>
            <a:xfrm>
              <a:off x="1920459" y="2184118"/>
              <a:ext cx="1715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mbria" panose="02040503050406030204" pitchFamily="18" charset="0"/>
                </a:rPr>
                <a:t>4 cm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FE1ADB-BF2A-5742-8920-6242631881BB}"/>
              </a:ext>
            </a:extLst>
          </p:cNvPr>
          <p:cNvGrpSpPr/>
          <p:nvPr/>
        </p:nvGrpSpPr>
        <p:grpSpPr>
          <a:xfrm>
            <a:off x="4348446" y="2462730"/>
            <a:ext cx="4601485" cy="2541826"/>
            <a:chOff x="4348446" y="2462730"/>
            <a:chExt cx="4601485" cy="25418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6DDDD8-82A4-5D40-8484-09940C80299C}"/>
                </a:ext>
              </a:extLst>
            </p:cNvPr>
            <p:cNvSpPr/>
            <p:nvPr/>
          </p:nvSpPr>
          <p:spPr>
            <a:xfrm>
              <a:off x="4348446" y="2981169"/>
              <a:ext cx="3130061" cy="20233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24AC08-B737-E849-95C0-A948D19E087A}"/>
                </a:ext>
              </a:extLst>
            </p:cNvPr>
            <p:cNvSpPr txBox="1"/>
            <p:nvPr/>
          </p:nvSpPr>
          <p:spPr>
            <a:xfrm>
              <a:off x="4975732" y="2462730"/>
              <a:ext cx="1875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>
                  <a:latin typeface="Cambria" panose="02040503050406030204" pitchFamily="18" charset="0"/>
                </a:rPr>
                <a:t>5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B53C16-B6EA-3E42-B09C-A9E2C516164D}"/>
                </a:ext>
              </a:extLst>
            </p:cNvPr>
            <p:cNvSpPr txBox="1"/>
            <p:nvPr/>
          </p:nvSpPr>
          <p:spPr>
            <a:xfrm>
              <a:off x="7074443" y="3698753"/>
              <a:ext cx="1875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>
                  <a:latin typeface="Cambria" panose="02040503050406030204" pitchFamily="18" charset="0"/>
                </a:rPr>
                <a:t>3 cm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3748AE-9AAD-F747-B3D5-6C8DF94C9B76}"/>
              </a:ext>
            </a:extLst>
          </p:cNvPr>
          <p:cNvGrpSpPr/>
          <p:nvPr/>
        </p:nvGrpSpPr>
        <p:grpSpPr>
          <a:xfrm>
            <a:off x="8709899" y="2754379"/>
            <a:ext cx="2249831" cy="2250831"/>
            <a:chOff x="1271885" y="2690447"/>
            <a:chExt cx="2249831" cy="22508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E28D65-447B-7C45-8D05-7580BDAF8EA0}"/>
                </a:ext>
              </a:extLst>
            </p:cNvPr>
            <p:cNvSpPr/>
            <p:nvPr/>
          </p:nvSpPr>
          <p:spPr>
            <a:xfrm>
              <a:off x="1271885" y="2690447"/>
              <a:ext cx="2249831" cy="22508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F94794-8CC5-B344-8D88-2E1CA877333A}"/>
                </a:ext>
              </a:extLst>
            </p:cNvPr>
            <p:cNvSpPr txBox="1"/>
            <p:nvPr/>
          </p:nvSpPr>
          <p:spPr>
            <a:xfrm>
              <a:off x="1539152" y="3396174"/>
              <a:ext cx="17152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>
                  <a:latin typeface="Cambria" panose="02040503050406030204" pitchFamily="18" charset="0"/>
                </a:rPr>
                <a:t>Chu vi 20cm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0006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8" grpId="0" animBg="1"/>
      <p:bldP spid="19" grpId="0" animBg="1"/>
      <p:bldP spid="16" grpId="0" animBg="1"/>
      <p:bldP spid="20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96DC7-2D76-A74A-B57A-5CA823E0C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7" y="2971234"/>
            <a:ext cx="2241772" cy="404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FDB5B-636D-A044-9CD5-DB726087F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44" y="2765086"/>
            <a:ext cx="2841315" cy="4075043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599" y="571653"/>
            <a:ext cx="2456901" cy="146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5F280-892C-3945-BC4C-DBE9C0870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8" y="2158650"/>
            <a:ext cx="10725783" cy="25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25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282AA4-B5B3-6748-BCB9-7B41C89D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413" y="0"/>
            <a:ext cx="9642764" cy="68580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B86F8-FF21-C94E-978B-15648D8AF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1232"/>
            <a:ext cx="6515100" cy="37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580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1180185"/>
            <a:ext cx="10743591" cy="1306140"/>
            <a:chOff x="879540" y="1180185"/>
            <a:chExt cx="10743591" cy="130614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5"/>
              <a:ext cx="10591193" cy="1306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1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Cách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tính</a:t>
              </a:r>
              <a:r>
                <a:rPr lang="en-US" sz="4400" dirty="0">
                  <a:latin typeface="Cambria" panose="02040503050406030204" pitchFamily="18" charset="0"/>
                </a:rPr>
                <a:t> chu vi </a:t>
              </a:r>
              <a:r>
                <a:rPr lang="en-US" sz="4400" dirty="0" err="1">
                  <a:latin typeface="Cambria" panose="02040503050406030204" pitchFamily="18" charset="0"/>
                </a:rPr>
                <a:t>hình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chữ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nhật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7D1B6-38EA-394C-83D0-97A0B4F7CC32}"/>
              </a:ext>
            </a:extLst>
          </p:cNvPr>
          <p:cNvGrpSpPr/>
          <p:nvPr/>
        </p:nvGrpSpPr>
        <p:grpSpPr>
          <a:xfrm>
            <a:off x="820922" y="3042138"/>
            <a:ext cx="10802209" cy="3024554"/>
            <a:chOff x="820922" y="3042138"/>
            <a:chExt cx="10802209" cy="30245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820922" y="3042138"/>
              <a:ext cx="10802209" cy="3024554"/>
            </a:xfrm>
            <a:prstGeom prst="roundRect">
              <a:avLst/>
            </a:prstGeom>
            <a:solidFill>
              <a:srgbClr val="FEE8A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172981" y="3554157"/>
              <a:ext cx="1045015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400" dirty="0">
                  <a:latin typeface="Cambria" panose="02040503050406030204" pitchFamily="18" charset="0"/>
                </a:rPr>
                <a:t>Muốn tính chu vi hình chữ nhật, ta lấy chiều dài cộng chiều rộng (cùng đơn vị đo), rồi nhân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161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9639E2-8CC2-F54E-AEEF-CF29065C8076}"/>
              </a:ext>
            </a:extLst>
          </p:cNvPr>
          <p:cNvGrpSpPr/>
          <p:nvPr/>
        </p:nvGrpSpPr>
        <p:grpSpPr>
          <a:xfrm>
            <a:off x="879540" y="1180185"/>
            <a:ext cx="10743591" cy="1306140"/>
            <a:chOff x="879540" y="1180185"/>
            <a:chExt cx="10743591" cy="130614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5"/>
              <a:ext cx="10591193" cy="1306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2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Cách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tính</a:t>
              </a:r>
              <a:r>
                <a:rPr lang="en-US" sz="4400" dirty="0">
                  <a:latin typeface="Cambria" panose="02040503050406030204" pitchFamily="18" charset="0"/>
                </a:rPr>
                <a:t> chu vi </a:t>
              </a:r>
              <a:r>
                <a:rPr lang="en-US" sz="4400" dirty="0" err="1">
                  <a:latin typeface="Cambria" panose="02040503050406030204" pitchFamily="18" charset="0"/>
                </a:rPr>
                <a:t>hình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vuông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90CE19-247B-8242-BD5C-5DF7A74D2484}"/>
              </a:ext>
            </a:extLst>
          </p:cNvPr>
          <p:cNvGrpSpPr/>
          <p:nvPr/>
        </p:nvGrpSpPr>
        <p:grpSpPr>
          <a:xfrm>
            <a:off x="820922" y="3042138"/>
            <a:ext cx="10802209" cy="3024554"/>
            <a:chOff x="820922" y="3042138"/>
            <a:chExt cx="10802209" cy="30245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820922" y="3042138"/>
              <a:ext cx="10802209" cy="3024554"/>
            </a:xfrm>
            <a:prstGeom prst="roundRect">
              <a:avLst/>
            </a:prstGeom>
            <a:solidFill>
              <a:srgbClr val="FEE8A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020583" y="3831140"/>
              <a:ext cx="104501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>
                  <a:latin typeface="Cambria" panose="02040503050406030204" pitchFamily="18" charset="0"/>
                </a:rPr>
                <a:t>Muốn tính chu vi hình vuông, ta lấy độ dài một cạnh nhân với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4373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194C2A-FE78-D340-9655-D6E5061908AA}"/>
              </a:ext>
            </a:extLst>
          </p:cNvPr>
          <p:cNvGrpSpPr/>
          <p:nvPr/>
        </p:nvGrpSpPr>
        <p:grpSpPr>
          <a:xfrm>
            <a:off x="879540" y="1180185"/>
            <a:ext cx="10743591" cy="1306140"/>
            <a:chOff x="879540" y="1180185"/>
            <a:chExt cx="10743591" cy="130614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5"/>
              <a:ext cx="10591193" cy="1306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3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Cách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tính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diện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tích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hình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vuông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AD64A-B066-F74B-BD8F-1A6831992D84}"/>
              </a:ext>
            </a:extLst>
          </p:cNvPr>
          <p:cNvGrpSpPr/>
          <p:nvPr/>
        </p:nvGrpSpPr>
        <p:grpSpPr>
          <a:xfrm>
            <a:off x="820922" y="3042138"/>
            <a:ext cx="10802209" cy="3024554"/>
            <a:chOff x="820922" y="3042138"/>
            <a:chExt cx="10802209" cy="30245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820922" y="3042138"/>
              <a:ext cx="10802209" cy="3024554"/>
            </a:xfrm>
            <a:prstGeom prst="roundRect">
              <a:avLst/>
            </a:prstGeom>
            <a:solidFill>
              <a:srgbClr val="FEE8A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020583" y="3831140"/>
              <a:ext cx="104501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>
                  <a:latin typeface="Cambria" panose="02040503050406030204" pitchFamily="18" charset="0"/>
                </a:rPr>
                <a:t>Muốn tính diện tích hình vuông, ta lấy độ dài một cạnh nhân với chính nó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0875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CFD521-952A-D64B-8EAF-5F892C64180F}"/>
              </a:ext>
            </a:extLst>
          </p:cNvPr>
          <p:cNvGrpSpPr/>
          <p:nvPr/>
        </p:nvGrpSpPr>
        <p:grpSpPr>
          <a:xfrm>
            <a:off x="879540" y="1180185"/>
            <a:ext cx="10743591" cy="1306140"/>
            <a:chOff x="879540" y="1180185"/>
            <a:chExt cx="10743591" cy="130614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5"/>
              <a:ext cx="10591193" cy="1306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4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Cách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tính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diện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tích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hình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chữ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nhật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44E89B-B286-9A4D-B226-56CFC6D640B5}"/>
              </a:ext>
            </a:extLst>
          </p:cNvPr>
          <p:cNvGrpSpPr/>
          <p:nvPr/>
        </p:nvGrpSpPr>
        <p:grpSpPr>
          <a:xfrm>
            <a:off x="820922" y="3042138"/>
            <a:ext cx="10802209" cy="3024554"/>
            <a:chOff x="820922" y="3042138"/>
            <a:chExt cx="10802209" cy="30245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820922" y="3042138"/>
              <a:ext cx="10802209" cy="3024554"/>
            </a:xfrm>
            <a:prstGeom prst="roundRect">
              <a:avLst/>
            </a:prstGeom>
            <a:solidFill>
              <a:srgbClr val="FEE8A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020583" y="3659664"/>
              <a:ext cx="1045015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>
                  <a:latin typeface="Cambria" panose="02040503050406030204" pitchFamily="18" charset="0"/>
                </a:rPr>
                <a:t>Muốn tính diện tích hình chữ nhật, ta lấy chiều dài nhân với chiều rộng</a:t>
              </a:r>
            </a:p>
            <a:p>
              <a:pPr algn="ctr"/>
              <a:r>
                <a:rPr lang="x-none" sz="4400" dirty="0">
                  <a:latin typeface="Cambria" panose="02040503050406030204" pitchFamily="18" charset="0"/>
                </a:rPr>
                <a:t> (cùng đơn vị đo)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0550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3">
            <a:extLst>
              <a:ext uri="{FF2B5EF4-FFF2-40B4-BE49-F238E27FC236}">
                <a16:creationId xmlns:a16="http://schemas.microsoft.com/office/drawing/2014/main" id="{28085C6B-3D13-0B4F-BF3E-49B6143C3726}"/>
              </a:ext>
            </a:extLst>
          </p:cNvPr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8" name="任意多边形 24">
              <a:extLst>
                <a:ext uri="{FF2B5EF4-FFF2-40B4-BE49-F238E27FC236}">
                  <a16:creationId xmlns:a16="http://schemas.microsoft.com/office/drawing/2014/main" id="{34FD8298-613C-BE41-B5F7-351BFCBCF50D}"/>
                </a:ext>
              </a:extLst>
            </p:cNvPr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25">
              <a:extLst>
                <a:ext uri="{FF2B5EF4-FFF2-40B4-BE49-F238E27FC236}">
                  <a16:creationId xmlns:a16="http://schemas.microsoft.com/office/drawing/2014/main" id="{8B67EECE-30E9-CF4E-84C8-53AFB934A51A}"/>
                </a:ext>
              </a:extLst>
            </p:cNvPr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B86F8-FF21-C94E-978B-15648D8AF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1232"/>
            <a:ext cx="6515100" cy="3756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3964B-B3F0-924E-9EE1-7E0EB79D3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99" y="758261"/>
            <a:ext cx="63119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8942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9" name="文本框 8"/>
          <p:cNvSpPr txBox="1"/>
          <p:nvPr/>
        </p:nvSpPr>
        <p:spPr>
          <a:xfrm>
            <a:off x="901148" y="1833147"/>
            <a:ext cx="8407400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Hình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vuông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cạnh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9cm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C7F53F27-A7F7-2145-9146-3820F61C934E}"/>
              </a:ext>
            </a:extLst>
          </p:cNvPr>
          <p:cNvSpPr txBox="1"/>
          <p:nvPr/>
        </p:nvSpPr>
        <p:spPr>
          <a:xfrm>
            <a:off x="901148" y="3101007"/>
            <a:ext cx="10389704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b)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Hình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chữ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nhật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chiều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dài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9cm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chiều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rộng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6cm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31AE1-D66E-DF42-96B9-417DE4240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48" y="376236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589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/>
          </a:p>
        </p:txBody>
      </p:sp>
      <p:sp>
        <p:nvSpPr>
          <p:cNvPr id="9" name="文本框 8"/>
          <p:cNvSpPr txBox="1"/>
          <p:nvPr/>
        </p:nvSpPr>
        <p:spPr>
          <a:xfrm>
            <a:off x="901148" y="1537815"/>
            <a:ext cx="8407400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Hình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vuông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cạnh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9cm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566843"/>
            <a:ext cx="1030346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diện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tích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76" y="3101007"/>
            <a:ext cx="3939037" cy="3944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1825659" y="2553728"/>
            <a:ext cx="5983356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4000" b="1" u="sng" dirty="0">
                <a:latin typeface="Cambria" panose="02040503050406030204" pitchFamily="18" charset="0"/>
              </a:rPr>
              <a:t>Bài giải</a:t>
            </a:r>
            <a:r>
              <a:rPr lang="x-none" sz="4000" b="1" dirty="0">
                <a:latin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x-none" sz="4000" dirty="0">
                <a:latin typeface="Cambria" panose="02040503050406030204" pitchFamily="18" charset="0"/>
              </a:rPr>
              <a:t>Diện tích hình vuông là:</a:t>
            </a:r>
          </a:p>
          <a:p>
            <a:pPr algn="ctr">
              <a:lnSpc>
                <a:spcPct val="150000"/>
              </a:lnSpc>
            </a:pPr>
            <a:r>
              <a:rPr lang="x-none" sz="4000" dirty="0">
                <a:latin typeface="Cambria" panose="02040503050406030204" pitchFamily="18" charset="0"/>
              </a:rPr>
              <a:t>9 x 9 = 81 (cm</a:t>
            </a:r>
            <a:r>
              <a:rPr lang="x-none" sz="4000" baseline="30000" dirty="0">
                <a:latin typeface="Cambria" panose="02040503050406030204" pitchFamily="18" charset="0"/>
              </a:rPr>
              <a:t>2</a:t>
            </a:r>
            <a:r>
              <a:rPr lang="x-none" sz="4000" dirty="0">
                <a:latin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x-none" sz="4000" dirty="0">
                <a:latin typeface="Cambria" panose="02040503050406030204" pitchFamily="18" charset="0"/>
              </a:rPr>
              <a:t>Đáp số: </a:t>
            </a:r>
            <a:r>
              <a:rPr lang="x-none" sz="4000" i="1" dirty="0">
                <a:latin typeface="Cambria" panose="02040503050406030204" pitchFamily="18" charset="0"/>
              </a:rPr>
              <a:t>36 cm</a:t>
            </a:r>
            <a:r>
              <a:rPr lang="x-none" sz="4000" i="1" baseline="30000" dirty="0">
                <a:latin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92839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2144043"/>
</p:tagLst>
</file>

<file path=ppt/theme/theme1.xml><?xml version="1.0" encoding="utf-8"?>
<a:theme xmlns:a="http://schemas.openxmlformats.org/drawingml/2006/main" name="Office 主题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8E65"/>
      </a:accent1>
      <a:accent2>
        <a:srgbClr val="B78E65"/>
      </a:accent2>
      <a:accent3>
        <a:srgbClr val="B78E65"/>
      </a:accent3>
      <a:accent4>
        <a:srgbClr val="B78E65"/>
      </a:accent4>
      <a:accent5>
        <a:srgbClr val="B78E65"/>
      </a:accent5>
      <a:accent6>
        <a:srgbClr val="B78E65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C9AD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#9Slide05 Phobia</vt:lpstr>
      <vt:lpstr>#9Slide06 SVNLemon Tuesday</vt:lpstr>
      <vt:lpstr>#9Slide07 Cadena</vt:lpstr>
      <vt:lpstr>Arial</vt:lpstr>
      <vt:lpstr>Calibri</vt:lpstr>
      <vt:lpstr>Cambria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2022-01-13T10:19:26Z</dcterms:created>
  <dcterms:modified xsi:type="dcterms:W3CDTF">2024-02-26T02:55:08Z</dcterms:modified>
</cp:coreProperties>
</file>