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265" r:id="rId4"/>
    <p:sldId id="264" r:id="rId5"/>
    <p:sldId id="316" r:id="rId6"/>
    <p:sldId id="286" r:id="rId7"/>
    <p:sldId id="296" r:id="rId8"/>
    <p:sldId id="272" r:id="rId9"/>
    <p:sldId id="318" r:id="rId10"/>
    <p:sldId id="315" r:id="rId11"/>
    <p:sldId id="295" r:id="rId12"/>
    <p:sldId id="320" r:id="rId13"/>
    <p:sldId id="321" r:id="rId14"/>
    <p:sldId id="299" r:id="rId15"/>
    <p:sldId id="322" r:id="rId16"/>
    <p:sldId id="300" r:id="rId17"/>
    <p:sldId id="323" r:id="rId18"/>
    <p:sldId id="301" r:id="rId19"/>
    <p:sldId id="269" r:id="rId20"/>
    <p:sldId id="324" r:id="rId21"/>
    <p:sldId id="302" r:id="rId22"/>
    <p:sldId id="304" r:id="rId23"/>
    <p:sldId id="303" r:id="rId24"/>
    <p:sldId id="305" r:id="rId25"/>
    <p:sldId id="306" r:id="rId26"/>
    <p:sldId id="307" r:id="rId27"/>
    <p:sldId id="312" r:id="rId28"/>
    <p:sldId id="325" r:id="rId29"/>
    <p:sldId id="271" r:id="rId30"/>
    <p:sldId id="310" r:id="rId31"/>
    <p:sldId id="311" r:id="rId32"/>
    <p:sldId id="326" r:id="rId33"/>
    <p:sldId id="290" r:id="rId34"/>
    <p:sldId id="5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8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18/09/2023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7161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5589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56569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416565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302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5501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7480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6649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81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81065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2008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918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68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482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D1DDAAB-2F96-42A6-8316-7703CCB9B4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62073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9.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53.png"/><Relationship Id="rId4" Type="http://schemas.openxmlformats.org/officeDocument/2006/relationships/image" Target="../media/image20.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49.emf"/><Relationship Id="rId10" Type="http://schemas.openxmlformats.org/officeDocument/2006/relationships/image" Target="../media/image45.png"/><Relationship Id="rId4" Type="http://schemas.openxmlformats.org/officeDocument/2006/relationships/image" Target="../media/image50.emf"/><Relationship Id="rId9" Type="http://schemas.openxmlformats.org/officeDocument/2006/relationships/image" Target="../media/image20.emf"/></Relationships>
</file>

<file path=ppt/slides/_rels/slide2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0.emf"/><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9.emf"/><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0.emf"/><Relationship Id="rId5" Type="http://schemas.openxmlformats.org/officeDocument/2006/relationships/image" Target="../media/image49.emf"/><Relationship Id="rId10" Type="http://schemas.openxmlformats.org/officeDocument/2006/relationships/image" Target="../media/image53.png"/><Relationship Id="rId4" Type="http://schemas.openxmlformats.org/officeDocument/2006/relationships/image" Target="../media/image50.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3132415" y="2138969"/>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id="{B0ED5901-31E4-4089-9D3A-9C285401AB5D}"/>
              </a:ext>
            </a:extLst>
          </p:cNvPr>
          <p:cNvSpPr txBox="1"/>
          <p:nvPr/>
        </p:nvSpPr>
        <p:spPr>
          <a:xfrm>
            <a:off x="2163294" y="3593270"/>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id="{08531CBA-898E-42CA-923E-42304CBB64EE}"/>
              </a:ext>
            </a:extLst>
          </p:cNvPr>
          <p:cNvSpPr txBox="1"/>
          <p:nvPr/>
        </p:nvSpPr>
        <p:spPr>
          <a:xfrm>
            <a:off x="8669038" y="3593270"/>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id="{C6B27857-85AE-4B01-AE7C-8A28342B0EA2}"/>
              </a:ext>
            </a:extLst>
          </p:cNvPr>
          <p:cNvCxnSpPr>
            <a:cxnSpLocks/>
          </p:cNvCxnSpPr>
          <p:nvPr/>
        </p:nvCxnSpPr>
        <p:spPr>
          <a:xfrm flipH="1">
            <a:off x="5952665" y="1770393"/>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389F26-EF05-4369-9BE1-4E2DF6A0A0ED}"/>
              </a:ext>
            </a:extLst>
          </p:cNvPr>
          <p:cNvCxnSpPr>
            <a:cxnSpLocks/>
          </p:cNvCxnSpPr>
          <p:nvPr/>
        </p:nvCxnSpPr>
        <p:spPr>
          <a:xfrm flipH="1">
            <a:off x="9378447" y="223281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B089A53-0932-4086-AAB1-679E925ADE90}"/>
              </a:ext>
            </a:extLst>
          </p:cNvPr>
          <p:cNvCxnSpPr>
            <a:cxnSpLocks/>
          </p:cNvCxnSpPr>
          <p:nvPr/>
        </p:nvCxnSpPr>
        <p:spPr>
          <a:xfrm flipH="1">
            <a:off x="5525625" y="26106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0376CBF-6FEE-43F1-AC9B-B233229B6C66}"/>
              </a:ext>
            </a:extLst>
          </p:cNvPr>
          <p:cNvCxnSpPr>
            <a:cxnSpLocks/>
          </p:cNvCxnSpPr>
          <p:nvPr/>
        </p:nvCxnSpPr>
        <p:spPr>
          <a:xfrm flipH="1">
            <a:off x="5406396" y="2600634"/>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926103" y="3858999"/>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45833E-6 -4.07407E-6 L -0.15156 0.2132 " pathEditMode="relative" rAng="0" ptsTypes="AA">
                                          <p:cBhvr>
                                            <p:cTn id="37" dur="2000" fill="hold"/>
                                            <p:tgtEl>
                                              <p:spTgt spid="27"/>
                                            </p:tgtEl>
                                            <p:attrNameLst>
                                              <p:attrName>ppt_x</p:attrName>
                                              <p:attrName>ppt_y</p:attrName>
                                            </p:attrNameLst>
                                          </p:cBhvr>
                                          <p:rCtr x="-7578" y="1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45833E-6 -4.07407E-6 L -0.15156 0.2132 " pathEditMode="relative" rAng="0" ptsTypes="AA">
                                          <p:cBhvr>
                                            <p:cTn id="37" dur="2000" fill="hold"/>
                                            <p:tgtEl>
                                              <p:spTgt spid="27"/>
                                            </p:tgtEl>
                                            <p:attrNameLst>
                                              <p:attrName>ppt_x</p:attrName>
                                              <p:attrName>ppt_y</p:attrName>
                                            </p:attrNameLst>
                                          </p:cBhvr>
                                          <p:rCtr x="-7578" y="1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200575" y="2701445"/>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id="{744AAB5A-A6DA-4E73-B786-474787AFE5E3}"/>
              </a:ext>
            </a:extLst>
          </p:cNvPr>
          <p:cNvCxnSpPr>
            <a:cxnSpLocks/>
          </p:cNvCxnSpPr>
          <p:nvPr/>
        </p:nvCxnSpPr>
        <p:spPr>
          <a:xfrm flipH="1">
            <a:off x="2297057" y="282610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D6FC3C4-3F39-4BDC-82B1-E5B0C031C4FE}"/>
              </a:ext>
            </a:extLst>
          </p:cNvPr>
          <p:cNvCxnSpPr>
            <a:cxnSpLocks/>
          </p:cNvCxnSpPr>
          <p:nvPr/>
        </p:nvCxnSpPr>
        <p:spPr>
          <a:xfrm flipH="1">
            <a:off x="3032608" y="3358829"/>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C3B2A3C-5A3C-4F91-B2D4-F0F2CBBC8278}"/>
              </a:ext>
            </a:extLst>
          </p:cNvPr>
          <p:cNvCxnSpPr>
            <a:cxnSpLocks/>
          </p:cNvCxnSpPr>
          <p:nvPr/>
        </p:nvCxnSpPr>
        <p:spPr>
          <a:xfrm flipH="1">
            <a:off x="2634227" y="3788146"/>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234623-82BF-4E26-A38E-882501406BA2}"/>
              </a:ext>
            </a:extLst>
          </p:cNvPr>
          <p:cNvCxnSpPr>
            <a:cxnSpLocks/>
          </p:cNvCxnSpPr>
          <p:nvPr/>
        </p:nvCxnSpPr>
        <p:spPr>
          <a:xfrm flipH="1">
            <a:off x="2764466" y="3788146"/>
            <a:ext cx="29028" cy="316021"/>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5E-6 -4.07407E-6 L -0.1112 0.36158 " pathEditMode="relative" rAng="0" ptsTypes="AA">
                                          <p:cBhvr>
                                            <p:cTn id="37" dur="2000" fill="hold"/>
                                            <p:tgtEl>
                                              <p:spTgt spid="27"/>
                                            </p:tgtEl>
                                            <p:attrNameLst>
                                              <p:attrName>ppt_x</p:attrName>
                                              <p:attrName>ppt_y</p:attrName>
                                            </p:attrNameLst>
                                          </p:cBhvr>
                                          <p:rCtr x="-5560" y="18079"/>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5E-6 -4.07407E-6 L -0.1112 0.36158 " pathEditMode="relative" rAng="0" ptsTypes="AA">
                                          <p:cBhvr>
                                            <p:cTn id="37" dur="2000" fill="hold"/>
                                            <p:tgtEl>
                                              <p:spTgt spid="27"/>
                                            </p:tgtEl>
                                            <p:attrNameLst>
                                              <p:attrName>ppt_x</p:attrName>
                                              <p:attrName>ppt_y</p:attrName>
                                            </p:attrNameLst>
                                          </p:cBhvr>
                                          <p:rCtr x="-5560" y="18079"/>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a:latin typeface="Arial-Rounded" panose="020B0500000000000000" pitchFamily="34" charset="0"/>
                <a:ea typeface="Arial-Rounded" panose="020B0500000000000000" pitchFamily="34" charset="0"/>
                <a:cs typeface="Arial-Rounded" panose="020B0500000000000000" pitchFamily="34" charset="0"/>
              </a:rPr>
              <a:t> Phấn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054796" y="880077"/>
            <a:ext cx="9779775" cy="461665"/>
          </a:xfrm>
          <a:prstGeom prst="rect">
            <a:avLst/>
          </a:prstGeom>
          <a:noFill/>
        </p:spPr>
        <p:txBody>
          <a:bodyPr wrap="square" rtlCol="0">
            <a:spAutoFit/>
          </a:bodyPr>
          <a:lstStyle/>
          <a:p>
            <a:pPr lvl="0">
              <a:defRPr/>
            </a:pPr>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3214568"/>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1482781"/>
            <a:chOff x="1599837" y="4331998"/>
            <a:chExt cx="8645675" cy="1482781"/>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6955A45-81E6-4250-A1DA-1ECB5C648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2814395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id="{15BEA74C-7805-4803-BAC7-7043A262A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2471</Words>
  <Application>Microsoft Office PowerPoint</Application>
  <PresentationFormat>Widescreen</PresentationFormat>
  <Paragraphs>146</Paragraphs>
  <Slides>33</Slides>
  <Notes>14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等线</vt:lpstr>
      <vt:lpstr>#9Slide03 AmpleSoft Bold</vt:lpstr>
      <vt:lpstr>#9Slide05 Habano</vt:lpstr>
      <vt:lpstr>#9Slide05 Motion Picture</vt:lpstr>
      <vt:lpstr>Arial</vt:lpstr>
      <vt:lpstr>Arial-Rounded</vt:lpstr>
      <vt:lpstr>Calibri</vt:lpstr>
      <vt:lpstr>Gloria Hallelujah</vt:lpstr>
      <vt:lpstr>SVN-Cookies</vt:lpstr>
      <vt:lpstr>Times New Roman</vt:lpstr>
      <vt:lpstr>华康方圆体W7</vt:lpstr>
      <vt:lpstr>字魂36号-正文宋楷</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34</cp:revision>
  <dcterms:created xsi:type="dcterms:W3CDTF">2022-06-11T08:35:37Z</dcterms:created>
  <dcterms:modified xsi:type="dcterms:W3CDTF">2023-09-18T03:25:44Z</dcterms:modified>
</cp:coreProperties>
</file>