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307" r:id="rId4"/>
    <p:sldId id="289" r:id="rId5"/>
    <p:sldId id="308" r:id="rId6"/>
    <p:sldId id="264" r:id="rId7"/>
    <p:sldId id="299" r:id="rId8"/>
    <p:sldId id="309" r:id="rId9"/>
    <p:sldId id="300" r:id="rId10"/>
    <p:sldId id="304" r:id="rId11"/>
    <p:sldId id="302" r:id="rId12"/>
    <p:sldId id="301" r:id="rId13"/>
    <p:sldId id="312" r:id="rId14"/>
    <p:sldId id="298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>
        <p:scale>
          <a:sx n="69" d="100"/>
          <a:sy n="69" d="100"/>
        </p:scale>
        <p:origin x="756" y="3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7155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4109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1533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8" y="3759053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8900" y="109933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480" y="3875930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890" y="246839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25918" y="1091504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5918" y="1771082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95815" y="2481322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03728" y="3070894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03728" y="3739016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03728" y="4427897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5819905" y="1096256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5446718" y="1878258"/>
            <a:ext cx="43363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6" name="Picture 2" descr="Blackboard Teachers Teacher Cartoon Free Photo PNG |  กิจกรรมเด็กก่อนวัยเรียน, กิจกรรมสำหรับเด็ก, คร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6" y="267494"/>
            <a:ext cx="5226139" cy="55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53230" y="186403"/>
            <a:ext cx="6038850" cy="90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</a:t>
            </a:r>
            <a:endParaRPr lang="vi-VN" sz="2100" b="1" kern="10" dirty="0" smtClean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CHIẾC </a:t>
            </a:r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LÁ SẮC MÀU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07704" y="1095222"/>
            <a:ext cx="5099259" cy="3406436"/>
            <a:chOff x="2146620" y="1095222"/>
            <a:chExt cx="5099259" cy="3406436"/>
          </a:xfrm>
        </p:grpSpPr>
        <p:grpSp>
          <p:nvGrpSpPr>
            <p:cNvPr id="5" name="Group 4"/>
            <p:cNvGrpSpPr/>
            <p:nvPr/>
          </p:nvGrpSpPr>
          <p:grpSpPr>
            <a:xfrm>
              <a:off x="2856437" y="3006347"/>
              <a:ext cx="936104" cy="1209828"/>
              <a:chOff x="1907704" y="1419622"/>
              <a:chExt cx="936104" cy="12098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22078" y="1475780"/>
              <a:ext cx="936104" cy="1209828"/>
              <a:chOff x="1907704" y="1419622"/>
              <a:chExt cx="936104" cy="120982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58771" y="1095222"/>
              <a:ext cx="936104" cy="1209828"/>
              <a:chOff x="1907704" y="1419622"/>
              <a:chExt cx="936104" cy="120982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1626" y="1157018"/>
              <a:ext cx="936104" cy="1209828"/>
              <a:chOff x="1907704" y="1419622"/>
              <a:chExt cx="936104" cy="12098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40338" y="3291830"/>
              <a:ext cx="936104" cy="1209828"/>
              <a:chOff x="1907704" y="1419622"/>
              <a:chExt cx="936104" cy="12098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63759" y="3259057"/>
              <a:ext cx="936104" cy="1209828"/>
              <a:chOff x="1907704" y="1419622"/>
              <a:chExt cx="936104" cy="1209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46620" y="2394279"/>
              <a:ext cx="936104" cy="1209828"/>
              <a:chOff x="1907704" y="1419622"/>
              <a:chExt cx="936104" cy="12098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10218" y="3084229"/>
              <a:ext cx="936104" cy="1209828"/>
              <a:chOff x="1907704" y="1419622"/>
              <a:chExt cx="936104" cy="120982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09775" y="2116361"/>
              <a:ext cx="936104" cy="1209828"/>
              <a:chOff x="1907704" y="1419622"/>
              <a:chExt cx="936104" cy="120982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17181" y="1413133"/>
              <a:ext cx="936104" cy="1209828"/>
              <a:chOff x="1907704" y="1419622"/>
              <a:chExt cx="936104" cy="12098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9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89497" y="2542626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58033" y="1131590"/>
            <a:ext cx="2893219" cy="638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52212" y="725661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0" y="2211710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878" y="2383128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55478" y="2429295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202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account</cp:lastModifiedBy>
  <cp:revision>192</cp:revision>
  <dcterms:created xsi:type="dcterms:W3CDTF">2014-04-01T16:27:38Z</dcterms:created>
  <dcterms:modified xsi:type="dcterms:W3CDTF">2022-09-01T16:52:05Z</dcterms:modified>
</cp:coreProperties>
</file>