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97" r:id="rId3"/>
    <p:sldId id="308" r:id="rId4"/>
    <p:sldId id="318" r:id="rId5"/>
    <p:sldId id="310" r:id="rId6"/>
    <p:sldId id="309" r:id="rId7"/>
    <p:sldId id="311" r:id="rId8"/>
    <p:sldId id="312" r:id="rId9"/>
    <p:sldId id="313" r:id="rId10"/>
    <p:sldId id="306" r:id="rId11"/>
    <p:sldId id="307" r:id="rId12"/>
    <p:sldId id="314" r:id="rId13"/>
    <p:sldId id="315" r:id="rId14"/>
    <p:sldId id="316" r:id="rId15"/>
    <p:sldId id="317" r:id="rId16"/>
    <p:sldId id="299" r:id="rId1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FF"/>
    <a:srgbClr val="66FF33"/>
    <a:srgbClr val="FFFF00"/>
    <a:srgbClr val="33CC33"/>
    <a:srgbClr val="FF99FF"/>
    <a:srgbClr val="FFFF99"/>
    <a:srgbClr val="00FFFF"/>
    <a:srgbClr val="3366FF"/>
    <a:srgbClr val="F3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0" autoAdjust="0"/>
  </p:normalViewPr>
  <p:slideViewPr>
    <p:cSldViewPr>
      <p:cViewPr varScale="1">
        <p:scale>
          <a:sx n="80" d="100"/>
          <a:sy n="80" d="100"/>
        </p:scale>
        <p:origin x="100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2022/9/1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697" y="2986088"/>
            <a:ext cx="712350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học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đầu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tiên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678781" y="1716881"/>
            <a:ext cx="6038850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1864097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339502"/>
            <a:ext cx="82089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31640" y="1491630"/>
            <a:ext cx="6264696" cy="2809368"/>
            <a:chOff x="1547664" y="995434"/>
            <a:chExt cx="6264696" cy="28093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995434"/>
              <a:ext cx="6264696" cy="28005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4" name="Up Arrow Callout 3"/>
            <p:cNvSpPr/>
            <p:nvPr/>
          </p:nvSpPr>
          <p:spPr>
            <a:xfrm>
              <a:off x="2051720" y="3208081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</a:p>
          </p:txBody>
        </p:sp>
        <p:sp>
          <p:nvSpPr>
            <p:cNvPr id="5" name="Up Arrow Callout 4"/>
            <p:cNvSpPr/>
            <p:nvPr/>
          </p:nvSpPr>
          <p:spPr>
            <a:xfrm>
              <a:off x="4546553" y="3075806"/>
              <a:ext cx="972108" cy="728995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Up Arrow Callout 5"/>
            <p:cNvSpPr/>
            <p:nvPr/>
          </p:nvSpPr>
          <p:spPr>
            <a:xfrm>
              <a:off x="6732240" y="3204264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Up Arrow Callout 6"/>
            <p:cNvSpPr/>
            <p:nvPr/>
          </p:nvSpPr>
          <p:spPr>
            <a:xfrm>
              <a:off x="5578878" y="3220958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Up Arrow Callout 7"/>
            <p:cNvSpPr/>
            <p:nvPr/>
          </p:nvSpPr>
          <p:spPr>
            <a:xfrm>
              <a:off x="3572272" y="3220959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9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36821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580" y="339502"/>
            <a:ext cx="75608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:</a:t>
            </a:r>
          </a:p>
        </p:txBody>
      </p:sp>
      <p:pic>
        <p:nvPicPr>
          <p:cNvPr id="1028" name="Picture 4" descr="Bộ Thực hành Toán - Tiếng Việt lớp 1 (dùng cho học sinh) | NXBGD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/>
        </p:blipFill>
        <p:spPr bwMode="auto">
          <a:xfrm>
            <a:off x="1835696" y="1131590"/>
            <a:ext cx="4752528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8"/>
          <p:cNvGrpSpPr>
            <a:grpSpLocks/>
          </p:cNvGrpSpPr>
          <p:nvPr/>
        </p:nvGrpSpPr>
        <p:grpSpPr bwMode="auto">
          <a:xfrm>
            <a:off x="779345" y="1240272"/>
            <a:ext cx="3485663" cy="2169084"/>
            <a:chOff x="1050412" y="1299772"/>
            <a:chExt cx="4647381" cy="2892222"/>
          </a:xfrm>
        </p:grpSpPr>
        <p:sp>
          <p:nvSpPr>
            <p:cNvPr id="4" name="文本框 62"/>
            <p:cNvSpPr txBox="1"/>
            <p:nvPr/>
          </p:nvSpPr>
          <p:spPr>
            <a:xfrm rot="21307475">
              <a:off x="1050412" y="1299772"/>
              <a:ext cx="3447925" cy="8925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75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DẶN DÒ</a:t>
              </a:r>
              <a:endParaRPr lang="zh-CN" altLang="en-US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文本框 63"/>
            <p:cNvSpPr txBox="1"/>
            <p:nvPr/>
          </p:nvSpPr>
          <p:spPr>
            <a:xfrm rot="21205640">
              <a:off x="1102258" y="2468379"/>
              <a:ext cx="4595535" cy="1723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- </a:t>
              </a:r>
              <a:r>
                <a:rPr lang="en-US" altLang="zh-CN" sz="2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Về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zh-CN" sz="2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ôn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zh-CN" sz="2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lại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zh-CN" sz="2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bài</a:t>
              </a:r>
              <a:endPara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  <a:p>
              <a:pPr>
                <a:defRPr/>
              </a:pPr>
              <a:r>
                <a:rPr lang="vi-VN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- Xem trước bài sau:</a:t>
              </a:r>
            </a:p>
            <a:p>
              <a:pPr>
                <a:defRPr/>
              </a:pPr>
              <a:r>
                <a:rPr lang="vi-VN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Các số 0, 1, 2, 3, 4, 5</a:t>
              </a:r>
              <a:endPara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pic>
        <p:nvPicPr>
          <p:cNvPr id="2050" name="Picture 2" descr="Blackboard Teachers Teacher Cartoon Free Photo PNG |  กิจกรรมเด็กก่อนวัยเรียน, กิจกรรมสำหรับเด็ก, คร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844"/>
            <a:ext cx="457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5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536" y="1779662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QUÝ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130681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55552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09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57175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1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9712" y="-771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DẪN SỬ DỤNG SÁCH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11315"/>
              </p:ext>
            </p:extLst>
          </p:nvPr>
        </p:nvGraphicFramePr>
        <p:xfrm>
          <a:off x="1007604" y="515506"/>
          <a:ext cx="7344816" cy="41848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42505">
                  <a:extLst>
                    <a:ext uri="{9D8B030D-6E8A-4147-A177-3AD203B41FA5}">
                      <a16:colId xmlns="" xmlns:a16="http://schemas.microsoft.com/office/drawing/2014/main" val="2907728128"/>
                    </a:ext>
                  </a:extLst>
                </a:gridCol>
                <a:gridCol w="5002311">
                  <a:extLst>
                    <a:ext uri="{9D8B030D-6E8A-4147-A177-3AD203B41FA5}">
                      <a16:colId xmlns="" xmlns:a16="http://schemas.microsoft.com/office/drawing/2014/main" val="672287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0996961"/>
                  </a:ext>
                </a:extLst>
              </a:tr>
              <a:tr h="78128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mới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407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937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226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dirty="0">
                          <a:latin typeface="+mn-lt"/>
                          <a:cs typeface="Arial" panose="020B0604020202020204" pitchFamily="34" charset="0"/>
                        </a:rPr>
                        <a:t>ơ</a:t>
                      </a:r>
                      <a:r>
                        <a:rPr lang="en-US" dirty="0" err="1"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4793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</a:t>
                      </a:r>
                      <a:r>
                        <a:rPr lang="en-US" baseline="0" dirty="0"/>
                        <a:t>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7490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&gt;; &lt;; =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536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Câu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485002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22" y="911257"/>
            <a:ext cx="1296144" cy="705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22" y="1664322"/>
            <a:ext cx="1281517" cy="64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21" y="2320327"/>
            <a:ext cx="1281517" cy="635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28" y="2980942"/>
            <a:ext cx="1281517" cy="63089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651506" y="3631556"/>
            <a:ext cx="504056" cy="28803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55676" y="3998608"/>
            <a:ext cx="792088" cy="288032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&gt;;&lt;;=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644947" y="4365660"/>
            <a:ext cx="720080" cy="288032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Đ,S</a:t>
            </a:r>
          </a:p>
        </p:txBody>
      </p:sp>
    </p:spTree>
    <p:extLst>
      <p:ext uri="{BB962C8B-B14F-4D97-AF65-F5344CB8AC3E}">
        <p14:creationId xmlns:p14="http://schemas.microsoft.com/office/powerpoint/2010/main" val="25598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1550"/>
            <a:ext cx="2791215" cy="3896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88916"/>
            <a:ext cx="2762636" cy="3858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12347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SÁCH TOÁN 1</a:t>
            </a:r>
          </a:p>
        </p:txBody>
      </p:sp>
    </p:spTree>
    <p:extLst>
      <p:ext uri="{BB962C8B-B14F-4D97-AF65-F5344CB8AC3E}">
        <p14:creationId xmlns:p14="http://schemas.microsoft.com/office/powerpoint/2010/main" val="22762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8" y="12347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LỤC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(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4 - 5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5527"/>
            <a:ext cx="7488832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2347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THUẬT NGỮ DÙNG TRONG 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(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114-115)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85143"/>
            <a:ext cx="7015664" cy="45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187</Words>
  <Application>Microsoft Office PowerPoint</Application>
  <PresentationFormat>On-screen Show (16:9)</PresentationFormat>
  <Paragraphs>37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맑은 고딕</vt:lpstr>
      <vt:lpstr>微软雅黑</vt:lpstr>
      <vt:lpstr>宋体</vt:lpstr>
      <vt:lpstr>Arial</vt:lpstr>
      <vt:lpstr>Calibri</vt:lpstr>
      <vt:lpstr>HP001 4 hàng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Microsoft account</cp:lastModifiedBy>
  <cp:revision>210</cp:revision>
  <dcterms:created xsi:type="dcterms:W3CDTF">2014-04-01T16:27:38Z</dcterms:created>
  <dcterms:modified xsi:type="dcterms:W3CDTF">2022-09-01T16:37:53Z</dcterms:modified>
</cp:coreProperties>
</file>