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sldIdLst>
    <p:sldId id="276" r:id="rId2"/>
    <p:sldId id="259" r:id="rId3"/>
    <p:sldId id="264" r:id="rId4"/>
    <p:sldId id="267" r:id="rId5"/>
    <p:sldId id="282" r:id="rId6"/>
    <p:sldId id="269" r:id="rId7"/>
    <p:sldId id="270" r:id="rId8"/>
    <p:sldId id="271" r:id="rId9"/>
    <p:sldId id="272" r:id="rId10"/>
    <p:sldId id="274" r:id="rId11"/>
    <p:sldId id="318" r:id="rId12"/>
    <p:sldId id="313" r:id="rId13"/>
    <p:sldId id="285" r:id="rId14"/>
    <p:sldId id="275" r:id="rId15"/>
  </p:sldIdLst>
  <p:sldSz cx="12192000" cy="6858000"/>
  <p:notesSz cx="6858000" cy="9144000"/>
  <p:embeddedFontLst>
    <p:embeddedFont>
      <p:font typeface="#9Slide07 IcielPony" panose="020B0604020202020204" charset="0"/>
      <p:regular r:id="rId17"/>
    </p:embeddedFont>
    <p:embeddedFont>
      <p:font typeface="#9Slide07 SVNCinnamoncake" panose="02000000000000000000" charset="0"/>
      <p:regular r:id="rId18"/>
    </p:embeddedFont>
    <p:embeddedFont>
      <p:font typeface="#9Slide07 HoneyCream" panose="020B0604020202020204" charset="0"/>
      <p:regular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9Slide07 IcielCadena" panose="020B0604020202020204" charset="0"/>
      <p:bold r:id="rId26"/>
    </p:embeddedFont>
    <p:embeddedFont>
      <p:font typeface="UVN Bach Dang" panose="020B0604020202020204" charset="0"/>
      <p:regular r:id="rId27"/>
      <p:bold r:id="rId28"/>
      <p:italic r:id="rId29"/>
      <p:boldItalic r:id="rId30"/>
    </p:embeddedFont>
    <p:embeddedFont>
      <p:font typeface="SVN-Poky's" panose="020B0604020202020204" charset="0"/>
      <p:regular r:id="rId31"/>
    </p:embeddedFont>
    <p:embeddedFont>
      <p:font typeface="#9Slide05 SVNHollycake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C80A4-0402-4A36-8B7B-E5B595FACD8F}" type="datetimeFigureOut">
              <a:rPr lang="en-US" smtClean="0"/>
              <a:t>5/25/2025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D3AC5A-29CC-45E9-B7CB-21CF2CDCE6A1}" type="slidenum">
              <a:rPr lang="en-US" smtClean="0"/>
              <a:t>‹#›</a:t>
            </a:fld>
            <a:endParaRPr lang="en-US"/>
          </a:p>
        </p:txBody>
      </p:sp>
    </p:spTree>
    <p:extLst>
      <p:ext uri="{BB962C8B-B14F-4D97-AF65-F5344CB8AC3E}">
        <p14:creationId xmlns:p14="http://schemas.microsoft.com/office/powerpoint/2010/main" val="181524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C7F182-BF08-F0F1-0517-E5E7320E7D2F}"/>
              </a:ext>
            </a:extLst>
          </p:cNvPr>
          <p:cNvSpPr>
            <a:spLocks noGrp="1"/>
          </p:cNvSpPr>
          <p:nvPr>
            <p:ph type="dt" sz="half" idx="10"/>
          </p:nvPr>
        </p:nvSpPr>
        <p:spPr/>
        <p:txBody>
          <a:bodyPr/>
          <a:lstStyle/>
          <a:p>
            <a:fld id="{3C44E6E6-66EA-4261-BC32-F98BF6CC210C}" type="datetimeFigureOut">
              <a:rPr lang="en-US" smtClean="0"/>
              <a:t>5/25/2025</a:t>
            </a:fld>
            <a:endParaRPr lang="en-US"/>
          </a:p>
        </p:txBody>
      </p:sp>
      <p:sp>
        <p:nvSpPr>
          <p:cNvPr id="5" name="Footer Placeholder 4">
            <a:extLst>
              <a:ext uri="{FF2B5EF4-FFF2-40B4-BE49-F238E27FC236}">
                <a16:creationId xmlns:a16="http://schemas.microsoft.com/office/drawing/2014/main" xmlns="" id="{9B018EE8-C8B9-0597-E3AB-C491AF75E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8E96DC3-A6C3-8212-AFB7-361D2D5FDA8C}"/>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xmlns="" id="{CCCDDFB5-7A48-B253-5B8B-A45801403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847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3"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2.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4.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128135" y="2801843"/>
            <a:ext cx="4531788" cy="45317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70284" y="327432"/>
            <a:ext cx="7644298" cy="1446550"/>
            <a:chOff x="2024053" y="2107293"/>
            <a:chExt cx="7644298" cy="1446550"/>
          </a:xfrm>
        </p:grpSpPr>
        <p:sp>
          <p:nvSpPr>
            <p:cNvPr id="4" name="TextBox 3"/>
            <p:cNvSpPr txBox="1"/>
            <p:nvPr/>
          </p:nvSpPr>
          <p:spPr>
            <a:xfrm rot="21338831">
              <a:off x="2024053" y="2107293"/>
              <a:ext cx="7644298" cy="1446550"/>
            </a:xfrm>
            <a:prstGeom prst="rect">
              <a:avLst/>
            </a:prstGeom>
            <a:noFill/>
          </p:spPr>
          <p:txBody>
            <a:bodyPr wrap="square" rtlCol="0">
              <a:spAutoFit/>
            </a:bodyPr>
            <a:lstStyle/>
            <a:p>
              <a:pPr algn="ctr"/>
              <a:r>
                <a:rPr lang="en-US" sz="880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5" name="TextBox 4"/>
            <p:cNvSpPr txBox="1"/>
            <p:nvPr/>
          </p:nvSpPr>
          <p:spPr>
            <a:xfrm rot="21338831">
              <a:off x="2024053" y="2107293"/>
              <a:ext cx="7644298" cy="1446550"/>
            </a:xfrm>
            <a:prstGeom prst="rect">
              <a:avLst/>
            </a:prstGeom>
            <a:noFill/>
          </p:spPr>
          <p:txBody>
            <a:bodyPr wrap="square" rtlCol="0">
              <a:spAutoFit/>
            </a:bodyPr>
            <a:lstStyle/>
            <a:p>
              <a:pPr algn="ctr"/>
              <a:r>
                <a:rPr lang="en-US" sz="8800">
                  <a:solidFill>
                    <a:srgbClr val="00CC66"/>
                  </a:solidFill>
                  <a:latin typeface="SVN-Poky's" panose="020B0606040200020203" pitchFamily="34" charset="0"/>
                </a:rPr>
                <a:t>Trò</a:t>
              </a:r>
              <a:r>
                <a:rPr lang="en-US" sz="8800">
                  <a:latin typeface="SVN-Poky's" panose="020B0606040200020203" pitchFamily="34" charset="0"/>
                </a:rPr>
                <a:t> </a:t>
              </a:r>
              <a:r>
                <a:rPr lang="en-US" sz="8800">
                  <a:solidFill>
                    <a:srgbClr val="FF9933"/>
                  </a:solidFill>
                  <a:latin typeface="SVN-Poky's" panose="020B0606040200020203" pitchFamily="34" charset="0"/>
                </a:rPr>
                <a:t>chơi</a:t>
              </a:r>
              <a:r>
                <a:rPr lang="en-US" sz="8800">
                  <a:latin typeface="SVN-Poky's" panose="020B0606040200020203" pitchFamily="34" charset="0"/>
                </a:rPr>
                <a:t> </a:t>
              </a:r>
            </a:p>
          </p:txBody>
        </p:sp>
      </p:grpSp>
      <p:sp>
        <p:nvSpPr>
          <p:cNvPr id="6" name="TextBox 5"/>
          <p:cNvSpPr txBox="1"/>
          <p:nvPr/>
        </p:nvSpPr>
        <p:spPr>
          <a:xfrm>
            <a:off x="1694659" y="1873383"/>
            <a:ext cx="6242539" cy="830997"/>
          </a:xfrm>
          <a:prstGeom prst="rect">
            <a:avLst/>
          </a:prstGeom>
          <a:noFill/>
        </p:spPr>
        <p:txBody>
          <a:bodyPr wrap="square" rtlCol="0">
            <a:spAutoFit/>
          </a:bodyPr>
          <a:lstStyle/>
          <a:p>
            <a:r>
              <a:rPr lang="en-US" sz="4800">
                <a:latin typeface="#9Slide07 IcielCadena" panose="02000503000000020004" pitchFamily="2" charset="0"/>
              </a:rPr>
              <a:t>Đoán tên bạn bè qua </a:t>
            </a: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548" b="89969" l="9992" r="89967">
                        <a14:foregroundMark x1="60116" y1="10464" x2="56069" y2="21238"/>
                        <a14:foregroundMark x1="48225" y1="15728" x2="47688" y2="18638"/>
                        <a14:foregroundMark x1="49959" y1="10217" x2="48761" y2="12879"/>
                        <a14:foregroundMark x1="62552" y1="29350" x2="56978" y2="37771"/>
                        <a14:foregroundMark x1="63625" y1="43282" x2="60652" y2="45387"/>
                        <a14:foregroundMark x1="63088" y1="55356" x2="69571" y2="53498"/>
                        <a14:foregroundMark x1="62717" y1="67121" x2="72543" y2="67121"/>
                        <a14:foregroundMark x1="62015" y1="76594" x2="68167" y2="78700"/>
                      </a14:backgroundRemoval>
                    </a14:imgEffect>
                  </a14:imgLayer>
                </a14:imgProps>
              </a:ext>
              <a:ext uri="{28A0092B-C50C-407E-A947-70E740481C1C}">
                <a14:useLocalDpi xmlns:a14="http://schemas.microsoft.com/office/drawing/2010/main" val="0"/>
              </a:ext>
            </a:extLst>
          </a:blip>
          <a:stretch>
            <a:fillRect/>
          </a:stretch>
        </p:blipFill>
        <p:spPr>
          <a:xfrm>
            <a:off x="6223153" y="1301140"/>
            <a:ext cx="4009811" cy="2673207"/>
          </a:xfrm>
          <a:prstGeom prst="rect">
            <a:avLst/>
          </a:prstGeom>
        </p:spPr>
      </p:pic>
      <p:grpSp>
        <p:nvGrpSpPr>
          <p:cNvPr id="11" name="Group 10"/>
          <p:cNvGrpSpPr/>
          <p:nvPr/>
        </p:nvGrpSpPr>
        <p:grpSpPr>
          <a:xfrm>
            <a:off x="8549055" y="1050707"/>
            <a:ext cx="3642945" cy="1578445"/>
            <a:chOff x="8813651" y="1033601"/>
            <a:chExt cx="2438243" cy="1578445"/>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giọng</a:t>
              </a:r>
            </a:p>
          </p:txBody>
        </p:sp>
        <p:sp>
          <p:nvSpPr>
            <p:cNvPr id="10" name="TextBox 9"/>
            <p:cNvSpPr txBox="1"/>
            <p:nvPr/>
          </p:nvSpPr>
          <p:spPr>
            <a:xfrm>
              <a:off x="8813651" y="1033601"/>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g</a:t>
              </a:r>
              <a:r>
                <a:rPr lang="en-US" sz="960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a:solidFill>
                    <a:srgbClr val="FF6600"/>
                  </a:solidFill>
                  <a:effectLst>
                    <a:outerShdw blurRad="38100" dist="38100" dir="2700000" algn="tl">
                      <a:srgbClr val="000000">
                        <a:alpha val="43137"/>
                      </a:srgbClr>
                    </a:outerShdw>
                  </a:effectLst>
                  <a:latin typeface="UTM Arruba KT" panose="02040603050506020204" pitchFamily="18" charset="0"/>
                </a:rPr>
                <a:t>ọ</a:t>
              </a:r>
              <a:r>
                <a:rPr lang="en-US" sz="960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a:solidFill>
                    <a:srgbClr val="FFFF00"/>
                  </a:solidFill>
                  <a:effectLst>
                    <a:outerShdw blurRad="38100" dist="38100" dir="2700000" algn="tl">
                      <a:srgbClr val="000000">
                        <a:alpha val="43137"/>
                      </a:srgbClr>
                    </a:outerShdw>
                  </a:effectLst>
                  <a:latin typeface="UTM Arruba KT" panose="02040603050506020204" pitchFamily="18" charset="0"/>
                </a:rPr>
                <a:t>g</a:t>
              </a:r>
            </a:p>
          </p:txBody>
        </p:sp>
      </p:grpSp>
      <p:grpSp>
        <p:nvGrpSpPr>
          <p:cNvPr id="13" name="Group 12"/>
          <p:cNvGrpSpPr/>
          <p:nvPr/>
        </p:nvGrpSpPr>
        <p:grpSpPr>
          <a:xfrm>
            <a:off x="9188417" y="2503742"/>
            <a:ext cx="3651119" cy="1578445"/>
            <a:chOff x="9319956" y="2288881"/>
            <a:chExt cx="3651119" cy="1578445"/>
          </a:xfrm>
        </p:grpSpPr>
        <p:sp>
          <p:nvSpPr>
            <p:cNvPr id="9" name="TextBox 8"/>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nói</a:t>
              </a:r>
            </a:p>
          </p:txBody>
        </p:sp>
        <p:sp>
          <p:nvSpPr>
            <p:cNvPr id="12" name="TextBox 11"/>
            <p:cNvSpPr txBox="1"/>
            <p:nvPr/>
          </p:nvSpPr>
          <p:spPr>
            <a:xfrm>
              <a:off x="9328130" y="2297666"/>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a:solidFill>
                    <a:srgbClr val="00B0F0"/>
                  </a:solidFill>
                  <a:effectLst>
                    <a:outerShdw blurRad="38100" dist="38100" dir="2700000" algn="tl">
                      <a:srgbClr val="000000">
                        <a:alpha val="43137"/>
                      </a:srgbClr>
                    </a:outerShdw>
                  </a:effectLst>
                  <a:latin typeface="UTM Arruba KT" panose="02040603050506020204" pitchFamily="18" charset="0"/>
                </a:rPr>
                <a:t>n</a:t>
              </a:r>
              <a:r>
                <a:rPr lang="en-US" sz="9600">
                  <a:solidFill>
                    <a:schemeClr val="accent4">
                      <a:lumMod val="60000"/>
                      <a:lumOff val="40000"/>
                    </a:schemeClr>
                  </a:solidFill>
                  <a:effectLst>
                    <a:outerShdw blurRad="38100" dist="38100" dir="2700000" algn="tl">
                      <a:srgbClr val="000000">
                        <a:alpha val="43137"/>
                      </a:srgbClr>
                    </a:outerShdw>
                  </a:effectLst>
                  <a:latin typeface="UTM Arruba KT" panose="02040603050506020204" pitchFamily="18" charset="0"/>
                </a:rPr>
                <a:t>ó</a:t>
              </a:r>
              <a:r>
                <a:rPr lang="en-US" sz="9600">
                  <a:effectLst>
                    <a:outerShdw blurRad="38100" dist="38100" dir="2700000" algn="tl">
                      <a:srgbClr val="000000">
                        <a:alpha val="43137"/>
                      </a:srgbClr>
                    </a:outerShdw>
                  </a:effectLst>
                  <a:latin typeface="UTM Arruba KT" panose="02040603050506020204" pitchFamily="18" charset="0"/>
                </a:rPr>
                <a:t>i</a:t>
              </a:r>
            </a:p>
          </p:txBody>
        </p:sp>
      </p:grpSp>
      <p:sp>
        <p:nvSpPr>
          <p:cNvPr id="14" name="Cloud 13"/>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15" name="图片 6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912" y="5561351"/>
            <a:ext cx="1546751" cy="15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p>
        </p:txBody>
      </p:sp>
      <p:sp>
        <p:nvSpPr>
          <p:cNvPr id="8" name="Cloud 7"/>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9"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8" y="6205928"/>
            <a:ext cx="1039421" cy="82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a:extLst>
              <a:ext uri="{FF2B5EF4-FFF2-40B4-BE49-F238E27FC236}">
                <a16:creationId xmlns:a16="http://schemas.microsoft.com/office/drawing/2014/main" xmlns="" id="{2706801C-F010-C07C-E8A7-7447DE6C0B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1149" y="102743"/>
            <a:ext cx="5258412" cy="4058292"/>
          </a:xfrm>
          <a:prstGeom prst="rect">
            <a:avLst/>
          </a:prstGeom>
        </p:spPr>
      </p:pic>
      <p:pic>
        <p:nvPicPr>
          <p:cNvPr id="7" name="Picture 7">
            <a:extLst>
              <a:ext uri="{FF2B5EF4-FFF2-40B4-BE49-F238E27FC236}">
                <a16:creationId xmlns:a16="http://schemas.microsoft.com/office/drawing/2014/main" xmlns="" id="{AE9D6306-1D87-0316-8327-1B2506F59D5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32029" y="3094074"/>
            <a:ext cx="8362248" cy="3715469"/>
          </a:xfrm>
          <a:prstGeom prst="rect">
            <a:avLst/>
          </a:prstGeom>
        </p:spPr>
      </p:pic>
      <p:sp>
        <p:nvSpPr>
          <p:cNvPr id="8" name="TextBox 7">
            <a:extLst>
              <a:ext uri="{FF2B5EF4-FFF2-40B4-BE49-F238E27FC236}">
                <a16:creationId xmlns:a16="http://schemas.microsoft.com/office/drawing/2014/main" xmlns="" id="{8FC4A809-A446-01E8-4BA2-422E1AE30CC1}"/>
              </a:ext>
            </a:extLst>
          </p:cNvPr>
          <p:cNvSpPr txBox="1"/>
          <p:nvPr/>
        </p:nvSpPr>
        <p:spPr>
          <a:xfrm>
            <a:off x="4082902" y="4146730"/>
            <a:ext cx="8109098" cy="1615827"/>
          </a:xfrm>
          <a:prstGeom prst="rect">
            <a:avLst/>
          </a:prstGeom>
          <a:noFill/>
        </p:spPr>
        <p:txBody>
          <a:bodyPr wrap="square">
            <a:spAutoFit/>
          </a:bodyPr>
          <a:lstStyle/>
          <a:p>
            <a:pPr algn="ctr"/>
            <a:r>
              <a:rPr lang="vi-VN" sz="3300" b="1" dirty="0">
                <a:solidFill>
                  <a:srgbClr val="CB1983"/>
                </a:solidFill>
                <a:latin typeface="Calibri" panose="020F0502020204030204"/>
              </a:rPr>
              <a:t>Bài thơ muốn nói </a:t>
            </a:r>
            <a:r>
              <a:rPr lang="en-US" sz="3300" b="1" dirty="0" err="1">
                <a:solidFill>
                  <a:srgbClr val="CB1983"/>
                </a:solidFill>
                <a:latin typeface="Calibri" panose="020F0502020204030204"/>
              </a:rPr>
              <a:t>rằng</a:t>
            </a:r>
            <a:r>
              <a:rPr lang="en-US" sz="3300" b="1" dirty="0">
                <a:solidFill>
                  <a:srgbClr val="CB1983"/>
                </a:solidFill>
                <a:latin typeface="Calibri" panose="020F0502020204030204"/>
              </a:rPr>
              <a:t> </a:t>
            </a:r>
            <a:r>
              <a:rPr lang="en-US" sz="3300" b="1" err="1">
                <a:solidFill>
                  <a:srgbClr val="CB1983"/>
                </a:solidFill>
                <a:latin typeface="Calibri" panose="020F0502020204030204"/>
              </a:rPr>
              <a:t>mỗi</a:t>
            </a:r>
            <a:r>
              <a:rPr lang="en-US" sz="3300" b="1">
                <a:solidFill>
                  <a:srgbClr val="CB1983"/>
                </a:solidFill>
                <a:latin typeface="Calibri" panose="020F0502020204030204"/>
              </a:rPr>
              <a:t> </a:t>
            </a:r>
            <a:r>
              <a:rPr lang="en-US" sz="3300" b="1" smtClean="0">
                <a:solidFill>
                  <a:srgbClr val="CB1983"/>
                </a:solidFill>
                <a:latin typeface="Calibri" panose="020F0502020204030204"/>
              </a:rPr>
              <a:t>người một vẻ, không ai giống ai nhưng khi hoà chung trong một tập thể thì lại rất hoà quyện, thống nhất.</a:t>
            </a:r>
          </a:p>
        </p:txBody>
      </p:sp>
      <p:pic>
        <p:nvPicPr>
          <p:cNvPr id="9" name="Picture 8">
            <a:extLst>
              <a:ext uri="{FF2B5EF4-FFF2-40B4-BE49-F238E27FC236}">
                <a16:creationId xmlns:a16="http://schemas.microsoft.com/office/drawing/2014/main" xmlns="" id="{8968C36B-0EF6-B9B7-0F3A-16EAC1C9ECEF}"/>
              </a:ext>
            </a:extLst>
          </p:cNvPr>
          <p:cNvPicPr>
            <a:picLocks noChangeAspect="1"/>
          </p:cNvPicPr>
          <p:nvPr/>
        </p:nvPicPr>
        <p:blipFill>
          <a:blip r:embed="rId6"/>
          <a:stretch>
            <a:fillRect/>
          </a:stretch>
        </p:blipFill>
        <p:spPr>
          <a:xfrm>
            <a:off x="2418351" y="116925"/>
            <a:ext cx="4633362" cy="4029805"/>
          </a:xfrm>
          <a:prstGeom prst="rect">
            <a:avLst/>
          </a:prstGeom>
        </p:spPr>
      </p:pic>
      <p:pic>
        <p:nvPicPr>
          <p:cNvPr id="10" name="Picture 9">
            <a:extLst>
              <a:ext uri="{FF2B5EF4-FFF2-40B4-BE49-F238E27FC236}">
                <a16:creationId xmlns:a16="http://schemas.microsoft.com/office/drawing/2014/main" xmlns="" id="{104458B4-C16D-402C-B832-7032864A026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350874" y="3151584"/>
            <a:ext cx="4769676" cy="3815741"/>
          </a:xfrm>
          <a:prstGeom prst="rect">
            <a:avLst/>
          </a:prstGeom>
        </p:spPr>
      </p:pic>
    </p:spTree>
    <p:extLst>
      <p:ext uri="{BB962C8B-B14F-4D97-AF65-F5344CB8AC3E}">
        <p14:creationId xmlns:p14="http://schemas.microsoft.com/office/powerpoint/2010/main" val="2112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Scale>
                                      <p:cBhvr>
                                        <p:cTn id="2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8"/>
                                        </p:tgtEl>
                                        <p:attrNameLst>
                                          <p:attrName>ppt_x</p:attrName>
                                          <p:attrName>ppt_y</p:attrName>
                                        </p:attrNameLst>
                                      </p:cBhvr>
                                    </p:animMotion>
                                    <p:animEffect transition="in" filter="fade">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FDBA3B4-A389-5CBB-A73A-619B706E26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7287" y="-418648"/>
            <a:ext cx="10099540" cy="6513816"/>
          </a:xfrm>
          <a:prstGeom prst="rect">
            <a:avLst/>
          </a:prstGeom>
        </p:spPr>
      </p:pic>
      <p:pic>
        <p:nvPicPr>
          <p:cNvPr id="7" name="Picture 10">
            <a:extLst>
              <a:ext uri="{FF2B5EF4-FFF2-40B4-BE49-F238E27FC236}">
                <a16:creationId xmlns:a16="http://schemas.microsoft.com/office/drawing/2014/main" xmlns="" id="{4C62A9E1-A08A-40C7-F0CC-EFFCF33229BA}"/>
              </a:ext>
            </a:extLst>
          </p:cNvPr>
          <p:cNvPicPr>
            <a:picLocks noChangeAspect="1"/>
          </p:cNvPicPr>
          <p:nvPr/>
        </p:nvPicPr>
        <p:blipFill>
          <a:blip r:embed="rId4"/>
          <a:srcRect/>
          <a:stretch>
            <a:fillRect/>
          </a:stretch>
        </p:blipFill>
        <p:spPr>
          <a:xfrm>
            <a:off x="0" y="3844413"/>
            <a:ext cx="4717944" cy="3013587"/>
          </a:xfrm>
          <a:prstGeom prst="rect">
            <a:avLst/>
          </a:prstGeom>
        </p:spPr>
      </p:pic>
      <p:pic>
        <p:nvPicPr>
          <p:cNvPr id="10" name="Picture 9">
            <a:extLst>
              <a:ext uri="{FF2B5EF4-FFF2-40B4-BE49-F238E27FC236}">
                <a16:creationId xmlns:a16="http://schemas.microsoft.com/office/drawing/2014/main" xmlns="" id="{AA5E4BB0-605C-CEE5-4CE7-6FFAEA84D876}"/>
              </a:ext>
            </a:extLst>
          </p:cNvPr>
          <p:cNvPicPr>
            <a:picLocks noChangeAspect="1"/>
          </p:cNvPicPr>
          <p:nvPr/>
        </p:nvPicPr>
        <p:blipFill>
          <a:blip r:embed="rId5"/>
          <a:stretch>
            <a:fillRect/>
          </a:stretch>
        </p:blipFill>
        <p:spPr>
          <a:xfrm>
            <a:off x="1457971" y="2336872"/>
            <a:ext cx="9358171" cy="1353429"/>
          </a:xfrm>
          <a:prstGeom prst="rect">
            <a:avLst/>
          </a:prstGeom>
        </p:spPr>
      </p:pic>
    </p:spTree>
    <p:extLst>
      <p:ext uri="{BB962C8B-B14F-4D97-AF65-F5344CB8AC3E}">
        <p14:creationId xmlns:p14="http://schemas.microsoft.com/office/powerpoint/2010/main" val="341090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133292" y="181964"/>
            <a:ext cx="4504570" cy="707886"/>
          </a:xfrm>
          <a:prstGeom prst="rect">
            <a:avLst/>
          </a:prstGeom>
          <a:noFill/>
        </p:spPr>
        <p:txBody>
          <a:bodyPr wrap="square" rtlCol="0">
            <a:spAutoFit/>
          </a:bodyPr>
          <a:lstStyle/>
          <a:p>
            <a:r>
              <a:rPr lang="en-US" sz="4000" b="1" dirty="0">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thấy</a:t>
            </a:r>
            <a:r>
              <a:rPr lang="en-US" sz="2800" b="1" dirty="0">
                <a:latin typeface="UTM Avo" panose="02040603050506020204" pitchFamily="18" charset="0"/>
              </a:rPr>
              <a:t> </a:t>
            </a:r>
            <a:r>
              <a:rPr lang="en-US" sz="2800" b="1" dirty="0" err="1">
                <a:latin typeface="UTM Avo" panose="02040603050506020204" pitchFamily="18" charset="0"/>
              </a:rPr>
              <a:t>lạ</a:t>
            </a:r>
            <a:r>
              <a:rPr lang="en-US" sz="2800" b="1" dirty="0">
                <a:latin typeface="UTM Avo" panose="02040603050506020204" pitchFamily="18" charset="0"/>
              </a:rPr>
              <a:t> </a:t>
            </a:r>
            <a:r>
              <a:rPr lang="en-US" sz="2800" b="1" dirty="0" err="1">
                <a:latin typeface="UTM Avo" panose="02040603050506020204" pitchFamily="18" charset="0"/>
              </a:rPr>
              <a:t>không</a:t>
            </a:r>
            <a:endParaRPr lang="en-US" sz="2800" b="1" dirty="0">
              <a:latin typeface="UTM Avo" panose="02040603050506020204" pitchFamily="18" charset="0"/>
            </a:endParaRPr>
          </a:p>
          <a:p>
            <a:r>
              <a:rPr lang="en-US" sz="2800" b="1" dirty="0" err="1">
                <a:latin typeface="UTM Avo" panose="02040603050506020204" pitchFamily="18" charset="0"/>
              </a:rPr>
              <a:t>Mỗi</a:t>
            </a:r>
            <a:r>
              <a:rPr lang="en-US" sz="2800" b="1" dirty="0">
                <a:latin typeface="UTM Avo" panose="02040603050506020204" pitchFamily="18" charset="0"/>
              </a:rPr>
              <a:t> </a:t>
            </a:r>
            <a:r>
              <a:rPr lang="en-US" sz="2800" b="1" dirty="0" err="1">
                <a:latin typeface="UTM Avo" panose="02040603050506020204" pitchFamily="18" charset="0"/>
              </a:rPr>
              <a:t>đứa</a:t>
            </a:r>
            <a:r>
              <a:rPr lang="en-US" sz="2800" b="1" dirty="0">
                <a:latin typeface="UTM Avo" panose="02040603050506020204" pitchFamily="18" charset="0"/>
              </a:rPr>
              <a:t> </a:t>
            </a:r>
            <a:r>
              <a:rPr lang="en-US" sz="2800" b="1" dirty="0" err="1">
                <a:latin typeface="UTM Avo" panose="02040603050506020204" pitchFamily="18" charset="0"/>
              </a:rPr>
              <a:t>mình</a:t>
            </a:r>
            <a:r>
              <a:rPr lang="en-US" sz="2800" b="1" dirty="0">
                <a:latin typeface="UTM Avo" panose="02040603050506020204" pitchFamily="18" charset="0"/>
              </a:rPr>
              <a:t> </a:t>
            </a:r>
            <a:r>
              <a:rPr lang="en-US" sz="2800" b="1" dirty="0" err="1">
                <a:latin typeface="UTM Avo" panose="02040603050506020204" pitchFamily="18" charset="0"/>
              </a:rPr>
              <a:t>một</a:t>
            </a:r>
            <a:r>
              <a:rPr lang="en-US" sz="2800" b="1" dirty="0">
                <a:latin typeface="UTM Avo" panose="02040603050506020204" pitchFamily="18" charset="0"/>
              </a:rPr>
              <a:t> </a:t>
            </a:r>
            <a:r>
              <a:rPr lang="en-US" sz="2800" b="1" dirty="0" err="1">
                <a:latin typeface="UTM Avo" panose="02040603050506020204" pitchFamily="18" charset="0"/>
              </a:rPr>
              <a:t>khác</a:t>
            </a:r>
            <a:endParaRPr lang="en-US" sz="2800" b="1" dirty="0">
              <a:latin typeface="UTM Avo" panose="02040603050506020204" pitchFamily="18" charset="0"/>
            </a:endParaRPr>
          </a:p>
          <a:p>
            <a:r>
              <a:rPr lang="en-US" sz="2800" b="1" dirty="0" err="1">
                <a:latin typeface="UTM Avo" panose="02040603050506020204" pitchFamily="18" charset="0"/>
              </a:rPr>
              <a:t>Cùng</a:t>
            </a:r>
            <a:r>
              <a:rPr lang="en-US" sz="2800" b="1" dirty="0">
                <a:latin typeface="UTM Avo" panose="02040603050506020204" pitchFamily="18" charset="0"/>
              </a:rPr>
              <a:t> </a:t>
            </a:r>
            <a:r>
              <a:rPr lang="en-US" sz="2800" b="1" dirty="0" err="1">
                <a:solidFill>
                  <a:srgbClr val="FF0000"/>
                </a:solidFill>
                <a:latin typeface="UTM Avo" panose="02040603050506020204" pitchFamily="18" charset="0"/>
              </a:rPr>
              <a:t>ngân</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nga</a:t>
            </a:r>
            <a:r>
              <a:rPr lang="en-US" sz="2800" b="1" dirty="0">
                <a:solidFill>
                  <a:srgbClr val="FF0000"/>
                </a:solidFill>
                <a:latin typeface="UTM Avo" panose="02040603050506020204" pitchFamily="18" charset="0"/>
              </a:rPr>
              <a:t>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hát</a:t>
            </a:r>
            <a:endParaRPr lang="en-US" sz="2800" b="1" dirty="0">
              <a:latin typeface="UTM Avo" panose="02040603050506020204" pitchFamily="18" charset="0"/>
            </a:endParaRPr>
          </a:p>
          <a:p>
            <a:r>
              <a:rPr lang="en-US" sz="2800" b="1" dirty="0" err="1">
                <a:latin typeface="UTM Avo" panose="02040603050506020204" pitchFamily="18" charset="0"/>
              </a:rPr>
              <a:t>Chẳng</a:t>
            </a:r>
            <a:r>
              <a:rPr lang="en-US" sz="2800" b="1" dirty="0">
                <a:latin typeface="UTM Avo" panose="02040603050506020204" pitchFamily="18" charset="0"/>
              </a:rPr>
              <a:t> </a:t>
            </a:r>
            <a:r>
              <a:rPr lang="en-US" sz="2800" b="1" dirty="0" err="1">
                <a:latin typeface="UTM Avo" panose="02040603050506020204" pitchFamily="18" charset="0"/>
              </a:rPr>
              <a:t>giọng</a:t>
            </a:r>
            <a:r>
              <a:rPr lang="en-US" sz="2800" b="1" dirty="0">
                <a:latin typeface="UTM Avo" panose="02040603050506020204" pitchFamily="18" charset="0"/>
              </a:rPr>
              <a:t> </a:t>
            </a:r>
            <a:r>
              <a:rPr lang="en-US" sz="2800" b="1" dirty="0" err="1">
                <a:latin typeface="UTM Avo" panose="02040603050506020204" pitchFamily="18" charset="0"/>
              </a:rPr>
              <a:t>nào</a:t>
            </a:r>
            <a:r>
              <a:rPr lang="en-US" sz="2800" b="1" dirty="0">
                <a:latin typeface="UTM Avo" panose="02040603050506020204" pitchFamily="18" charset="0"/>
              </a:rPr>
              <a:t> </a:t>
            </a:r>
            <a:r>
              <a:rPr lang="en-US" sz="2800" b="1" dirty="0" err="1">
                <a:latin typeface="UTM Avo" panose="02040603050506020204" pitchFamily="18" charset="0"/>
              </a:rPr>
              <a:t>giống</a:t>
            </a:r>
            <a:r>
              <a:rPr lang="en-US" sz="2800" b="1" dirty="0">
                <a:latin typeface="UTM Avo" panose="02040603050506020204" pitchFamily="18" charset="0"/>
              </a:rPr>
              <a:t> </a:t>
            </a:r>
            <a:r>
              <a:rPr lang="en-US" sz="2800" b="1" dirty="0" err="1">
                <a:latin typeface="UTM Avo" panose="02040603050506020204" pitchFamily="18" charset="0"/>
              </a:rPr>
              <a:t>nhau</a:t>
            </a:r>
            <a:r>
              <a:rPr lang="en-US" sz="2800" b="1" dirty="0">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thích</a:t>
            </a:r>
            <a:r>
              <a:rPr lang="en-US" sz="2800" b="1" dirty="0">
                <a:latin typeface="UTM Avo" panose="02040603050506020204" pitchFamily="18" charset="0"/>
              </a:rPr>
              <a:t> </a:t>
            </a:r>
            <a:r>
              <a:rPr lang="en-US" sz="2800" b="1" dirty="0" err="1">
                <a:latin typeface="UTM Avo" panose="02040603050506020204" pitchFamily="18" charset="0"/>
              </a:rPr>
              <a:t>đứng</a:t>
            </a:r>
            <a:r>
              <a:rPr lang="en-US" sz="2800" b="1" dirty="0">
                <a:latin typeface="UTM Avo" panose="02040603050506020204" pitchFamily="18" charset="0"/>
              </a:rPr>
              <a:t> </a:t>
            </a:r>
            <a:r>
              <a:rPr lang="en-US" sz="2800" b="1" dirty="0" err="1">
                <a:latin typeface="UTM Avo" panose="02040603050506020204" pitchFamily="18" charset="0"/>
              </a:rPr>
              <a:t>đầu</a:t>
            </a:r>
            <a:endParaRPr lang="en-US" sz="2800" b="1" dirty="0">
              <a:latin typeface="UTM Avo" panose="02040603050506020204" pitchFamily="18" charset="0"/>
            </a:endParaRPr>
          </a:p>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hay </a:t>
            </a:r>
            <a:r>
              <a:rPr lang="en-US" sz="2800" b="1" dirty="0" err="1">
                <a:solidFill>
                  <a:srgbClr val="FF0000"/>
                </a:solidFill>
                <a:latin typeface="UTM Avo" panose="02040603050506020204" pitchFamily="18" charset="0"/>
              </a:rPr>
              <a:t>giận</a:t>
            </a:r>
            <a:r>
              <a:rPr lang="en-US" sz="2800" b="1" dirty="0">
                <a:latin typeface="UTM Avo" panose="02040603050506020204" pitchFamily="18" charset="0"/>
              </a:rPr>
              <a:t> </a:t>
            </a:r>
            <a:r>
              <a:rPr lang="en-US" sz="2800" b="1" dirty="0" err="1">
                <a:solidFill>
                  <a:srgbClr val="FF0000"/>
                </a:solidFill>
                <a:latin typeface="UTM Avo" panose="02040603050506020204" pitchFamily="18" charset="0"/>
              </a:rPr>
              <a:t>dỗi</a:t>
            </a:r>
            <a:endParaRPr lang="en-US" sz="2800" b="1" dirty="0">
              <a:solidFill>
                <a:srgbClr val="FF0000"/>
              </a:solidFill>
              <a:latin typeface="UTM Avo" panose="02040603050506020204" pitchFamily="18" charset="0"/>
            </a:endParaRPr>
          </a:p>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thích</a:t>
            </a:r>
            <a:r>
              <a:rPr lang="en-US" sz="2800" b="1" dirty="0">
                <a:latin typeface="UTM Avo" panose="02040603050506020204" pitchFamily="18" charset="0"/>
              </a:rPr>
              <a:t> </a:t>
            </a:r>
            <a:r>
              <a:rPr lang="en-US" sz="2800" b="1" dirty="0" err="1">
                <a:latin typeface="UTM Avo" panose="02040603050506020204" pitchFamily="18" charset="0"/>
              </a:rPr>
              <a:t>thay</a:t>
            </a:r>
            <a:r>
              <a:rPr lang="en-US" sz="2800" b="1" dirty="0">
                <a:latin typeface="UTM Avo" panose="02040603050506020204" pitchFamily="18" charset="0"/>
              </a:rPr>
              <a:t> </a:t>
            </a:r>
            <a:r>
              <a:rPr lang="en-US" sz="2800" b="1" dirty="0" err="1">
                <a:latin typeface="UTM Avo" panose="02040603050506020204" pitchFamily="18" charset="0"/>
              </a:rPr>
              <a:t>đổi</a:t>
            </a:r>
            <a:r>
              <a:rPr lang="en-US" sz="2800" b="1" dirty="0">
                <a:latin typeface="UTM Avo" panose="02040603050506020204" pitchFamily="18" charset="0"/>
              </a:rPr>
              <a:t> </a:t>
            </a:r>
          </a:p>
          <a:p>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nhiều</a:t>
            </a:r>
            <a:r>
              <a:rPr lang="en-US" sz="2800" b="1" dirty="0">
                <a:latin typeface="UTM Avo" panose="02040603050506020204" pitchFamily="18" charset="0"/>
              </a:rPr>
              <a:t> </a:t>
            </a:r>
            <a:r>
              <a:rPr lang="en-US" sz="2800" b="1" dirty="0" err="1">
                <a:latin typeface="UTM Avo" panose="02040603050506020204" pitchFamily="18" charset="0"/>
              </a:rPr>
              <a:t>ước</a:t>
            </a:r>
            <a:r>
              <a:rPr lang="en-US" sz="2800" b="1" dirty="0">
                <a:latin typeface="UTM Avo" panose="02040603050506020204" pitchFamily="18" charset="0"/>
              </a:rPr>
              <a:t> </a:t>
            </a:r>
            <a:r>
              <a:rPr lang="en-US" sz="2800" b="1" dirty="0" err="1">
                <a:latin typeface="UTM Avo" panose="02040603050506020204" pitchFamily="18" charset="0"/>
              </a:rPr>
              <a:t>mơ</a:t>
            </a:r>
            <a:r>
              <a:rPr lang="en-US" sz="2800" b="1" dirty="0">
                <a:latin typeface="UTM Avo" panose="02040603050506020204" pitchFamily="18" charset="0"/>
              </a:rPr>
              <a:t>.</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nghĩ</a:t>
            </a:r>
            <a:r>
              <a:rPr lang="en-US" sz="2800" b="1" dirty="0">
                <a:latin typeface="UTM Avo" panose="02040603050506020204" pitchFamily="18" charset="0"/>
              </a:rPr>
              <a:t> </a:t>
            </a:r>
            <a:r>
              <a:rPr lang="en-US" sz="2800" b="1" dirty="0">
                <a:solidFill>
                  <a:srgbClr val="FF0000"/>
                </a:solidFill>
                <a:latin typeface="UTM Avo" panose="02040603050506020204" pitchFamily="18" charset="0"/>
              </a:rPr>
              <a:t>vu </a:t>
            </a:r>
            <a:r>
              <a:rPr lang="en-US" sz="2800" b="1" dirty="0" err="1">
                <a:solidFill>
                  <a:srgbClr val="FF0000"/>
                </a:solidFill>
                <a:latin typeface="UTM Avo" panose="02040603050506020204" pitchFamily="18" charset="0"/>
              </a:rPr>
              <a:t>vơ</a:t>
            </a:r>
            <a:endParaRPr lang="en-US" sz="2800" b="1" dirty="0">
              <a:solidFill>
                <a:srgbClr val="FF0000"/>
              </a:solidFill>
              <a:latin typeface="UTM Avo" panose="02040603050506020204" pitchFamily="18" charset="0"/>
            </a:endParaRPr>
          </a:p>
          <a:p>
            <a:r>
              <a:rPr lang="en-US" sz="2800" b="1" dirty="0" err="1">
                <a:latin typeface="UTM Avo" panose="02040603050506020204" pitchFamily="18" charset="0"/>
              </a:rPr>
              <a:t>Mình</a:t>
            </a:r>
            <a:r>
              <a:rPr lang="en-US" sz="2800" b="1" dirty="0">
                <a:latin typeface="UTM Avo" panose="02040603050506020204" pitchFamily="18" charset="0"/>
              </a:rPr>
              <a:t> </a:t>
            </a:r>
            <a:r>
              <a:rPr lang="en-US" sz="2800" b="1" dirty="0" err="1">
                <a:latin typeface="UTM Avo" panose="02040603050506020204" pitchFamily="18" charset="0"/>
              </a:rPr>
              <a:t>khác</a:t>
            </a:r>
            <a:r>
              <a:rPr lang="en-US" sz="2800" b="1" dirty="0">
                <a:latin typeface="UTM Avo" panose="02040603050506020204" pitchFamily="18" charset="0"/>
              </a:rPr>
              <a:t> </a:t>
            </a:r>
            <a:r>
              <a:rPr lang="en-US" sz="2800" b="1" dirty="0" err="1">
                <a:latin typeface="UTM Avo" panose="02040603050506020204" pitchFamily="18" charset="0"/>
              </a:rPr>
              <a:t>nhau</a:t>
            </a:r>
            <a:r>
              <a:rPr lang="en-US" sz="2800" b="1" dirty="0">
                <a:latin typeface="UTM Avo" panose="02040603050506020204" pitchFamily="18" charset="0"/>
              </a:rPr>
              <a:t> </a:t>
            </a:r>
            <a:r>
              <a:rPr lang="en-US" sz="2800" b="1" dirty="0" err="1">
                <a:latin typeface="UTM Avo" panose="02040603050506020204" pitchFamily="18" charset="0"/>
              </a:rPr>
              <a:t>nhiều</a:t>
            </a:r>
            <a:r>
              <a:rPr lang="en-US" sz="2800" b="1" dirty="0">
                <a:latin typeface="UTM Avo" panose="02040603050506020204" pitchFamily="18" charset="0"/>
              </a:rPr>
              <a:t> </a:t>
            </a:r>
            <a:r>
              <a:rPr lang="en-US" sz="2800" b="1" dirty="0" err="1">
                <a:latin typeface="UTM Avo" panose="02040603050506020204" pitchFamily="18" charset="0"/>
              </a:rPr>
              <a:t>thế</a:t>
            </a:r>
            <a:endParaRPr lang="en-US" sz="2800" b="1" dirty="0">
              <a:latin typeface="UTM Avo" panose="02040603050506020204" pitchFamily="18" charset="0"/>
            </a:endParaRPr>
          </a:p>
          <a:p>
            <a:r>
              <a:rPr lang="en-US" sz="2800" b="1" dirty="0" err="1">
                <a:latin typeface="UTM Avo" panose="02040603050506020204" pitchFamily="18" charset="0"/>
              </a:rPr>
              <a:t>Nếu</a:t>
            </a:r>
            <a:r>
              <a:rPr lang="en-US" sz="2800" b="1" dirty="0">
                <a:latin typeface="UTM Avo" panose="02040603050506020204" pitchFamily="18" charset="0"/>
              </a:rPr>
              <a:t> </a:t>
            </a:r>
            <a:r>
              <a:rPr lang="en-US" sz="2800" b="1" dirty="0" err="1">
                <a:latin typeface="UTM Avo" panose="02040603050506020204" pitchFamily="18" charset="0"/>
              </a:rPr>
              <a:t>mỗi</a:t>
            </a:r>
            <a:r>
              <a:rPr lang="en-US" sz="2800" b="1" dirty="0">
                <a:latin typeface="UTM Avo" panose="02040603050506020204" pitchFamily="18" charset="0"/>
              </a:rPr>
              <a:t> </a:t>
            </a:r>
            <a:r>
              <a:rPr lang="en-US" sz="2800" b="1" dirty="0" err="1">
                <a:latin typeface="UTM Avo" panose="02040603050506020204" pitchFamily="18" charset="0"/>
              </a:rPr>
              <a:t>người</a:t>
            </a:r>
            <a:r>
              <a:rPr lang="en-US" sz="2800" b="1" dirty="0">
                <a:latin typeface="UTM Avo" panose="02040603050506020204" pitchFamily="18" charset="0"/>
              </a:rPr>
              <a:t> </a:t>
            </a:r>
            <a:r>
              <a:rPr lang="en-US" sz="2800" b="1" dirty="0" err="1">
                <a:latin typeface="UTM Avo" panose="02040603050506020204" pitchFamily="18" charset="0"/>
              </a:rPr>
              <a:t>một</a:t>
            </a:r>
            <a:r>
              <a:rPr lang="en-US" sz="2800" b="1" dirty="0">
                <a:latin typeface="UTM Avo" panose="02040603050506020204" pitchFamily="18" charset="0"/>
              </a:rPr>
              <a:t> </a:t>
            </a:r>
            <a:r>
              <a:rPr lang="en-US" sz="2800" b="1" dirty="0" err="1">
                <a:latin typeface="UTM Avo" panose="02040603050506020204" pitchFamily="18" charset="0"/>
              </a:rPr>
              <a:t>vẻ</a:t>
            </a:r>
            <a:endParaRPr lang="en-US" sz="2800" b="1" dirty="0">
              <a:latin typeface="UTM Avo" panose="02040603050506020204" pitchFamily="18" charset="0"/>
            </a:endParaRPr>
          </a:p>
          <a:p>
            <a:r>
              <a:rPr lang="en-US" sz="2800" b="1" dirty="0" err="1">
                <a:latin typeface="UTM Avo" panose="02040603050506020204" pitchFamily="18" charset="0"/>
              </a:rPr>
              <a:t>Liệu</a:t>
            </a:r>
            <a:r>
              <a:rPr lang="en-US" sz="2800" b="1" dirty="0">
                <a:latin typeface="UTM Avo" panose="02040603050506020204" pitchFamily="18" charset="0"/>
              </a:rPr>
              <a:t> </a:t>
            </a:r>
            <a:r>
              <a:rPr lang="en-US" sz="2800" b="1" dirty="0" err="1">
                <a:latin typeface="UTM Avo" panose="02040603050506020204" pitchFamily="18" charset="0"/>
              </a:rPr>
              <a:t>mình</a:t>
            </a:r>
            <a:r>
              <a:rPr lang="en-US" sz="2800" b="1" dirty="0">
                <a:latin typeface="UTM Avo" panose="02040603050506020204" pitchFamily="18" charset="0"/>
              </a:rPr>
              <a:t> </a:t>
            </a:r>
            <a:r>
              <a:rPr lang="en-US" sz="2800" b="1" dirty="0" err="1">
                <a:latin typeface="UTM Avo" panose="02040603050506020204" pitchFamily="18" charset="0"/>
              </a:rPr>
              <a:t>có</a:t>
            </a:r>
            <a:r>
              <a:rPr lang="en-US" sz="2800" b="1" dirty="0">
                <a:latin typeface="UTM Avo" panose="02040603050506020204" pitchFamily="18" charset="0"/>
              </a:rPr>
              <a:t> </a:t>
            </a:r>
            <a:r>
              <a:rPr lang="en-US" sz="2800" b="1" dirty="0" err="1">
                <a:latin typeface="UTM Avo" panose="02040603050506020204" pitchFamily="18" charset="0"/>
              </a:rPr>
              <a:t>cách</a:t>
            </a:r>
            <a:r>
              <a:rPr lang="en-US" sz="2800" b="1" dirty="0">
                <a:latin typeface="UTM Avo" panose="02040603050506020204" pitchFamily="18" charset="0"/>
              </a:rPr>
              <a:t> </a:t>
            </a:r>
            <a:r>
              <a:rPr lang="en-US" sz="2800" b="1" dirty="0" err="1">
                <a:latin typeface="UTM Avo" panose="02040603050506020204" pitchFamily="18" charset="0"/>
              </a:rPr>
              <a:t>xa</a:t>
            </a:r>
            <a:r>
              <a:rPr lang="en-US" sz="2800" b="1" dirty="0">
                <a:latin typeface="UTM Avo" panose="02040603050506020204" pitchFamily="18" charset="0"/>
              </a:rPr>
              <a:t>?</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rgbClr val="FF0000"/>
                </a:solidFill>
                <a:latin typeface="UTM Avo" panose="02040603050506020204" pitchFamily="18" charset="0"/>
              </a:rPr>
              <a:t>Lung </a:t>
            </a:r>
            <a:r>
              <a:rPr lang="en-US" sz="2800" b="1" dirty="0" err="1">
                <a:solidFill>
                  <a:srgbClr val="FF0000"/>
                </a:solidFill>
                <a:latin typeface="UTM Avo" panose="02040603050506020204" pitchFamily="18" charset="0"/>
              </a:rPr>
              <a:t>linh</a:t>
            </a:r>
            <a:r>
              <a:rPr lang="en-US" sz="2800" b="1" dirty="0">
                <a:solidFill>
                  <a:srgbClr val="FF0000"/>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rgbClr val="FF0000"/>
                </a:solidFill>
                <a:latin typeface="UTM Avo" panose="02040603050506020204" pitchFamily="18" charset="0"/>
              </a:rPr>
              <a:t>tươi</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dirty="0" err="1">
                <a:latin typeface="UTM Avo" panose="02040603050506020204" pitchFamily="18" charset="0"/>
              </a:rPr>
              <a:t>Cũng</a:t>
            </a:r>
            <a:r>
              <a:rPr lang="en-US" sz="2800" b="1" dirty="0">
                <a:latin typeface="UTM Avo" panose="02040603050506020204" pitchFamily="18" charset="0"/>
              </a:rPr>
              <a:t> </a:t>
            </a:r>
            <a:r>
              <a:rPr lang="en-US" sz="2800" b="1" dirty="0" err="1">
                <a:latin typeface="UTM Avo" panose="02040603050506020204" pitchFamily="18" charset="0"/>
              </a:rPr>
              <a:t>giống</a:t>
            </a:r>
            <a:r>
              <a:rPr lang="en-US" sz="2800" b="1" dirty="0">
                <a:latin typeface="UTM Avo" panose="02040603050506020204" pitchFamily="18" charset="0"/>
              </a:rPr>
              <a:t> </a:t>
            </a:r>
            <a:r>
              <a:rPr lang="en-US" sz="2800" b="1" dirty="0" err="1">
                <a:latin typeface="UTM Avo" panose="02040603050506020204" pitchFamily="18" charset="0"/>
              </a:rPr>
              <a:t>như</a:t>
            </a:r>
            <a:r>
              <a:rPr lang="en-US" sz="2800" b="1" dirty="0">
                <a:latin typeface="UTM Avo" panose="02040603050506020204" pitchFamily="18" charset="0"/>
              </a:rPr>
              <a:t> </a:t>
            </a:r>
            <a:r>
              <a:rPr lang="en-US" sz="2800" b="1" dirty="0" err="1">
                <a:latin typeface="UTM Avo" panose="02040603050506020204" pitchFamily="18" charset="0"/>
              </a:rPr>
              <a:t>chúng</a:t>
            </a:r>
            <a:r>
              <a:rPr lang="en-US" sz="2800" b="1" dirty="0">
                <a:latin typeface="UTM Avo" panose="02040603050506020204" pitchFamily="18" charset="0"/>
              </a:rPr>
              <a:t> </a:t>
            </a:r>
            <a:r>
              <a:rPr lang="en-US" sz="2800" b="1" dirty="0" err="1">
                <a:latin typeface="UTM Avo" panose="02040603050506020204" pitchFamily="18" charset="0"/>
              </a:rPr>
              <a:t>mình</a:t>
            </a:r>
            <a:endParaRPr lang="en-US" sz="2800" b="1" dirty="0">
              <a:latin typeface="UTM Avo" panose="02040603050506020204" pitchFamily="18" charset="0"/>
            </a:endParaRPr>
          </a:p>
          <a:p>
            <a:r>
              <a:rPr lang="en-US" sz="2800" b="1" dirty="0">
                <a:latin typeface="UTM Avo" panose="02040603050506020204" pitchFamily="18" charset="0"/>
              </a:rPr>
              <a:t>Ai </a:t>
            </a:r>
            <a:r>
              <a:rPr lang="en-US" sz="2800" b="1" dirty="0" err="1">
                <a:latin typeface="UTM Avo" panose="02040603050506020204" pitchFamily="18" charset="0"/>
              </a:rPr>
              <a:t>cũng</a:t>
            </a:r>
            <a:r>
              <a:rPr lang="en-US" sz="2800" b="1" dirty="0">
                <a:latin typeface="UTM Avo" panose="02040603050506020204" pitchFamily="18" charset="0"/>
              </a:rPr>
              <a:t> </a:t>
            </a:r>
            <a:r>
              <a:rPr lang="en-US" sz="2800" b="1" dirty="0" err="1">
                <a:latin typeface="UTM Avo" panose="02040603050506020204" pitchFamily="18" charset="0"/>
              </a:rPr>
              <a:t>đều</a:t>
            </a:r>
            <a:r>
              <a:rPr lang="en-US" sz="2800" b="1" dirty="0">
                <a:latin typeface="UTM Avo" panose="02040603050506020204" pitchFamily="18" charset="0"/>
              </a:rPr>
              <a:t> </a:t>
            </a:r>
            <a:r>
              <a:rPr lang="en-US" sz="2800" b="1" dirty="0" err="1">
                <a:latin typeface="UTM Avo" panose="02040603050506020204" pitchFamily="18" charset="0"/>
              </a:rPr>
              <a:t>đáng</a:t>
            </a:r>
            <a:r>
              <a:rPr lang="en-US" sz="2800" b="1" dirty="0">
                <a:latin typeface="UTM Avo" panose="02040603050506020204" pitchFamily="18" charset="0"/>
              </a:rPr>
              <a:t> </a:t>
            </a:r>
            <a:r>
              <a:rPr lang="en-US" sz="2800" b="1" dirty="0" err="1">
                <a:latin typeface="UTM Avo" panose="02040603050506020204" pitchFamily="18" charset="0"/>
              </a:rPr>
              <a:t>mến</a:t>
            </a:r>
            <a:endParaRPr lang="en-US" sz="2800" b="1" dirty="0">
              <a:latin typeface="UTM Avo" panose="02040603050506020204" pitchFamily="18" charset="0"/>
            </a:endParaRPr>
          </a:p>
          <a:p>
            <a:r>
              <a:rPr lang="en-US" sz="2800" b="1" dirty="0" err="1">
                <a:latin typeface="UTM Avo" panose="02040603050506020204" pitchFamily="18" charset="0"/>
              </a:rPr>
              <a:t>Và</a:t>
            </a:r>
            <a:r>
              <a:rPr lang="en-US" sz="2800" b="1" dirty="0">
                <a:latin typeface="UTM Avo" panose="02040603050506020204" pitchFamily="18" charset="0"/>
              </a:rPr>
              <a:t> </a:t>
            </a:r>
            <a:r>
              <a:rPr lang="en-US" sz="2800" b="1" dirty="0" err="1">
                <a:latin typeface="UTM Avo" panose="02040603050506020204" pitchFamily="18" charset="0"/>
              </a:rPr>
              <a:t>khi</a:t>
            </a:r>
            <a:r>
              <a:rPr lang="en-US" sz="2800" b="1" dirty="0">
                <a:latin typeface="UTM Avo" panose="02040603050506020204" pitchFamily="18" charset="0"/>
              </a:rPr>
              <a:t> </a:t>
            </a:r>
            <a:r>
              <a:rPr lang="en-US" sz="2800" b="1" dirty="0" err="1">
                <a:latin typeface="UTM Avo" panose="02040603050506020204" pitchFamily="18" charset="0"/>
              </a:rPr>
              <a:t>giọng</a:t>
            </a:r>
            <a:r>
              <a:rPr lang="en-US" sz="2800" b="1" dirty="0">
                <a:latin typeface="UTM Avo" panose="02040603050506020204" pitchFamily="18" charset="0"/>
              </a:rPr>
              <a:t> </a:t>
            </a:r>
            <a:r>
              <a:rPr lang="en-US" sz="2800" b="1" dirty="0" err="1">
                <a:solidFill>
                  <a:srgbClr val="FF0000"/>
                </a:solidFill>
                <a:latin typeface="UTM Avo" panose="02040603050506020204" pitchFamily="18" charset="0"/>
              </a:rPr>
              <a:t>hòa</a:t>
            </a:r>
            <a:r>
              <a:rPr lang="en-US" sz="2800" b="1" dirty="0">
                <a:solidFill>
                  <a:srgbClr val="FF0000"/>
                </a:solidFill>
                <a:latin typeface="UTM Avo" panose="02040603050506020204" pitchFamily="18" charset="0"/>
              </a:rPr>
              <a:t> </a:t>
            </a:r>
            <a:r>
              <a:rPr lang="en-US" sz="2800" b="1" dirty="0" err="1">
                <a:solidFill>
                  <a:srgbClr val="FF0000"/>
                </a:solidFill>
                <a:latin typeface="UTM Avo" panose="02040603050506020204" pitchFamily="18" charset="0"/>
              </a:rPr>
              <a:t>quyện</a:t>
            </a:r>
            <a:endParaRPr lang="en-US" sz="2800" b="1" dirty="0">
              <a:solidFill>
                <a:srgbClr val="FF0000"/>
              </a:solidFill>
              <a:latin typeface="UTM Avo" panose="02040603050506020204" pitchFamily="18" charset="0"/>
            </a:endParaRPr>
          </a:p>
          <a:p>
            <a:r>
              <a:rPr lang="en-US" sz="2800" b="1" dirty="0" err="1">
                <a:latin typeface="UTM Avo" panose="02040603050506020204" pitchFamily="18" charset="0"/>
              </a:rPr>
              <a:t>Dàn</a:t>
            </a:r>
            <a:r>
              <a:rPr lang="en-US" sz="2800" b="1" dirty="0">
                <a:latin typeface="UTM Avo" panose="02040603050506020204" pitchFamily="18" charset="0"/>
              </a:rPr>
              <a:t> </a:t>
            </a:r>
            <a:r>
              <a:rPr lang="en-US" sz="2800" b="1" dirty="0" err="1">
                <a:latin typeface="UTM Avo" panose="02040603050506020204" pitchFamily="18" charset="0"/>
              </a:rPr>
              <a:t>đồng</a:t>
            </a:r>
            <a:r>
              <a:rPr lang="en-US" sz="2800" b="1" dirty="0">
                <a:latin typeface="UTM Avo" panose="02040603050506020204" pitchFamily="18" charset="0"/>
              </a:rPr>
              <a:t> ca </a:t>
            </a:r>
            <a:r>
              <a:rPr lang="en-US" sz="2800" b="1" dirty="0" err="1">
                <a:latin typeface="UTM Avo" panose="02040603050506020204" pitchFamily="18" charset="0"/>
              </a:rPr>
              <a:t>vang</a:t>
            </a:r>
            <a:r>
              <a:rPr lang="en-US" sz="2800" b="1" dirty="0">
                <a:latin typeface="UTM Avo" panose="02040603050506020204" pitchFamily="18" charset="0"/>
              </a:rPr>
              <a:t> </a:t>
            </a:r>
            <a:r>
              <a:rPr lang="en-US" sz="2800" b="1" dirty="0" err="1">
                <a:latin typeface="UTM Avo" panose="02040603050506020204" pitchFamily="18" charset="0"/>
              </a:rPr>
              <a:t>lừng</a:t>
            </a:r>
            <a:r>
              <a:rPr lang="en-US" sz="2800" b="1" dirty="0">
                <a:latin typeface="UTM Avo" panose="02040603050506020204" pitchFamily="18" charset="0"/>
              </a:rPr>
              <a:t>.</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
        <p:nvSpPr>
          <p:cNvPr id="10" name="Cloud 9"/>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spTree>
    <p:extLst>
      <p:ext uri="{BB962C8B-B14F-4D97-AF65-F5344CB8AC3E}">
        <p14:creationId xmlns:p14="http://schemas.microsoft.com/office/powerpoint/2010/main" val="2085267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xmlns=""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090592" y="2371790"/>
            <a:ext cx="6360337" cy="5088025"/>
          </a:xfrm>
          <a:prstGeom prst="rect">
            <a:avLst/>
          </a:prstGeom>
        </p:spPr>
      </p:pic>
      <p:sp>
        <p:nvSpPr>
          <p:cNvPr id="6" name="Cloud 5"/>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37419" y="0"/>
            <a:ext cx="12929419" cy="6858000"/>
          </a:xfrm>
          <a:prstGeom prst="rect">
            <a:avLst/>
          </a:prstGeom>
        </p:spPr>
      </p:pic>
      <p:grpSp>
        <p:nvGrpSpPr>
          <p:cNvPr id="6" name="Group 5"/>
          <p:cNvGrpSpPr/>
          <p:nvPr/>
        </p:nvGrpSpPr>
        <p:grpSpPr>
          <a:xfrm>
            <a:off x="2739731" y="-83362"/>
            <a:ext cx="6400800" cy="1532965"/>
            <a:chOff x="4214569" y="285347"/>
            <a:chExt cx="6400800" cy="1532965"/>
          </a:xfrm>
        </p:grpSpPr>
        <p:sp>
          <p:nvSpPr>
            <p:cNvPr id="4" name="Up Ribbon 3"/>
            <p:cNvSpPr/>
            <p:nvPr/>
          </p:nvSpPr>
          <p:spPr>
            <a:xfrm>
              <a:off x="4214569" y="285347"/>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9034" y="667108"/>
              <a:ext cx="3455894"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UTM Avo" panose="02040603050506020204" pitchFamily="18" charset="0"/>
                </a:rPr>
                <a:t>CHỦ ĐIỂM</a:t>
              </a: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p>
          </p:txBody>
        </p:sp>
      </p:grpSp>
      <p:grpSp>
        <p:nvGrpSpPr>
          <p:cNvPr id="5" name="组合 26">
            <a:extLst>
              <a:ext uri="{FF2B5EF4-FFF2-40B4-BE49-F238E27FC236}">
                <a16:creationId xmlns:a16="http://schemas.microsoft.com/office/drawing/2014/main" xmlns=""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xmlns=""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xmlns=""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
        <p:nvSpPr>
          <p:cNvPr id="9" name="Cloud 8"/>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a:solidFill>
                  <a:srgbClr val="00CC00"/>
                </a:solidFill>
                <a:effectLst>
                  <a:outerShdw blurRad="38100" dist="38100" dir="2700000" algn="tl">
                    <a:srgbClr val="000000">
                      <a:alpha val="43137"/>
                    </a:srgbClr>
                  </a:outerShdw>
                </a:effectLst>
                <a:latin typeface="UTM Avo" panose="02040603050506020204" pitchFamily="18" charset="0"/>
              </a:rPr>
              <a:t>ĐIỀU KÌ DIỆU</a:t>
            </a: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dirty="0" err="1">
                <a:solidFill>
                  <a:srgbClr val="C00000"/>
                </a:solidFill>
                <a:latin typeface="UTM Avo" panose="02040603050506020204" pitchFamily="18" charset="0"/>
              </a:rPr>
              <a:t>Bạn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có</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thấy</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lạ</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không</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Mỗi</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đứa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mình</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một</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khác</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Cùng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ngân</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nga</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câu</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hát</a:t>
            </a:r>
            <a:endParaRPr lang="en-US" sz="2800" b="1" dirty="0">
              <a:solidFill>
                <a:srgbClr val="C00000"/>
              </a:solidFill>
              <a:latin typeface="UTM Avo" panose="02040603050506020204" pitchFamily="18" charset="0"/>
            </a:endParaRPr>
          </a:p>
          <a:p>
            <a:r>
              <a:rPr lang="en-US" sz="2800" b="1" dirty="0" err="1">
                <a:solidFill>
                  <a:srgbClr val="C00000"/>
                </a:solidFill>
                <a:latin typeface="UTM Avo" panose="02040603050506020204" pitchFamily="18" charset="0"/>
              </a:rPr>
              <a:t>Chẳng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giọng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nào</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giống</a:t>
            </a:r>
            <a:r>
              <a:rPr lang="en-US" sz="2800" b="1" dirty="0">
                <a:solidFill>
                  <a:srgbClr val="C00000"/>
                </a:solidFill>
                <a:latin typeface="UTM Avo" panose="02040603050506020204" pitchFamily="18" charset="0"/>
              </a:rPr>
              <a:t> </a:t>
            </a:r>
            <a:r>
              <a:rPr lang="en-US" sz="2800" b="1" dirty="0" err="1">
                <a:solidFill>
                  <a:srgbClr val="C00000"/>
                </a:solidFill>
                <a:latin typeface="UTM Avo" panose="02040603050506020204" pitchFamily="18" charset="0"/>
              </a:rPr>
              <a:t>nhau</a:t>
            </a:r>
            <a:r>
              <a:rPr lang="en-US" sz="2800" b="1" dirty="0">
                <a:solidFill>
                  <a:srgbClr val="C00000"/>
                </a:solidFill>
                <a:latin typeface="UTM Avo" panose="02040603050506020204" pitchFamily="18" charset="0"/>
              </a:rPr>
              <a:t>.</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a:solidFill>
                  <a:srgbClr val="33CC33"/>
                </a:solidFill>
                <a:latin typeface="UTM Avo" panose="02040603050506020204" pitchFamily="18" charset="0"/>
              </a:rPr>
              <a:t>Bạn có nghĩ vu vơ</a:t>
            </a:r>
          </a:p>
          <a:p>
            <a:r>
              <a:rPr lang="en-US" sz="2800" b="1">
                <a:solidFill>
                  <a:srgbClr val="33CC33"/>
                </a:solidFill>
                <a:latin typeface="UTM Avo" panose="02040603050506020204" pitchFamily="18" charset="0"/>
              </a:rPr>
              <a:t>Mình khác nhau nhiều thế</a:t>
            </a:r>
          </a:p>
          <a:p>
            <a:r>
              <a:rPr lang="en-US" sz="2800" b="1">
                <a:solidFill>
                  <a:srgbClr val="33CC33"/>
                </a:solidFill>
                <a:latin typeface="UTM Avo" panose="02040603050506020204" pitchFamily="18" charset="0"/>
              </a:rPr>
              <a:t>Nếu mỗi người một vẻ</a:t>
            </a:r>
          </a:p>
          <a:p>
            <a:r>
              <a:rPr lang="en-US" sz="2800" b="1">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a:solidFill>
                  <a:schemeClr val="accent5">
                    <a:lumMod val="50000"/>
                  </a:schemeClr>
                </a:solidFill>
                <a:latin typeface="UTM Avo" panose="02040603050506020204" pitchFamily="18" charset="0"/>
              </a:rPr>
              <a:t>Tớ</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bỗng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phát</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hiện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ra</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Trong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vườn</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của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mẹ</a:t>
            </a:r>
            <a:endParaRPr lang="en-US" sz="2800" b="1" dirty="0">
              <a:solidFill>
                <a:schemeClr val="accent5">
                  <a:lumMod val="50000"/>
                </a:schemeClr>
              </a:solidFill>
              <a:latin typeface="UTM Avo" panose="02040603050506020204" pitchFamily="18" charset="0"/>
            </a:endParaRPr>
          </a:p>
          <a:p>
            <a:r>
              <a:rPr lang="en-US" sz="2800" b="1" dirty="0">
                <a:solidFill>
                  <a:schemeClr val="accent5">
                    <a:lumMod val="50000"/>
                  </a:schemeClr>
                </a:solidFill>
                <a:latin typeface="UTM Avo" panose="02040603050506020204" pitchFamily="18" charset="0"/>
              </a:rPr>
              <a:t>Lung </a:t>
            </a:r>
            <a:r>
              <a:rPr lang="en-US" sz="2800" b="1" dirty="0" err="1">
                <a:solidFill>
                  <a:schemeClr val="accent5">
                    <a:lumMod val="50000"/>
                  </a:schemeClr>
                </a:solidFill>
                <a:latin typeface="UTM Avo" panose="02040603050506020204" pitchFamily="18" charset="0"/>
              </a:rPr>
              <a:t>linh</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màu</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sắc</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thế</a:t>
            </a:r>
            <a:endParaRPr lang="en-US" sz="2800" b="1" dirty="0">
              <a:solidFill>
                <a:schemeClr val="accent5">
                  <a:lumMod val="50000"/>
                </a:schemeClr>
              </a:solidFill>
              <a:latin typeface="UTM Avo" panose="02040603050506020204" pitchFamily="18" charset="0"/>
            </a:endParaRPr>
          </a:p>
          <a:p>
            <a:r>
              <a:rPr lang="en-US" sz="2800" b="1" dirty="0" err="1">
                <a:solidFill>
                  <a:schemeClr val="accent5">
                    <a:lumMod val="50000"/>
                  </a:schemeClr>
                </a:solidFill>
                <a:latin typeface="UTM Avo" panose="02040603050506020204" pitchFamily="18" charset="0"/>
              </a:rPr>
              <a:t>Từng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bông</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hoa</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tươi</a:t>
            </a:r>
            <a:r>
              <a:rPr lang="en-US" sz="2800" b="1" dirty="0">
                <a:solidFill>
                  <a:schemeClr val="accent5">
                    <a:lumMod val="50000"/>
                  </a:schemeClr>
                </a:solidFill>
                <a:latin typeface="UTM Avo" panose="02040603050506020204" pitchFamily="18" charset="0"/>
              </a:rPr>
              <a:t> </a:t>
            </a:r>
            <a:r>
              <a:rPr lang="en-US" sz="2800" b="1" dirty="0" err="1">
                <a:solidFill>
                  <a:schemeClr val="accent5">
                    <a:lumMod val="50000"/>
                  </a:schemeClr>
                </a:solidFill>
                <a:latin typeface="UTM Avo" panose="02040603050506020204" pitchFamily="18" charset="0"/>
              </a:rPr>
              <a:t>xinh</a:t>
            </a:r>
            <a:r>
              <a:rPr lang="en-US" sz="2800" b="1" dirty="0">
                <a:solidFill>
                  <a:schemeClr val="accent5">
                    <a:lumMod val="50000"/>
                  </a:schemeClr>
                </a:solidFill>
                <a:latin typeface="UTM Avo" panose="02040603050506020204" pitchFamily="18" charset="0"/>
              </a:rPr>
              <a:t>.</a:t>
            </a: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a:solidFill>
                  <a:srgbClr val="FF6600"/>
                </a:solidFill>
                <a:latin typeface="UTM Avo" panose="02040603050506020204" pitchFamily="18" charset="0"/>
              </a:rPr>
              <a:t>Cũng giống như chúng mình</a:t>
            </a:r>
          </a:p>
          <a:p>
            <a:r>
              <a:rPr lang="en-US" sz="2800" b="1">
                <a:solidFill>
                  <a:srgbClr val="FF6600"/>
                </a:solidFill>
                <a:latin typeface="UTM Avo" panose="02040603050506020204" pitchFamily="18" charset="0"/>
              </a:rPr>
              <a:t>Ai cũng đều đáng mến</a:t>
            </a:r>
          </a:p>
          <a:p>
            <a:r>
              <a:rPr lang="en-US" sz="2800" b="1">
                <a:solidFill>
                  <a:srgbClr val="FF6600"/>
                </a:solidFill>
                <a:latin typeface="UTM Avo" panose="02040603050506020204" pitchFamily="18" charset="0"/>
              </a:rPr>
              <a:t>Và khi giọng hòa quyện</a:t>
            </a:r>
          </a:p>
          <a:p>
            <a:r>
              <a:rPr lang="en-US" sz="2800" b="1">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a:solidFill>
                  <a:srgbClr val="002060"/>
                </a:solidFill>
                <a:latin typeface="UVN Bach Dang" panose="02070603080706020303" pitchFamily="18" charset="0"/>
              </a:rPr>
              <a:t>(Huỳnh Mai Liên)</a:t>
            </a:r>
          </a:p>
        </p:txBody>
      </p:sp>
      <p:sp>
        <p:nvSpPr>
          <p:cNvPr id="10" name="Cloud 9"/>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11448" y="1312495"/>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83;p40"/>
          <p:cNvSpPr txBox="1">
            <a:spLocks/>
          </p:cNvSpPr>
          <p:nvPr/>
        </p:nvSpPr>
        <p:spPr>
          <a:xfrm>
            <a:off x="4468629" y="394529"/>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5400" b="1" kern="0" dirty="0">
              <a:latin typeface="#9Slide07 SVNCinnamoncake" panose="02000000000000000000" pitchFamily="2" charset="0"/>
            </a:endParaRPr>
          </a:p>
        </p:txBody>
      </p:sp>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
        <p:nvSpPr>
          <p:cNvPr id="2" name="TextBox 1"/>
          <p:cNvSpPr txBox="1"/>
          <p:nvPr/>
        </p:nvSpPr>
        <p:spPr>
          <a:xfrm>
            <a:off x="3768011" y="2028825"/>
            <a:ext cx="7757239" cy="2431435"/>
          </a:xfrm>
          <a:prstGeom prst="rect">
            <a:avLst/>
          </a:prstGeom>
          <a:noFill/>
        </p:spPr>
        <p:txBody>
          <a:bodyPr wrap="square" rtlCol="0">
            <a:spAutoFit/>
          </a:bodyPr>
          <a:lstStyle/>
          <a:p>
            <a:r>
              <a:rPr lang="nl-NL" sz="3800" dirty="0">
                <a:latin typeface="Arial" panose="020B0604020202020204" pitchFamily="34" charset="0"/>
                <a:cs typeface="Arial" panose="020B0604020202020204" pitchFamily="34" charset="0"/>
              </a:rPr>
              <a:t>Bạn có thấy  lạ không</a:t>
            </a:r>
            <a:endParaRPr lang="en-US" sz="3800" dirty="0">
              <a:latin typeface="Arial" panose="020B0604020202020204" pitchFamily="34" charset="0"/>
              <a:cs typeface="Arial" panose="020B0604020202020204" pitchFamily="34" charset="0"/>
            </a:endParaRPr>
          </a:p>
          <a:p>
            <a:r>
              <a:rPr lang="nl-NL" sz="3800" dirty="0">
                <a:latin typeface="Arial" panose="020B0604020202020204" pitchFamily="34" charset="0"/>
                <a:cs typeface="Arial" panose="020B0604020202020204" pitchFamily="34" charset="0"/>
              </a:rPr>
              <a:t>Mỗi đứa mình  một khác</a:t>
            </a:r>
            <a:endParaRPr lang="en-US" sz="3800" dirty="0">
              <a:latin typeface="Arial" panose="020B0604020202020204" pitchFamily="34" charset="0"/>
              <a:cs typeface="Arial" panose="020B0604020202020204" pitchFamily="34" charset="0"/>
            </a:endParaRPr>
          </a:p>
          <a:p>
            <a:r>
              <a:rPr lang="nl-NL" sz="3800" dirty="0">
                <a:latin typeface="Arial" panose="020B0604020202020204" pitchFamily="34" charset="0"/>
                <a:cs typeface="Arial" panose="020B0604020202020204" pitchFamily="34" charset="0"/>
              </a:rPr>
              <a:t>Cùng ngân nga  câu hát</a:t>
            </a:r>
            <a:endParaRPr lang="en-US" sz="3800" dirty="0">
              <a:latin typeface="Arial" panose="020B0604020202020204" pitchFamily="34" charset="0"/>
              <a:cs typeface="Arial" panose="020B0604020202020204" pitchFamily="34" charset="0"/>
            </a:endParaRPr>
          </a:p>
          <a:p>
            <a:r>
              <a:rPr lang="nl-NL" sz="3800" dirty="0">
                <a:latin typeface="Arial" panose="020B0604020202020204" pitchFamily="34" charset="0"/>
                <a:cs typeface="Arial" panose="020B0604020202020204" pitchFamily="34" charset="0"/>
              </a:rPr>
              <a:t>Chẳng giọng nào  giống nhau.</a:t>
            </a:r>
            <a:endParaRPr lang="en-US" sz="3800"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10510710" y="3876103"/>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486207" y="2071487"/>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521488" y="2154994"/>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873443" y="2680218"/>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9107165" y="2719318"/>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243344" y="3244542"/>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110234" y="3244542"/>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627202" y="3865395"/>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402548" y="3865395"/>
            <a:ext cx="184362" cy="5252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Cloud 24"/>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24"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8"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97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xmlns=""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xmlns=""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xmlns=""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
        <p:nvSpPr>
          <p:cNvPr id="6" name="Cloud 5"/>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7" name="图片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8"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1. Những chi tiết nào trong bài thơ cho thấy các bạn nhận ra “mỗi đứa mình một khác”?</a:t>
              </a: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Bạn có thấy lạ không</a:t>
            </a:r>
          </a:p>
          <a:p>
            <a:r>
              <a:rPr lang="en-US" sz="2800" b="1">
                <a:solidFill>
                  <a:schemeClr val="accent1">
                    <a:lumMod val="75000"/>
                  </a:schemeClr>
                </a:solidFill>
                <a:latin typeface="UTM Avo" panose="02040603050506020204" pitchFamily="18" charset="0"/>
              </a:rPr>
              <a:t>Mỗi đứa mình một khác</a:t>
            </a:r>
          </a:p>
          <a:p>
            <a:r>
              <a:rPr lang="en-US" sz="2800" b="1">
                <a:solidFill>
                  <a:schemeClr val="accent1">
                    <a:lumMod val="75000"/>
                  </a:schemeClr>
                </a:solidFill>
                <a:latin typeface="UTM Avo" panose="02040603050506020204" pitchFamily="18" charset="0"/>
              </a:rPr>
              <a:t>Cùng ngân nga câu hát</a:t>
            </a:r>
          </a:p>
          <a:p>
            <a:r>
              <a:rPr lang="en-US" sz="2800" b="1">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a:solidFill>
                  <a:schemeClr val="accent1">
                    <a:lumMod val="75000"/>
                  </a:schemeClr>
                </a:solidFill>
                <a:latin typeface="UTM Avo" panose="02040603050506020204" pitchFamily="18" charset="0"/>
              </a:rPr>
              <a:t>Có bạn thích đứng đầu</a:t>
            </a:r>
          </a:p>
          <a:p>
            <a:r>
              <a:rPr lang="en-US" sz="2800" b="1">
                <a:solidFill>
                  <a:schemeClr val="accent1">
                    <a:lumMod val="75000"/>
                  </a:schemeClr>
                </a:solidFill>
                <a:latin typeface="UTM Avo" panose="02040603050506020204" pitchFamily="18" charset="0"/>
              </a:rPr>
              <a:t>Có bạn hay giận dỗi</a:t>
            </a:r>
          </a:p>
          <a:p>
            <a:r>
              <a:rPr lang="en-US" sz="2800" b="1">
                <a:solidFill>
                  <a:schemeClr val="accent1">
                    <a:lumMod val="75000"/>
                  </a:schemeClr>
                </a:solidFill>
                <a:latin typeface="UTM Avo" panose="02040603050506020204" pitchFamily="18" charset="0"/>
              </a:rPr>
              <a:t>Có bạn thích thay đổi </a:t>
            </a:r>
          </a:p>
          <a:p>
            <a:r>
              <a:rPr lang="en-US" sz="2800" b="1">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p:nvPr/>
        </p:nvCxnSpPr>
        <p:spPr>
          <a:xfrm flipV="1">
            <a:off x="5782236" y="4087368"/>
            <a:ext cx="3581220" cy="53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2236" y="4507125"/>
            <a:ext cx="4459044" cy="10011"/>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236" y="5123330"/>
            <a:ext cx="3480636" cy="645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2994" y="5547824"/>
            <a:ext cx="3040110" cy="2584"/>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2994" y="5961529"/>
            <a:ext cx="3286998" cy="9503"/>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827956" y="6409944"/>
            <a:ext cx="3206316" cy="548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6" name="Cloud 15"/>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17" name="图片 6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8"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 Bạn nhỏ lo lắng điều gì về sự khác biệt đó?</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xmlns=""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81373" y="178184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dirty="0" err="1">
                <a:solidFill>
                  <a:srgbClr val="0070C0"/>
                </a:solidFill>
                <a:latin typeface="UTM Aptima" panose="02040603050506020204" pitchFamily="18" charset="0"/>
              </a:rPr>
              <a:t>Bạn</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nhỏ</a:t>
            </a:r>
            <a:r>
              <a:rPr lang="en-US" sz="3200" b="1" dirty="0">
                <a:solidFill>
                  <a:srgbClr val="0070C0"/>
                </a:solidFill>
                <a:latin typeface="UTM Aptima" panose="02040603050506020204" pitchFamily="18" charset="0"/>
              </a:rPr>
              <a:t> lo </a:t>
            </a:r>
            <a:r>
              <a:rPr lang="en-US" sz="3200" b="1" dirty="0" err="1">
                <a:solidFill>
                  <a:srgbClr val="0070C0"/>
                </a:solidFill>
                <a:latin typeface="UTM Aptima" panose="02040603050506020204" pitchFamily="18" charset="0"/>
              </a:rPr>
              <a:t>lắng</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rằng</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nếu</a:t>
            </a:r>
            <a:r>
              <a:rPr lang="en-US" sz="3200" b="1" dirty="0">
                <a:solidFill>
                  <a:srgbClr val="0070C0"/>
                </a:solidFill>
                <a:latin typeface="UTM Aptima" panose="02040603050506020204" pitchFamily="18" charset="0"/>
              </a:rPr>
              <a:t> </a:t>
            </a:r>
          </a:p>
          <a:p>
            <a:pPr algn="ctr"/>
            <a:r>
              <a:rPr lang="en-US" sz="3200" b="1" dirty="0" err="1">
                <a:solidFill>
                  <a:srgbClr val="0070C0"/>
                </a:solidFill>
                <a:latin typeface="UTM Aptima" panose="02040603050506020204" pitchFamily="18" charset="0"/>
              </a:rPr>
              <a:t>khác</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nhau</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nhiều</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như</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thế</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liệu</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các</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bạn</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ấy</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có</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cách</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xa</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nhau</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không</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thể</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gắn</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kết</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không</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thể</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làm</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việc</a:t>
            </a:r>
            <a:r>
              <a:rPr lang="en-US" sz="3200" b="1" dirty="0">
                <a:solidFill>
                  <a:srgbClr val="0070C0"/>
                </a:solidFill>
                <a:latin typeface="UTM Aptima" panose="02040603050506020204" pitchFamily="18" charset="0"/>
              </a:rPr>
              <a:t> </a:t>
            </a:r>
          </a:p>
          <a:p>
            <a:pPr algn="ctr"/>
            <a:r>
              <a:rPr lang="en-US" sz="3200" b="1" dirty="0" err="1">
                <a:solidFill>
                  <a:srgbClr val="0070C0"/>
                </a:solidFill>
                <a:latin typeface="UTM Aptima" panose="02040603050506020204" pitchFamily="18" charset="0"/>
              </a:rPr>
              <a:t>cùng</a:t>
            </a:r>
            <a:r>
              <a:rPr lang="en-US" sz="3200" b="1" dirty="0">
                <a:solidFill>
                  <a:srgbClr val="0070C0"/>
                </a:solidFill>
                <a:latin typeface="UTM Aptima" panose="02040603050506020204" pitchFamily="18" charset="0"/>
              </a:rPr>
              <a:t> </a:t>
            </a:r>
            <a:r>
              <a:rPr lang="en-US" sz="3200" b="1" dirty="0" err="1">
                <a:solidFill>
                  <a:srgbClr val="0070C0"/>
                </a:solidFill>
                <a:latin typeface="UTM Aptima" panose="02040603050506020204" pitchFamily="18" charset="0"/>
              </a:rPr>
              <a:t>nhau</a:t>
            </a:r>
            <a:r>
              <a:rPr lang="en-US" sz="3200" b="1" dirty="0">
                <a:solidFill>
                  <a:srgbClr val="0070C0"/>
                </a:solidFill>
                <a:latin typeface="UTM Aptima" panose="02040603050506020204" pitchFamily="18" charset="0"/>
              </a:rPr>
              <a:t>,…)</a:t>
            </a:r>
          </a:p>
        </p:txBody>
      </p:sp>
      <p:sp>
        <p:nvSpPr>
          <p:cNvPr id="10" name="Cloud 9"/>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13" name="图片 6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36762"/>
            <a:ext cx="1846263" cy="154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3. Bạn nhỏ đã phát hiện ra điều gì khi ngắm nhìn vườn hoa của mẹ?</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xmlns=""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dirty="0" err="1">
                <a:solidFill>
                  <a:srgbClr val="002060"/>
                </a:solidFill>
                <a:latin typeface="UTM Aptima" panose="02040603050506020204" pitchFamily="18" charset="0"/>
              </a:rPr>
              <a:t>Bạn</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nhỏ</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nhận</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ra</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mỗi</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bông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hoa</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có</a:t>
            </a:r>
            <a:r>
              <a:rPr lang="en-US" sz="3200" b="1" dirty="0">
                <a:solidFill>
                  <a:srgbClr val="002060"/>
                </a:solidFill>
                <a:latin typeface="UTM Aptima" panose="02040603050506020204" pitchFamily="18" charset="0"/>
              </a:rPr>
              <a:t> </a:t>
            </a:r>
          </a:p>
          <a:p>
            <a:pPr algn="ctr"/>
            <a:r>
              <a:rPr lang="en-US" sz="3200" b="1" dirty="0" err="1">
                <a:solidFill>
                  <a:srgbClr val="002060"/>
                </a:solidFill>
                <a:latin typeface="UTM Aptima" panose="02040603050506020204" pitchFamily="18" charset="0"/>
              </a:rPr>
              <a:t>một</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màu</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sắc</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riêng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nhưng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bông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nào</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cũng</a:t>
            </a:r>
            <a:r>
              <a:rPr lang="en-US" sz="3200" b="1" dirty="0">
                <a:solidFill>
                  <a:srgbClr val="002060"/>
                </a:solidFill>
                <a:latin typeface="UTM Aptima" panose="02040603050506020204" pitchFamily="18" charset="0"/>
              </a:rPr>
              <a:t> lung </a:t>
            </a:r>
            <a:r>
              <a:rPr lang="en-US" sz="3200" b="1" dirty="0" err="1">
                <a:solidFill>
                  <a:srgbClr val="002060"/>
                </a:solidFill>
                <a:latin typeface="UTM Aptima" panose="02040603050506020204" pitchFamily="18" charset="0"/>
              </a:rPr>
              <a:t>linh</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cũng</a:t>
            </a:r>
            <a:r>
              <a:rPr lang="en-US" sz="3200" b="1">
                <a:solidFill>
                  <a:srgbClr val="002060"/>
                </a:solidFill>
                <a:latin typeface="UTM Aptima" panose="02040603050506020204" pitchFamily="18" charset="0"/>
              </a:rPr>
              <a:t> đẹp</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Giống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như</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các</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bạn</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ấy</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mỗi</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bạn</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nhỏ</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đều</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khác</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nhau</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nhưng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bạn</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nào</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cũng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đáng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yêu</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đáng</a:t>
            </a:r>
            <a:r>
              <a:rPr lang="en-US" sz="3200" b="1" dirty="0">
                <a:solidFill>
                  <a:srgbClr val="002060"/>
                </a:solidFill>
                <a:latin typeface="UTM Aptima" panose="02040603050506020204" pitchFamily="18" charset="0"/>
              </a:rPr>
              <a:t> </a:t>
            </a:r>
            <a:r>
              <a:rPr lang="en-US" sz="3200" b="1" dirty="0" err="1">
                <a:solidFill>
                  <a:srgbClr val="002060"/>
                </a:solidFill>
                <a:latin typeface="UTM Aptima" panose="02040603050506020204" pitchFamily="18" charset="0"/>
              </a:rPr>
              <a:t>mến</a:t>
            </a:r>
            <a:r>
              <a:rPr lang="en-US" sz="3200" b="1" dirty="0">
                <a:solidFill>
                  <a:srgbClr val="002060"/>
                </a:solidFill>
                <a:latin typeface="UTM Aptima" panose="02040603050506020204" pitchFamily="18" charset="0"/>
              </a:rPr>
              <a:t>.</a:t>
            </a:r>
          </a:p>
        </p:txBody>
      </p:sp>
      <p:sp>
        <p:nvSpPr>
          <p:cNvPr id="10" name="Cloud 9"/>
          <p:cNvSpPr/>
          <p:nvPr/>
        </p:nvSpPr>
        <p:spPr>
          <a:xfrm>
            <a:off x="10402549" y="0"/>
            <a:ext cx="1694202" cy="542925"/>
          </a:xfrm>
          <a:prstGeom prst="cloud">
            <a:avLst/>
          </a:prstGeom>
          <a:solidFill>
            <a:srgbClr val="FFFF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600" dirty="0">
              <a:solidFill>
                <a:srgbClr val="000000">
                  <a:lumMod val="95000"/>
                  <a:lumOff val="5000"/>
                </a:srgbClr>
              </a:solidFill>
              <a:cs typeface="Arial" panose="020B0604020202020204" pitchFamily="34" charset="0"/>
            </a:endParaRPr>
          </a:p>
        </p:txBody>
      </p:sp>
      <p:pic>
        <p:nvPicPr>
          <p:cNvPr id="11" name="图片 6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8" y="5681272"/>
            <a:ext cx="1700637" cy="134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627</Words>
  <Application>Microsoft Office PowerPoint</Application>
  <PresentationFormat>Widescreen</PresentationFormat>
  <Paragraphs>84</Paragraphs>
  <Slides>14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vt:i4>
      </vt:variant>
    </vt:vector>
  </HeadingPairs>
  <TitlesOfParts>
    <vt:vector size="29" baseType="lpstr">
      <vt:lpstr>#9Slide07 IcielPony</vt:lpstr>
      <vt:lpstr>#9Slide07 SVNCinnamoncake</vt:lpstr>
      <vt:lpstr>UTM Avo</vt:lpstr>
      <vt:lpstr>Arial</vt:lpstr>
      <vt:lpstr>#9Slide07 HoneyCream</vt:lpstr>
      <vt:lpstr>UTM Arruba KT</vt:lpstr>
      <vt:lpstr>Calibri</vt:lpstr>
      <vt:lpstr>UTM Aptima</vt:lpstr>
      <vt:lpstr>Calibri Light</vt:lpstr>
      <vt:lpstr>#9Slide07 IcielCadena</vt:lpstr>
      <vt:lpstr>UVN Bach Dang</vt:lpstr>
      <vt:lpstr>字魂131号-酷乐潮玩体</vt:lpstr>
      <vt:lpstr>SVN-Poky's</vt:lpstr>
      <vt:lpstr>#9Slide05 SVNHollycakes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MT50</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dc:creator>
  <cp:keywords>Măngnon</cp:keywords>
  <dc:description>MT50</dc:description>
  <cp:lastModifiedBy>HuyenPC</cp:lastModifiedBy>
  <cp:revision>26</cp:revision>
  <dcterms:created xsi:type="dcterms:W3CDTF">2023-06-18T14:45:43Z</dcterms:created>
  <dcterms:modified xsi:type="dcterms:W3CDTF">2025-05-25T16:12:38Z</dcterms:modified>
  <cp:category>MT50</cp:category>
  <cp:version>MT50</cp:version>
</cp:coreProperties>
</file>