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sldIdLst>
    <p:sldId id="259" r:id="rId2"/>
    <p:sldId id="382" r:id="rId3"/>
    <p:sldId id="384" r:id="rId4"/>
    <p:sldId id="359" r:id="rId5"/>
    <p:sldId id="406" r:id="rId6"/>
    <p:sldId id="363" r:id="rId7"/>
    <p:sldId id="388" r:id="rId8"/>
    <p:sldId id="376" r:id="rId9"/>
    <p:sldId id="389" r:id="rId10"/>
    <p:sldId id="390" r:id="rId11"/>
    <p:sldId id="391" r:id="rId12"/>
    <p:sldId id="378" r:id="rId13"/>
    <p:sldId id="404" r:id="rId14"/>
    <p:sldId id="370" r:id="rId15"/>
    <p:sldId id="360" r:id="rId16"/>
  </p:sldIdLst>
  <p:sldSz cx="9144000" cy="5143500" type="screen16x9"/>
  <p:notesSz cx="6858000" cy="9144000"/>
  <p:embeddedFontLst>
    <p:embeddedFont>
      <p:font typeface="Cambria" panose="02040503050406030204" pitchFamily="18" charset="0"/>
      <p:regular r:id="rId18"/>
      <p:bold r:id="rId19"/>
      <p:italic r:id="rId20"/>
      <p:boldItalic r:id="rId21"/>
    </p:embeddedFont>
    <p:embeddedFont>
      <p:font typeface="宋体" panose="02010600030101010101" pitchFamily="2" charset="-122"/>
      <p:regular r:id="rId22"/>
    </p:embeddedFont>
    <p:embeddedFont>
      <p:font typeface="Calibri" panose="020F0502020204030204" pitchFamily="34" charset="0"/>
      <p:regular r:id="rId23"/>
      <p:bold r:id="rId24"/>
      <p:italic r:id="rId25"/>
      <p:boldItalic r:id="rId26"/>
    </p:embeddedFont>
    <p:embeddedFont>
      <p:font typeface="微软雅黑" panose="020B0503020204020204" pitchFamily="34" charset="-122"/>
      <p:regular r:id="rId27"/>
      <p:bold r:id="rId28"/>
    </p:embeddedFont>
    <p:embeddedFont>
      <p:font typeface="#9Slide03 AmpleSoft Bold" panose="020B0604020202020204" charset="0"/>
      <p:regular r:id="rId29"/>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8BE1FF"/>
    <a:srgbClr val="005C51"/>
    <a:srgbClr val="007370"/>
    <a:srgbClr val="005E5E"/>
    <a:srgbClr val="354B4F"/>
    <a:srgbClr val="463942"/>
    <a:srgbClr val="544B4B"/>
    <a:srgbClr val="A5A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F1A2F-1DAF-4C7E-A307-4050F7CDC324}" v="2497" dt="2023-06-25T09:43:54.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732"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 Id="rId7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BD7F1A2F-1DAF-4C7E-A307-4050F7CDC324}"/>
    <pc:docChg chg="undo redo custSel addSld delSld modSld sldOrd modMainMaster">
      <pc:chgData name="Nguyễn Đoàn Xuân Bình" userId="e7663075-c39f-4d9d-a2ba-f0fc054c4526" providerId="ADAL" clId="{BD7F1A2F-1DAF-4C7E-A307-4050F7CDC324}" dt="2023-06-25T09:43:57.443" v="8110" actId="1076"/>
      <pc:docMkLst>
        <pc:docMk/>
      </pc:docMkLst>
      <pc:sldChg chg="addSp delSp modSp mod delAnim modAnim">
        <pc:chgData name="Nguyễn Đoàn Xuân Bình" userId="e7663075-c39f-4d9d-a2ba-f0fc054c4526" providerId="ADAL" clId="{BD7F1A2F-1DAF-4C7E-A307-4050F7CDC324}" dt="2023-06-25T08:18:41.531" v="1019" actId="1076"/>
        <pc:sldMkLst>
          <pc:docMk/>
          <pc:sldMk cId="597337640" sldId="256"/>
        </pc:sldMkLst>
        <pc:spChg chg="del">
          <ac:chgData name="Nguyễn Đoàn Xuân Bình" userId="e7663075-c39f-4d9d-a2ba-f0fc054c4526" providerId="ADAL" clId="{BD7F1A2F-1DAF-4C7E-A307-4050F7CDC324}" dt="2023-06-25T07:48:22.193" v="7" actId="478"/>
          <ac:spMkLst>
            <pc:docMk/>
            <pc:sldMk cId="597337640" sldId="256"/>
            <ac:spMk id="3" creationId="{744308CD-C52E-4A61-8B8E-A8B2E67BF74E}"/>
          </ac:spMkLst>
        </pc:spChg>
        <pc:spChg chg="del">
          <ac:chgData name="Nguyễn Đoàn Xuân Bình" userId="e7663075-c39f-4d9d-a2ba-f0fc054c4526" providerId="ADAL" clId="{BD7F1A2F-1DAF-4C7E-A307-4050F7CDC324}" dt="2023-06-25T07:47:35.960" v="0" actId="478"/>
          <ac:spMkLst>
            <pc:docMk/>
            <pc:sldMk cId="597337640" sldId="256"/>
            <ac:spMk id="9" creationId="{00000000-0000-0000-0000-000000000000}"/>
          </ac:spMkLst>
        </pc:spChg>
        <pc:spChg chg="mod">
          <ac:chgData name="Nguyễn Đoàn Xuân Bình" userId="e7663075-c39f-4d9d-a2ba-f0fc054c4526" providerId="ADAL" clId="{BD7F1A2F-1DAF-4C7E-A307-4050F7CDC324}" dt="2023-06-25T07:54:20.896" v="160" actId="6549"/>
          <ac:spMkLst>
            <pc:docMk/>
            <pc:sldMk cId="597337640" sldId="256"/>
            <ac:spMk id="12" creationId="{C87B0BAC-DE19-78B5-7508-17F6306540D8}"/>
          </ac:spMkLst>
        </pc:spChg>
        <pc:spChg chg="mod">
          <ac:chgData name="Nguyễn Đoàn Xuân Bình" userId="e7663075-c39f-4d9d-a2ba-f0fc054c4526" providerId="ADAL" clId="{BD7F1A2F-1DAF-4C7E-A307-4050F7CDC324}" dt="2023-06-25T07:54:24.329" v="161" actId="1076"/>
          <ac:spMkLst>
            <pc:docMk/>
            <pc:sldMk cId="597337640" sldId="256"/>
            <ac:spMk id="14" creationId="{C518E979-88EF-8048-0D20-362FF09EAAC3}"/>
          </ac:spMkLst>
        </pc:spChg>
        <pc:spChg chg="mod">
          <ac:chgData name="Nguyễn Đoàn Xuân Bình" userId="e7663075-c39f-4d9d-a2ba-f0fc054c4526" providerId="ADAL" clId="{BD7F1A2F-1DAF-4C7E-A307-4050F7CDC324}" dt="2023-06-25T07:54:45.414" v="170" actId="6549"/>
          <ac:spMkLst>
            <pc:docMk/>
            <pc:sldMk cId="597337640" sldId="256"/>
            <ac:spMk id="17" creationId="{997F24CF-5E88-30D1-64DF-E0F8F26AD7B6}"/>
          </ac:spMkLst>
        </pc:spChg>
        <pc:spChg chg="mod">
          <ac:chgData name="Nguyễn Đoàn Xuân Bình" userId="e7663075-c39f-4d9d-a2ba-f0fc054c4526" providerId="ADAL" clId="{BD7F1A2F-1DAF-4C7E-A307-4050F7CDC324}" dt="2023-06-25T07:54:50.120" v="171" actId="1076"/>
          <ac:spMkLst>
            <pc:docMk/>
            <pc:sldMk cId="597337640" sldId="256"/>
            <ac:spMk id="32" creationId="{1BA69ED9-EC60-35C2-104C-8139F36DD340}"/>
          </ac:spMkLst>
        </pc:spChg>
        <pc:spChg chg="add mod">
          <ac:chgData name="Nguyễn Đoàn Xuân Bình" userId="e7663075-c39f-4d9d-a2ba-f0fc054c4526" providerId="ADAL" clId="{BD7F1A2F-1DAF-4C7E-A307-4050F7CDC324}" dt="2023-06-25T08:01:48.828" v="272" actId="1076"/>
          <ac:spMkLst>
            <pc:docMk/>
            <pc:sldMk cId="597337640" sldId="256"/>
            <ac:spMk id="82" creationId="{843A77F7-2202-B8A4-10E9-8D3B4838BC30}"/>
          </ac:spMkLst>
        </pc:spChg>
        <pc:spChg chg="add del mod">
          <ac:chgData name="Nguyễn Đoàn Xuân Bình" userId="e7663075-c39f-4d9d-a2ba-f0fc054c4526" providerId="ADAL" clId="{BD7F1A2F-1DAF-4C7E-A307-4050F7CDC324}" dt="2023-06-25T08:02:56.403" v="313" actId="478"/>
          <ac:spMkLst>
            <pc:docMk/>
            <pc:sldMk cId="597337640" sldId="256"/>
            <ac:spMk id="84" creationId="{A2A31FD7-6C02-F85F-75AD-E46B68BB86B5}"/>
          </ac:spMkLst>
        </pc:spChg>
        <pc:spChg chg="mod">
          <ac:chgData name="Nguyễn Đoàn Xuân Bình" userId="e7663075-c39f-4d9d-a2ba-f0fc054c4526" providerId="ADAL" clId="{BD7F1A2F-1DAF-4C7E-A307-4050F7CDC324}" dt="2023-06-25T08:18:19.080" v="988" actId="1076"/>
          <ac:spMkLst>
            <pc:docMk/>
            <pc:sldMk cId="597337640" sldId="256"/>
            <ac:spMk id="86" creationId="{74CC810E-8BEC-577F-F079-5C0B93157F5A}"/>
          </ac:spMkLst>
        </pc:spChg>
        <pc:spChg chg="mod">
          <ac:chgData name="Nguyễn Đoàn Xuân Bình" userId="e7663075-c39f-4d9d-a2ba-f0fc054c4526" providerId="ADAL" clId="{BD7F1A2F-1DAF-4C7E-A307-4050F7CDC324}" dt="2023-06-25T08:18:33.818" v="1016" actId="1076"/>
          <ac:spMkLst>
            <pc:docMk/>
            <pc:sldMk cId="597337640" sldId="256"/>
            <ac:spMk id="87" creationId="{CAB30ADC-DD7C-8938-AC51-D929CEE41E3F}"/>
          </ac:spMkLst>
        </pc:spChg>
        <pc:grpChg chg="add del mod">
          <ac:chgData name="Nguyễn Đoàn Xuân Bình" userId="e7663075-c39f-4d9d-a2ba-f0fc054c4526" providerId="ADAL" clId="{BD7F1A2F-1DAF-4C7E-A307-4050F7CDC324}" dt="2023-06-25T07:54:27.044" v="162" actId="21"/>
          <ac:grpSpMkLst>
            <pc:docMk/>
            <pc:sldMk cId="597337640" sldId="256"/>
            <ac:grpSpMk id="8" creationId="{64CB3FB9-32FA-7EED-05AE-BAF80946D24D}"/>
          </ac:grpSpMkLst>
        </pc:grpChg>
        <pc:grpChg chg="add del mod">
          <ac:chgData name="Nguyễn Đoàn Xuân Bình" userId="e7663075-c39f-4d9d-a2ba-f0fc054c4526" providerId="ADAL" clId="{BD7F1A2F-1DAF-4C7E-A307-4050F7CDC324}" dt="2023-06-25T07:54:55.122" v="172" actId="21"/>
          <ac:grpSpMkLst>
            <pc:docMk/>
            <pc:sldMk cId="597337640" sldId="256"/>
            <ac:grpSpMk id="16" creationId="{6A167D93-2AE7-AB50-504F-C021BDF08BED}"/>
          </ac:grpSpMkLst>
        </pc:grpChg>
        <pc:grpChg chg="del mod ord">
          <ac:chgData name="Nguyễn Đoàn Xuân Bình" userId="e7663075-c39f-4d9d-a2ba-f0fc054c4526" providerId="ADAL" clId="{BD7F1A2F-1DAF-4C7E-A307-4050F7CDC324}" dt="2023-06-25T07:54:05.101" v="138" actId="478"/>
          <ac:grpSpMkLst>
            <pc:docMk/>
            <pc:sldMk cId="597337640" sldId="256"/>
            <ac:grpSpMk id="40" creationId="{00000000-0000-0000-0000-000000000000}"/>
          </ac:grpSpMkLst>
        </pc:grpChg>
        <pc:grpChg chg="add mod">
          <ac:chgData name="Nguyễn Đoàn Xuân Bình" userId="e7663075-c39f-4d9d-a2ba-f0fc054c4526" providerId="ADAL" clId="{BD7F1A2F-1DAF-4C7E-A307-4050F7CDC324}" dt="2023-06-25T08:08:10.991" v="368" actId="1076"/>
          <ac:grpSpMkLst>
            <pc:docMk/>
            <pc:sldMk cId="597337640" sldId="256"/>
            <ac:grpSpMk id="70" creationId="{8983C778-D44E-62E6-0A64-00840256F23B}"/>
          </ac:grpSpMkLst>
        </pc:grpChg>
        <pc:grpChg chg="add del mod">
          <ac:chgData name="Nguyễn Đoàn Xuân Bình" userId="e7663075-c39f-4d9d-a2ba-f0fc054c4526" providerId="ADAL" clId="{BD7F1A2F-1DAF-4C7E-A307-4050F7CDC324}" dt="2023-06-25T08:18:35.571" v="1017" actId="21"/>
          <ac:grpSpMkLst>
            <pc:docMk/>
            <pc:sldMk cId="597337640" sldId="256"/>
            <ac:grpSpMk id="85" creationId="{E55A38B6-A8E9-042E-4C16-AD29ECDE6214}"/>
          </ac:grpSpMkLst>
        </pc:grpChg>
        <pc:picChg chg="add mod">
          <ac:chgData name="Nguyễn Đoàn Xuân Bình" userId="e7663075-c39f-4d9d-a2ba-f0fc054c4526" providerId="ADAL" clId="{BD7F1A2F-1DAF-4C7E-A307-4050F7CDC324}" dt="2023-06-25T07:56:06.418" v="195" actId="14100"/>
          <ac:picMkLst>
            <pc:docMk/>
            <pc:sldMk cId="597337640" sldId="256"/>
            <ac:picMk id="2" creationId="{AD17597C-FB9F-CF56-281D-5B212B74FF8E}"/>
          </ac:picMkLst>
        </pc:picChg>
        <pc:picChg chg="add del mod">
          <ac:chgData name="Nguyễn Đoàn Xuân Bình" userId="e7663075-c39f-4d9d-a2ba-f0fc054c4526" providerId="ADAL" clId="{BD7F1A2F-1DAF-4C7E-A307-4050F7CDC324}" dt="2023-06-25T08:07:53.832" v="361" actId="478"/>
          <ac:picMkLst>
            <pc:docMk/>
            <pc:sldMk cId="597337640" sldId="256"/>
            <ac:picMk id="4" creationId="{2E95167D-6ABC-ADD6-8C3C-F0BFEEE447A2}"/>
          </ac:picMkLst>
        </pc:picChg>
        <pc:picChg chg="del mod">
          <ac:chgData name="Nguyễn Đoàn Xuân Bình" userId="e7663075-c39f-4d9d-a2ba-f0fc054c4526" providerId="ADAL" clId="{BD7F1A2F-1DAF-4C7E-A307-4050F7CDC324}" dt="2023-06-25T07:50:47.459" v="17" actId="478"/>
          <ac:picMkLst>
            <pc:docMk/>
            <pc:sldMk cId="597337640" sldId="256"/>
            <ac:picMk id="5" creationId="{00000000-0000-0000-0000-000000000000}"/>
          </ac:picMkLst>
        </pc:picChg>
        <pc:picChg chg="del">
          <ac:chgData name="Nguyễn Đoàn Xuân Bình" userId="e7663075-c39f-4d9d-a2ba-f0fc054c4526" providerId="ADAL" clId="{BD7F1A2F-1DAF-4C7E-A307-4050F7CDC324}" dt="2023-06-25T07:50:51.489" v="19" actId="478"/>
          <ac:picMkLst>
            <pc:docMk/>
            <pc:sldMk cId="597337640" sldId="256"/>
            <ac:picMk id="6" creationId="{00000000-0000-0000-0000-000000000000}"/>
          </ac:picMkLst>
        </pc:picChg>
        <pc:picChg chg="del">
          <ac:chgData name="Nguyễn Đoàn Xuân Bình" userId="e7663075-c39f-4d9d-a2ba-f0fc054c4526" providerId="ADAL" clId="{BD7F1A2F-1DAF-4C7E-A307-4050F7CDC324}" dt="2023-06-25T07:47:37.747" v="1" actId="478"/>
          <ac:picMkLst>
            <pc:docMk/>
            <pc:sldMk cId="597337640" sldId="256"/>
            <ac:picMk id="7" creationId="{15271BBE-F52E-4DC6-9246-5DBC7D2D64C6}"/>
          </ac:picMkLst>
        </pc:picChg>
        <pc:picChg chg="del">
          <ac:chgData name="Nguyễn Đoàn Xuân Bình" userId="e7663075-c39f-4d9d-a2ba-f0fc054c4526" providerId="ADAL" clId="{BD7F1A2F-1DAF-4C7E-A307-4050F7CDC324}" dt="2023-06-25T07:48:07.913" v="4" actId="478"/>
          <ac:picMkLst>
            <pc:docMk/>
            <pc:sldMk cId="597337640" sldId="256"/>
            <ac:picMk id="13" creationId="{6B277240-CDB3-428A-96DB-7C87FC38FA5F}"/>
          </ac:picMkLst>
        </pc:picChg>
        <pc:picChg chg="del">
          <ac:chgData name="Nguyễn Đoàn Xuân Bình" userId="e7663075-c39f-4d9d-a2ba-f0fc054c4526" providerId="ADAL" clId="{BD7F1A2F-1DAF-4C7E-A307-4050F7CDC324}" dt="2023-06-25T07:47:39.235" v="2" actId="478"/>
          <ac:picMkLst>
            <pc:docMk/>
            <pc:sldMk cId="597337640" sldId="256"/>
            <ac:picMk id="15" creationId="{866EE885-4E5F-499F-9E53-60680730BE8B}"/>
          </ac:picMkLst>
        </pc:picChg>
        <pc:picChg chg="mod">
          <ac:chgData name="Nguyễn Đoàn Xuân Bình" userId="e7663075-c39f-4d9d-a2ba-f0fc054c4526" providerId="ADAL" clId="{BD7F1A2F-1DAF-4C7E-A307-4050F7CDC324}" dt="2023-06-25T08:08:33.319" v="378" actId="1076"/>
          <ac:picMkLst>
            <pc:docMk/>
            <pc:sldMk cId="597337640" sldId="256"/>
            <ac:picMk id="31" creationId="{00000000-0000-0000-0000-000000000000}"/>
          </ac:picMkLst>
        </pc:picChg>
        <pc:picChg chg="add del mod">
          <ac:chgData name="Nguyễn Đoàn Xuân Bình" userId="e7663075-c39f-4d9d-a2ba-f0fc054c4526" providerId="ADAL" clId="{BD7F1A2F-1DAF-4C7E-A307-4050F7CDC324}" dt="2023-06-25T08:17:42.111" v="953" actId="478"/>
          <ac:picMkLst>
            <pc:docMk/>
            <pc:sldMk cId="597337640" sldId="256"/>
            <ac:picMk id="33" creationId="{D9E3486B-CE2E-C79C-DF6B-31B6FE853794}"/>
          </ac:picMkLst>
        </pc:picChg>
        <pc:picChg chg="add mod">
          <ac:chgData name="Nguyễn Đoàn Xuân Bình" userId="e7663075-c39f-4d9d-a2ba-f0fc054c4526" providerId="ADAL" clId="{BD7F1A2F-1DAF-4C7E-A307-4050F7CDC324}" dt="2023-06-25T08:08:39.548" v="381" actId="1076"/>
          <ac:picMkLst>
            <pc:docMk/>
            <pc:sldMk cId="597337640" sldId="256"/>
            <ac:picMk id="55" creationId="{B1F67FCE-2470-70A1-2BBB-AC822875C0C1}"/>
          </ac:picMkLst>
        </pc:picChg>
        <pc:picChg chg="del mod">
          <ac:chgData name="Nguyễn Đoàn Xuân Bình" userId="e7663075-c39f-4d9d-a2ba-f0fc054c4526" providerId="ADAL" clId="{BD7F1A2F-1DAF-4C7E-A307-4050F7CDC324}" dt="2023-06-25T07:48:16.332" v="6" actId="478"/>
          <ac:picMkLst>
            <pc:docMk/>
            <pc:sldMk cId="597337640" sldId="256"/>
            <ac:picMk id="66" creationId="{AA8DE1AB-C98E-425A-93B7-AC542A03B8AE}"/>
          </ac:picMkLst>
        </pc:picChg>
        <pc:picChg chg="add del mod">
          <ac:chgData name="Nguyễn Đoàn Xuân Bình" userId="e7663075-c39f-4d9d-a2ba-f0fc054c4526" providerId="ADAL" clId="{BD7F1A2F-1DAF-4C7E-A307-4050F7CDC324}" dt="2023-06-25T07:57:04.701" v="203" actId="478"/>
          <ac:picMkLst>
            <pc:docMk/>
            <pc:sldMk cId="597337640" sldId="256"/>
            <ac:picMk id="67" creationId="{CF5738FB-5DFD-52CE-146B-C9E2162A14DC}"/>
          </ac:picMkLst>
        </pc:picChg>
        <pc:picChg chg="add mod ord">
          <ac:chgData name="Nguyễn Đoàn Xuân Bình" userId="e7663075-c39f-4d9d-a2ba-f0fc054c4526" providerId="ADAL" clId="{BD7F1A2F-1DAF-4C7E-A307-4050F7CDC324}" dt="2023-06-25T08:08:13.033" v="369" actId="1076"/>
          <ac:picMkLst>
            <pc:docMk/>
            <pc:sldMk cId="597337640" sldId="256"/>
            <ac:picMk id="69" creationId="{DC3BA137-C032-1046-B8CD-E3D552E012C5}"/>
          </ac:picMkLst>
        </pc:picChg>
        <pc:picChg chg="mod">
          <ac:chgData name="Nguyễn Đoàn Xuân Bình" userId="e7663075-c39f-4d9d-a2ba-f0fc054c4526" providerId="ADAL" clId="{BD7F1A2F-1DAF-4C7E-A307-4050F7CDC324}" dt="2023-06-25T07:58:53.672" v="216"/>
          <ac:picMkLst>
            <pc:docMk/>
            <pc:sldMk cId="597337640" sldId="256"/>
            <ac:picMk id="71" creationId="{F0254DE3-7F88-A676-D69C-ED7A1C752C5E}"/>
          </ac:picMkLst>
        </pc:picChg>
        <pc:picChg chg="mod">
          <ac:chgData name="Nguyễn Đoàn Xuân Bình" userId="e7663075-c39f-4d9d-a2ba-f0fc054c4526" providerId="ADAL" clId="{BD7F1A2F-1DAF-4C7E-A307-4050F7CDC324}" dt="2023-06-25T07:58:53.672" v="216"/>
          <ac:picMkLst>
            <pc:docMk/>
            <pc:sldMk cId="597337640" sldId="256"/>
            <ac:picMk id="72" creationId="{34FC6ADD-69B7-38E0-D959-AC6C2B3355EC}"/>
          </ac:picMkLst>
        </pc:picChg>
        <pc:picChg chg="mod">
          <ac:chgData name="Nguyễn Đoàn Xuân Bình" userId="e7663075-c39f-4d9d-a2ba-f0fc054c4526" providerId="ADAL" clId="{BD7F1A2F-1DAF-4C7E-A307-4050F7CDC324}" dt="2023-06-25T07:58:53.672" v="216"/>
          <ac:picMkLst>
            <pc:docMk/>
            <pc:sldMk cId="597337640" sldId="256"/>
            <ac:picMk id="73" creationId="{A5DFD885-A13C-95DF-F2E7-BA6F33CCFF1A}"/>
          </ac:picMkLst>
        </pc:picChg>
        <pc:picChg chg="mod">
          <ac:chgData name="Nguyễn Đoàn Xuân Bình" userId="e7663075-c39f-4d9d-a2ba-f0fc054c4526" providerId="ADAL" clId="{BD7F1A2F-1DAF-4C7E-A307-4050F7CDC324}" dt="2023-06-25T07:58:53.672" v="216"/>
          <ac:picMkLst>
            <pc:docMk/>
            <pc:sldMk cId="597337640" sldId="256"/>
            <ac:picMk id="74" creationId="{05FDEC06-9B98-BDD5-71BF-47C4B30CE475}"/>
          </ac:picMkLst>
        </pc:picChg>
        <pc:picChg chg="mod">
          <ac:chgData name="Nguyễn Đoàn Xuân Bình" userId="e7663075-c39f-4d9d-a2ba-f0fc054c4526" providerId="ADAL" clId="{BD7F1A2F-1DAF-4C7E-A307-4050F7CDC324}" dt="2023-06-25T07:58:53.672" v="216"/>
          <ac:picMkLst>
            <pc:docMk/>
            <pc:sldMk cId="597337640" sldId="256"/>
            <ac:picMk id="75" creationId="{D546B9BF-DF00-5CCE-4B23-7F2BD7C8254F}"/>
          </ac:picMkLst>
        </pc:picChg>
        <pc:picChg chg="mod">
          <ac:chgData name="Nguyễn Đoàn Xuân Bình" userId="e7663075-c39f-4d9d-a2ba-f0fc054c4526" providerId="ADAL" clId="{BD7F1A2F-1DAF-4C7E-A307-4050F7CDC324}" dt="2023-06-25T07:58:53.672" v="216"/>
          <ac:picMkLst>
            <pc:docMk/>
            <pc:sldMk cId="597337640" sldId="256"/>
            <ac:picMk id="76" creationId="{CAB5C83A-7AAB-42EB-0455-CD228BBBD46D}"/>
          </ac:picMkLst>
        </pc:picChg>
        <pc:picChg chg="add del mod">
          <ac:chgData name="Nguyễn Đoàn Xuân Bình" userId="e7663075-c39f-4d9d-a2ba-f0fc054c4526" providerId="ADAL" clId="{BD7F1A2F-1DAF-4C7E-A307-4050F7CDC324}" dt="2023-06-25T08:00:01.573" v="231" actId="478"/>
          <ac:picMkLst>
            <pc:docMk/>
            <pc:sldMk cId="597337640" sldId="256"/>
            <ac:picMk id="78" creationId="{1152F4BF-3DC5-16D1-D623-C19C71F0FB03}"/>
          </ac:picMkLst>
        </pc:picChg>
        <pc:picChg chg="add del mod">
          <ac:chgData name="Nguyễn Đoàn Xuân Bình" userId="e7663075-c39f-4d9d-a2ba-f0fc054c4526" providerId="ADAL" clId="{BD7F1A2F-1DAF-4C7E-A307-4050F7CDC324}" dt="2023-06-25T08:00:26.547" v="240" actId="478"/>
          <ac:picMkLst>
            <pc:docMk/>
            <pc:sldMk cId="597337640" sldId="256"/>
            <ac:picMk id="80" creationId="{4205420B-8B1C-D514-E5E9-47A84D13C1D5}"/>
          </ac:picMkLst>
        </pc:picChg>
        <pc:picChg chg="add mod modCrop">
          <ac:chgData name="Nguyễn Đoàn Xuân Bình" userId="e7663075-c39f-4d9d-a2ba-f0fc054c4526" providerId="ADAL" clId="{BD7F1A2F-1DAF-4C7E-A307-4050F7CDC324}" dt="2023-06-25T08:07:56.707" v="362" actId="1076"/>
          <ac:picMkLst>
            <pc:docMk/>
            <pc:sldMk cId="597337640" sldId="256"/>
            <ac:picMk id="81" creationId="{4D3F830B-0F79-9D19-5B5C-CE3D39B1CAE0}"/>
          </ac:picMkLst>
        </pc:picChg>
        <pc:picChg chg="add del mod">
          <ac:chgData name="Nguyễn Đoàn Xuân Bình" userId="e7663075-c39f-4d9d-a2ba-f0fc054c4526" providerId="ADAL" clId="{BD7F1A2F-1DAF-4C7E-A307-4050F7CDC324}" dt="2023-06-25T08:01:51.538" v="274" actId="478"/>
          <ac:picMkLst>
            <pc:docMk/>
            <pc:sldMk cId="597337640" sldId="256"/>
            <ac:picMk id="83" creationId="{404270F2-71B8-8434-3CD2-64CCFC0E304A}"/>
          </ac:picMkLst>
        </pc:picChg>
        <pc:picChg chg="add mod">
          <ac:chgData name="Nguyễn Đoàn Xuân Bình" userId="e7663075-c39f-4d9d-a2ba-f0fc054c4526" providerId="ADAL" clId="{BD7F1A2F-1DAF-4C7E-A307-4050F7CDC324}" dt="2023-06-25T08:18:41.531" v="1019" actId="1076"/>
          <ac:picMkLst>
            <pc:docMk/>
            <pc:sldMk cId="597337640" sldId="256"/>
            <ac:picMk id="88" creationId="{F7692636-7DCA-895E-25FF-85FA4C47B58B}"/>
          </ac:picMkLst>
        </pc:picChg>
      </pc:sldChg>
      <pc:sldChg chg="del">
        <pc:chgData name="Nguyễn Đoàn Xuân Bình" userId="e7663075-c39f-4d9d-a2ba-f0fc054c4526" providerId="ADAL" clId="{BD7F1A2F-1DAF-4C7E-A307-4050F7CDC324}" dt="2023-06-25T08:03:17.545" v="315" actId="47"/>
        <pc:sldMkLst>
          <pc:docMk/>
          <pc:sldMk cId="1921084493" sldId="257"/>
        </pc:sldMkLst>
      </pc:sldChg>
      <pc:sldChg chg="addSp modSp del mod">
        <pc:chgData name="Nguyễn Đoàn Xuân Bình" userId="e7663075-c39f-4d9d-a2ba-f0fc054c4526" providerId="ADAL" clId="{BD7F1A2F-1DAF-4C7E-A307-4050F7CDC324}" dt="2023-06-25T09:03:29.647" v="5617" actId="47"/>
        <pc:sldMkLst>
          <pc:docMk/>
          <pc:sldMk cId="1373416368" sldId="258"/>
        </pc:sldMkLst>
        <pc:spChg chg="mod">
          <ac:chgData name="Nguyễn Đoàn Xuân Bình" userId="e7663075-c39f-4d9d-a2ba-f0fc054c4526" providerId="ADAL" clId="{BD7F1A2F-1DAF-4C7E-A307-4050F7CDC324}" dt="2023-06-25T09:03:05.572" v="5612" actId="207"/>
          <ac:spMkLst>
            <pc:docMk/>
            <pc:sldMk cId="1373416368" sldId="258"/>
            <ac:spMk id="26" creationId="{43214F1C-318F-46FC-B8BE-1AC173A5AB27}"/>
          </ac:spMkLst>
        </pc:spChg>
        <pc:grpChg chg="mod">
          <ac:chgData name="Nguyễn Đoàn Xuân Bình" userId="e7663075-c39f-4d9d-a2ba-f0fc054c4526" providerId="ADAL" clId="{BD7F1A2F-1DAF-4C7E-A307-4050F7CDC324}" dt="2023-06-25T09:03:08.491" v="5613" actId="14100"/>
          <ac:grpSpMkLst>
            <pc:docMk/>
            <pc:sldMk cId="1373416368" sldId="258"/>
            <ac:grpSpMk id="3" creationId="{00000000-0000-0000-0000-000000000000}"/>
          </ac:grpSpMkLst>
        </pc:grpChg>
        <pc:picChg chg="add mod">
          <ac:chgData name="Nguyễn Đoàn Xuân Bình" userId="e7663075-c39f-4d9d-a2ba-f0fc054c4526" providerId="ADAL" clId="{BD7F1A2F-1DAF-4C7E-A307-4050F7CDC324}" dt="2023-06-25T09:02:24.549" v="5460" actId="14100"/>
          <ac:picMkLst>
            <pc:docMk/>
            <pc:sldMk cId="1373416368" sldId="258"/>
            <ac:picMk id="4" creationId="{33D4CD34-D734-557A-6625-EE127572EDF3}"/>
          </ac:picMkLst>
        </pc:picChg>
      </pc:sldChg>
      <pc:sldChg chg="addSp delSp modSp mod delAnim">
        <pc:chgData name="Nguyễn Đoàn Xuân Bình" userId="e7663075-c39f-4d9d-a2ba-f0fc054c4526" providerId="ADAL" clId="{BD7F1A2F-1DAF-4C7E-A307-4050F7CDC324}" dt="2023-06-25T08:05:36.091" v="354" actId="1076"/>
        <pc:sldMkLst>
          <pc:docMk/>
          <pc:sldMk cId="387644652" sldId="259"/>
        </pc:sldMkLst>
        <pc:spChg chg="del">
          <ac:chgData name="Nguyễn Đoàn Xuân Bình" userId="e7663075-c39f-4d9d-a2ba-f0fc054c4526" providerId="ADAL" clId="{BD7F1A2F-1DAF-4C7E-A307-4050F7CDC324}" dt="2023-06-25T08:03:23.895" v="316" actId="478"/>
          <ac:spMkLst>
            <pc:docMk/>
            <pc:sldMk cId="387644652" sldId="259"/>
            <ac:spMk id="2" creationId="{00000000-0000-0000-0000-000000000000}"/>
          </ac:spMkLst>
        </pc:spChg>
        <pc:spChg chg="add mod">
          <ac:chgData name="Nguyễn Đoàn Xuân Bình" userId="e7663075-c39f-4d9d-a2ba-f0fc054c4526" providerId="ADAL" clId="{BD7F1A2F-1DAF-4C7E-A307-4050F7CDC324}" dt="2023-06-25T08:05:36.091" v="354" actId="1076"/>
          <ac:spMkLst>
            <pc:docMk/>
            <pc:sldMk cId="387644652" sldId="259"/>
            <ac:spMk id="7" creationId="{9D64C6BB-E01E-4F24-7F40-13685D19EC3A}"/>
          </ac:spMkLst>
        </pc:spChg>
        <pc:picChg chg="del">
          <ac:chgData name="Nguyễn Đoàn Xuân Bình" userId="e7663075-c39f-4d9d-a2ba-f0fc054c4526" providerId="ADAL" clId="{BD7F1A2F-1DAF-4C7E-A307-4050F7CDC324}" dt="2023-06-25T08:03:24.812" v="317" actId="478"/>
          <ac:picMkLst>
            <pc:docMk/>
            <pc:sldMk cId="387644652" sldId="259"/>
            <ac:picMk id="4" creationId="{449268D4-E938-4781-AF78-396F16280530}"/>
          </ac:picMkLst>
        </pc:picChg>
        <pc:picChg chg="add mod">
          <ac:chgData name="Nguyễn Đoàn Xuân Bình" userId="e7663075-c39f-4d9d-a2ba-f0fc054c4526" providerId="ADAL" clId="{BD7F1A2F-1DAF-4C7E-A307-4050F7CDC324}" dt="2023-06-25T08:03:56.623" v="326" actId="1076"/>
          <ac:picMkLst>
            <pc:docMk/>
            <pc:sldMk cId="387644652" sldId="259"/>
            <ac:picMk id="6" creationId="{EEA6F7A3-6660-CBC8-456E-4721EBAE7993}"/>
          </ac:picMkLst>
        </pc:picChg>
      </pc:sldChg>
      <pc:sldChg chg="addSp delSp modSp mod delAnim modAnim">
        <pc:chgData name="Nguyễn Đoàn Xuân Bình" userId="e7663075-c39f-4d9d-a2ba-f0fc054c4526" providerId="ADAL" clId="{BD7F1A2F-1DAF-4C7E-A307-4050F7CDC324}" dt="2023-06-25T09:39:20.187" v="8056"/>
        <pc:sldMkLst>
          <pc:docMk/>
          <pc:sldMk cId="426583916" sldId="260"/>
        </pc:sldMkLst>
        <pc:spChg chg="mod">
          <ac:chgData name="Nguyễn Đoàn Xuân Bình" userId="e7663075-c39f-4d9d-a2ba-f0fc054c4526" providerId="ADAL" clId="{BD7F1A2F-1DAF-4C7E-A307-4050F7CDC324}" dt="2023-06-25T08:42:56.270" v="4480" actId="1076"/>
          <ac:spMkLst>
            <pc:docMk/>
            <pc:sldMk cId="426583916" sldId="260"/>
            <ac:spMk id="17" creationId="{02AA3FE7-A799-4BC0-8DB0-ACE0EDB1D088}"/>
          </ac:spMkLst>
        </pc:spChg>
        <pc:spChg chg="add mod">
          <ac:chgData name="Nguyễn Đoàn Xuân Bình" userId="e7663075-c39f-4d9d-a2ba-f0fc054c4526" providerId="ADAL" clId="{BD7F1A2F-1DAF-4C7E-A307-4050F7CDC324}" dt="2023-06-25T08:44:07.716" v="4598" actId="1076"/>
          <ac:spMkLst>
            <pc:docMk/>
            <pc:sldMk cId="426583916" sldId="260"/>
            <ac:spMk id="19" creationId="{1A7A3325-B99A-C2C9-710C-0FC08C3FF46F}"/>
          </ac:spMkLst>
        </pc:spChg>
        <pc:spChg chg="add mod">
          <ac:chgData name="Nguyễn Đoàn Xuân Bình" userId="e7663075-c39f-4d9d-a2ba-f0fc054c4526" providerId="ADAL" clId="{BD7F1A2F-1DAF-4C7E-A307-4050F7CDC324}" dt="2023-06-25T08:44:29.823" v="4633" actId="20577"/>
          <ac:spMkLst>
            <pc:docMk/>
            <pc:sldMk cId="426583916" sldId="260"/>
            <ac:spMk id="21" creationId="{F272A0DB-1B62-5CAE-FA7B-CBA774113A5F}"/>
          </ac:spMkLst>
        </pc:spChg>
        <pc:spChg chg="add mod">
          <ac:chgData name="Nguyễn Đoàn Xuân Bình" userId="e7663075-c39f-4d9d-a2ba-f0fc054c4526" providerId="ADAL" clId="{BD7F1A2F-1DAF-4C7E-A307-4050F7CDC324}" dt="2023-06-25T08:44:52.490" v="4687" actId="20577"/>
          <ac:spMkLst>
            <pc:docMk/>
            <pc:sldMk cId="426583916" sldId="260"/>
            <ac:spMk id="23" creationId="{9FAC77E7-30A1-3FBC-23FA-49AEE06B467A}"/>
          </ac:spMkLst>
        </pc:spChg>
        <pc:spChg chg="add mod">
          <ac:chgData name="Nguyễn Đoàn Xuân Bình" userId="e7663075-c39f-4d9d-a2ba-f0fc054c4526" providerId="ADAL" clId="{BD7F1A2F-1DAF-4C7E-A307-4050F7CDC324}" dt="2023-06-25T08:45:16.091" v="4707" actId="255"/>
          <ac:spMkLst>
            <pc:docMk/>
            <pc:sldMk cId="426583916" sldId="260"/>
            <ac:spMk id="25" creationId="{0EECDD03-5DA2-78D4-98B6-3FB7139B5877}"/>
          </ac:spMkLst>
        </pc:spChg>
        <pc:grpChg chg="mod">
          <ac:chgData name="Nguyễn Đoàn Xuân Bình" userId="e7663075-c39f-4d9d-a2ba-f0fc054c4526" providerId="ADAL" clId="{BD7F1A2F-1DAF-4C7E-A307-4050F7CDC324}" dt="2023-06-25T08:42:54.607" v="4479" actId="14100"/>
          <ac:grpSpMkLst>
            <pc:docMk/>
            <pc:sldMk cId="426583916" sldId="260"/>
            <ac:grpSpMk id="8" creationId="{82CFF83C-3474-47D5-8EE1-D68C7A24BE0A}"/>
          </ac:grpSpMkLst>
        </pc:grpChg>
        <pc:picChg chg="add mod">
          <ac:chgData name="Nguyễn Đoàn Xuân Bình" userId="e7663075-c39f-4d9d-a2ba-f0fc054c4526" providerId="ADAL" clId="{BD7F1A2F-1DAF-4C7E-A307-4050F7CDC324}" dt="2023-06-25T08:43:52.633" v="4589" actId="14100"/>
          <ac:picMkLst>
            <pc:docMk/>
            <pc:sldMk cId="426583916" sldId="260"/>
            <ac:picMk id="2" creationId="{8AF2F8C3-A6B6-533F-8786-80DAD4CBF57B}"/>
          </ac:picMkLst>
        </pc:picChg>
        <pc:picChg chg="del mod">
          <ac:chgData name="Nguyễn Đoàn Xuân Bình" userId="e7663075-c39f-4d9d-a2ba-f0fc054c4526" providerId="ADAL" clId="{BD7F1A2F-1DAF-4C7E-A307-4050F7CDC324}" dt="2023-06-25T08:32:10.038" v="4163" actId="478"/>
          <ac:picMkLst>
            <pc:docMk/>
            <pc:sldMk cId="426583916" sldId="260"/>
            <ac:picMk id="3" creationId="{B9226E65-7B11-4121-8ABA-9659CD79CB06}"/>
          </ac:picMkLst>
        </pc:picChg>
        <pc:picChg chg="add mod">
          <ac:chgData name="Nguyễn Đoàn Xuân Bình" userId="e7663075-c39f-4d9d-a2ba-f0fc054c4526" providerId="ADAL" clId="{BD7F1A2F-1DAF-4C7E-A307-4050F7CDC324}" dt="2023-06-25T08:43:08.949" v="4489" actId="1076"/>
          <ac:picMkLst>
            <pc:docMk/>
            <pc:sldMk cId="426583916" sldId="260"/>
            <ac:picMk id="4" creationId="{9B0AE0AB-07E4-E9DF-4915-219AB3A8319B}"/>
          </ac:picMkLst>
        </pc:picChg>
        <pc:picChg chg="del">
          <ac:chgData name="Nguyễn Đoàn Xuân Bình" userId="e7663075-c39f-4d9d-a2ba-f0fc054c4526" providerId="ADAL" clId="{BD7F1A2F-1DAF-4C7E-A307-4050F7CDC324}" dt="2023-06-25T08:32:11.460" v="4165" actId="478"/>
          <ac:picMkLst>
            <pc:docMk/>
            <pc:sldMk cId="426583916" sldId="260"/>
            <ac:picMk id="5" creationId="{AFB2B2D1-FA8E-408B-A47E-B056BCDA6B51}"/>
          </ac:picMkLst>
        </pc:picChg>
        <pc:picChg chg="add mod">
          <ac:chgData name="Nguyễn Đoàn Xuân Bình" userId="e7663075-c39f-4d9d-a2ba-f0fc054c4526" providerId="ADAL" clId="{BD7F1A2F-1DAF-4C7E-A307-4050F7CDC324}" dt="2023-06-25T08:43:07.677" v="4488" actId="1076"/>
          <ac:picMkLst>
            <pc:docMk/>
            <pc:sldMk cId="426583916" sldId="260"/>
            <ac:picMk id="6" creationId="{A45822B1-A54B-5E66-2D3C-E53F0F203345}"/>
          </ac:picMkLst>
        </pc:picChg>
        <pc:picChg chg="del">
          <ac:chgData name="Nguyễn Đoàn Xuân Bình" userId="e7663075-c39f-4d9d-a2ba-f0fc054c4526" providerId="ADAL" clId="{BD7F1A2F-1DAF-4C7E-A307-4050F7CDC324}" dt="2023-06-25T08:32:10.714" v="4164" actId="478"/>
          <ac:picMkLst>
            <pc:docMk/>
            <pc:sldMk cId="426583916" sldId="260"/>
            <ac:picMk id="7" creationId="{07000C1A-ABCA-4309-A0B7-B30C01DC88C1}"/>
          </ac:picMkLst>
        </pc:picChg>
        <pc:picChg chg="add mod">
          <ac:chgData name="Nguyễn Đoàn Xuân Bình" userId="e7663075-c39f-4d9d-a2ba-f0fc054c4526" providerId="ADAL" clId="{BD7F1A2F-1DAF-4C7E-A307-4050F7CDC324}" dt="2023-06-25T08:43:11.940" v="4491" actId="1076"/>
          <ac:picMkLst>
            <pc:docMk/>
            <pc:sldMk cId="426583916" sldId="260"/>
            <ac:picMk id="18" creationId="{49866604-A965-2C4D-29FB-94AAA98658D6}"/>
          </ac:picMkLst>
        </pc:picChg>
        <pc:picChg chg="add del mod">
          <ac:chgData name="Nguyễn Đoàn Xuân Bình" userId="e7663075-c39f-4d9d-a2ba-f0fc054c4526" providerId="ADAL" clId="{BD7F1A2F-1DAF-4C7E-A307-4050F7CDC324}" dt="2023-06-25T08:45:45.035" v="4711" actId="478"/>
          <ac:picMkLst>
            <pc:docMk/>
            <pc:sldMk cId="426583916" sldId="260"/>
            <ac:picMk id="26" creationId="{593C4220-007B-DC29-D691-0685649BA73D}"/>
          </ac:picMkLst>
        </pc:picChg>
        <pc:picChg chg="add mod">
          <ac:chgData name="Nguyễn Đoàn Xuân Bình" userId="e7663075-c39f-4d9d-a2ba-f0fc054c4526" providerId="ADAL" clId="{BD7F1A2F-1DAF-4C7E-A307-4050F7CDC324}" dt="2023-06-25T08:46:05.420" v="4715" actId="1076"/>
          <ac:picMkLst>
            <pc:docMk/>
            <pc:sldMk cId="426583916" sldId="260"/>
            <ac:picMk id="27" creationId="{83A09FE3-D851-B378-7636-9A6D9544CC1D}"/>
          </ac:picMkLst>
        </pc:picChg>
        <pc:picChg chg="add mod">
          <ac:chgData name="Nguyễn Đoàn Xuân Bình" userId="e7663075-c39f-4d9d-a2ba-f0fc054c4526" providerId="ADAL" clId="{BD7F1A2F-1DAF-4C7E-A307-4050F7CDC324}" dt="2023-06-25T08:46:23.317" v="4718" actId="1076"/>
          <ac:picMkLst>
            <pc:docMk/>
            <pc:sldMk cId="426583916" sldId="260"/>
            <ac:picMk id="28" creationId="{7ADD3AF7-348F-16F9-9719-2B1EF7201691}"/>
          </ac:picMkLst>
        </pc:picChg>
        <pc:picChg chg="add mod">
          <ac:chgData name="Nguyễn Đoàn Xuân Bình" userId="e7663075-c39f-4d9d-a2ba-f0fc054c4526" providerId="ADAL" clId="{BD7F1A2F-1DAF-4C7E-A307-4050F7CDC324}" dt="2023-06-25T08:46:42.911" v="4724" actId="688"/>
          <ac:picMkLst>
            <pc:docMk/>
            <pc:sldMk cId="426583916" sldId="260"/>
            <ac:picMk id="29" creationId="{067E7CDB-A3A2-3C58-8BB6-8949129AF7D6}"/>
          </ac:picMkLst>
        </pc:picChg>
        <pc:picChg chg="add mod">
          <ac:chgData name="Nguyễn Đoàn Xuân Bình" userId="e7663075-c39f-4d9d-a2ba-f0fc054c4526" providerId="ADAL" clId="{BD7F1A2F-1DAF-4C7E-A307-4050F7CDC324}" dt="2023-06-25T08:46:57.897" v="4730" actId="1076"/>
          <ac:picMkLst>
            <pc:docMk/>
            <pc:sldMk cId="426583916" sldId="260"/>
            <ac:picMk id="30" creationId="{55ECF4E1-1FB7-2E79-A90F-400FA7E166F4}"/>
          </ac:picMkLst>
        </pc:picChg>
      </pc:sldChg>
      <pc:sldChg chg="addSp delSp modSp mod modAnim">
        <pc:chgData name="Nguyễn Đoàn Xuân Bình" userId="e7663075-c39f-4d9d-a2ba-f0fc054c4526" providerId="ADAL" clId="{BD7F1A2F-1DAF-4C7E-A307-4050F7CDC324}" dt="2023-06-25T09:39:44.083" v="8076"/>
        <pc:sldMkLst>
          <pc:docMk/>
          <pc:sldMk cId="3873301400" sldId="262"/>
        </pc:sldMkLst>
        <pc:spChg chg="add mod">
          <ac:chgData name="Nguyễn Đoàn Xuân Bình" userId="e7663075-c39f-4d9d-a2ba-f0fc054c4526" providerId="ADAL" clId="{BD7F1A2F-1DAF-4C7E-A307-4050F7CDC324}" dt="2023-06-25T08:49:53.540" v="4786" actId="1076"/>
          <ac:spMkLst>
            <pc:docMk/>
            <pc:sldMk cId="3873301400" sldId="262"/>
            <ac:spMk id="5" creationId="{58AFBA45-5807-713C-F01D-16C50F37C8F5}"/>
          </ac:spMkLst>
        </pc:spChg>
        <pc:spChg chg="add mod">
          <ac:chgData name="Nguyễn Đoàn Xuân Bình" userId="e7663075-c39f-4d9d-a2ba-f0fc054c4526" providerId="ADAL" clId="{BD7F1A2F-1DAF-4C7E-A307-4050F7CDC324}" dt="2023-06-25T08:50:46.202" v="4845" actId="1076"/>
          <ac:spMkLst>
            <pc:docMk/>
            <pc:sldMk cId="3873301400" sldId="262"/>
            <ac:spMk id="9" creationId="{445AE4C1-B77E-71E5-2EDA-19E8666EF41E}"/>
          </ac:spMkLst>
        </pc:spChg>
        <pc:spChg chg="mod">
          <ac:chgData name="Nguyễn Đoàn Xuân Bình" userId="e7663075-c39f-4d9d-a2ba-f0fc054c4526" providerId="ADAL" clId="{BD7F1A2F-1DAF-4C7E-A307-4050F7CDC324}" dt="2023-06-25T08:50:21.263" v="4818" actId="1076"/>
          <ac:spMkLst>
            <pc:docMk/>
            <pc:sldMk cId="3873301400" sldId="262"/>
            <ac:spMk id="17" creationId="{2EC6A053-E885-47CE-8723-B91F2E264D2F}"/>
          </ac:spMkLst>
        </pc:spChg>
        <pc:spChg chg="add mod">
          <ac:chgData name="Nguyễn Đoàn Xuân Bình" userId="e7663075-c39f-4d9d-a2ba-f0fc054c4526" providerId="ADAL" clId="{BD7F1A2F-1DAF-4C7E-A307-4050F7CDC324}" dt="2023-06-25T08:50:35.769" v="4842" actId="1076"/>
          <ac:spMkLst>
            <pc:docMk/>
            <pc:sldMk cId="3873301400" sldId="262"/>
            <ac:spMk id="27" creationId="{718490E3-5708-B231-882E-A4632B977C19}"/>
          </ac:spMkLst>
        </pc:spChg>
        <pc:spChg chg="add mod">
          <ac:chgData name="Nguyễn Đoàn Xuân Bình" userId="e7663075-c39f-4d9d-a2ba-f0fc054c4526" providerId="ADAL" clId="{BD7F1A2F-1DAF-4C7E-A307-4050F7CDC324}" dt="2023-06-25T08:51:00.221" v="4864" actId="1076"/>
          <ac:spMkLst>
            <pc:docMk/>
            <pc:sldMk cId="3873301400" sldId="262"/>
            <ac:spMk id="41" creationId="{881093CF-4139-00C5-15A4-20BEBB466014}"/>
          </ac:spMkLst>
        </pc:spChg>
        <pc:grpChg chg="add mod">
          <ac:chgData name="Nguyễn Đoàn Xuân Bình" userId="e7663075-c39f-4d9d-a2ba-f0fc054c4526" providerId="ADAL" clId="{BD7F1A2F-1DAF-4C7E-A307-4050F7CDC324}" dt="2023-06-25T08:48:26.129" v="4753" actId="1076"/>
          <ac:grpSpMkLst>
            <pc:docMk/>
            <pc:sldMk cId="3873301400" sldId="262"/>
            <ac:grpSpMk id="4" creationId="{089C5CB7-129C-CF1A-5C63-481C27BCC4CA}"/>
          </ac:grpSpMkLst>
        </pc:grpChg>
        <pc:grpChg chg="add mod">
          <ac:chgData name="Nguyễn Đoàn Xuân Bình" userId="e7663075-c39f-4d9d-a2ba-f0fc054c4526" providerId="ADAL" clId="{BD7F1A2F-1DAF-4C7E-A307-4050F7CDC324}" dt="2023-06-25T08:50:43.788" v="4844" actId="1076"/>
          <ac:grpSpMkLst>
            <pc:docMk/>
            <pc:sldMk cId="3873301400" sldId="262"/>
            <ac:grpSpMk id="6" creationId="{F779661A-70ED-9E89-C517-B1EED8B5A50F}"/>
          </ac:grpSpMkLst>
        </pc:grpChg>
        <pc:grpChg chg="add mod">
          <ac:chgData name="Nguyễn Đoàn Xuân Bình" userId="e7663075-c39f-4d9d-a2ba-f0fc054c4526" providerId="ADAL" clId="{BD7F1A2F-1DAF-4C7E-A307-4050F7CDC324}" dt="2023-06-25T08:50:23.153" v="4819" actId="1076"/>
          <ac:grpSpMkLst>
            <pc:docMk/>
            <pc:sldMk cId="3873301400" sldId="262"/>
            <ac:grpSpMk id="10" creationId="{6703891E-9AAB-C096-C439-E8FE74126D33}"/>
          </ac:grpSpMkLst>
        </pc:grpChg>
        <pc:grpChg chg="add mod">
          <ac:chgData name="Nguyễn Đoàn Xuân Bình" userId="e7663075-c39f-4d9d-a2ba-f0fc054c4526" providerId="ADAL" clId="{BD7F1A2F-1DAF-4C7E-A307-4050F7CDC324}" dt="2023-06-25T08:50:57.808" v="4863" actId="14100"/>
          <ac:grpSpMkLst>
            <pc:docMk/>
            <pc:sldMk cId="3873301400" sldId="262"/>
            <ac:grpSpMk id="28" creationId="{ED0463FE-7A50-691E-5967-791640EF6F14}"/>
          </ac:grpSpMkLst>
        </pc:grpChg>
        <pc:grpChg chg="mod">
          <ac:chgData name="Nguyễn Đoàn Xuân Bình" userId="e7663075-c39f-4d9d-a2ba-f0fc054c4526" providerId="ADAL" clId="{BD7F1A2F-1DAF-4C7E-A307-4050F7CDC324}" dt="2023-06-25T08:50:19.435" v="4817" actId="1076"/>
          <ac:grpSpMkLst>
            <pc:docMk/>
            <pc:sldMk cId="3873301400" sldId="262"/>
            <ac:grpSpMk id="29" creationId="{41F79E8A-EF4A-4837-ACD6-F906C657CE92}"/>
          </ac:grpSpMkLst>
        </pc:grpChg>
        <pc:picChg chg="add mod ord">
          <ac:chgData name="Nguyễn Đoàn Xuân Bình" userId="e7663075-c39f-4d9d-a2ba-f0fc054c4526" providerId="ADAL" clId="{BD7F1A2F-1DAF-4C7E-A307-4050F7CDC324}" dt="2023-06-25T08:48:24.329" v="4752" actId="164"/>
          <ac:picMkLst>
            <pc:docMk/>
            <pc:sldMk cId="3873301400" sldId="262"/>
            <ac:picMk id="2" creationId="{04D2E9EF-6DD4-B79E-1946-77C5EF9CE953}"/>
          </ac:picMkLst>
        </pc:picChg>
        <pc:picChg chg="add mod">
          <ac:chgData name="Nguyễn Đoàn Xuân Bình" userId="e7663075-c39f-4d9d-a2ba-f0fc054c4526" providerId="ADAL" clId="{BD7F1A2F-1DAF-4C7E-A307-4050F7CDC324}" dt="2023-06-25T08:48:24.329" v="4752" actId="164"/>
          <ac:picMkLst>
            <pc:docMk/>
            <pc:sldMk cId="3873301400" sldId="262"/>
            <ac:picMk id="3" creationId="{71661CE6-3591-446C-1BEE-55F87E8A8730}"/>
          </ac:picMkLst>
        </pc:picChg>
        <pc:picChg chg="mod">
          <ac:chgData name="Nguyễn Đoàn Xuân Bình" userId="e7663075-c39f-4d9d-a2ba-f0fc054c4526" providerId="ADAL" clId="{BD7F1A2F-1DAF-4C7E-A307-4050F7CDC324}" dt="2023-06-25T08:49:56.129" v="4787" actId="571"/>
          <ac:picMkLst>
            <pc:docMk/>
            <pc:sldMk cId="3873301400" sldId="262"/>
            <ac:picMk id="7" creationId="{B442C649-63AC-C89E-9536-6A0F16F19638}"/>
          </ac:picMkLst>
        </pc:picChg>
        <pc:picChg chg="mod">
          <ac:chgData name="Nguyễn Đoàn Xuân Bình" userId="e7663075-c39f-4d9d-a2ba-f0fc054c4526" providerId="ADAL" clId="{BD7F1A2F-1DAF-4C7E-A307-4050F7CDC324}" dt="2023-06-25T08:49:56.129" v="4787" actId="571"/>
          <ac:picMkLst>
            <pc:docMk/>
            <pc:sldMk cId="3873301400" sldId="262"/>
            <ac:picMk id="8" creationId="{97B4850B-1919-1A80-7860-9A95DD8D133F}"/>
          </ac:picMkLst>
        </pc:picChg>
        <pc:picChg chg="mod">
          <ac:chgData name="Nguyễn Đoàn Xuân Bình" userId="e7663075-c39f-4d9d-a2ba-f0fc054c4526" providerId="ADAL" clId="{BD7F1A2F-1DAF-4C7E-A307-4050F7CDC324}" dt="2023-06-25T08:50:07.729" v="4812" actId="571"/>
          <ac:picMkLst>
            <pc:docMk/>
            <pc:sldMk cId="3873301400" sldId="262"/>
            <ac:picMk id="25" creationId="{C7EE0220-0DA5-D75D-BDF0-F96DBC130BD9}"/>
          </ac:picMkLst>
        </pc:picChg>
        <pc:picChg chg="mod">
          <ac:chgData name="Nguyễn Đoàn Xuân Bình" userId="e7663075-c39f-4d9d-a2ba-f0fc054c4526" providerId="ADAL" clId="{BD7F1A2F-1DAF-4C7E-A307-4050F7CDC324}" dt="2023-06-25T08:50:07.729" v="4812" actId="571"/>
          <ac:picMkLst>
            <pc:docMk/>
            <pc:sldMk cId="3873301400" sldId="262"/>
            <ac:picMk id="26" creationId="{F98818F9-EE15-D438-64E4-461F8D458CF5}"/>
          </ac:picMkLst>
        </pc:picChg>
        <pc:picChg chg="mod">
          <ac:chgData name="Nguyễn Đoàn Xuân Bình" userId="e7663075-c39f-4d9d-a2ba-f0fc054c4526" providerId="ADAL" clId="{BD7F1A2F-1DAF-4C7E-A307-4050F7CDC324}" dt="2023-06-25T08:50:42.100" v="4843" actId="571"/>
          <ac:picMkLst>
            <pc:docMk/>
            <pc:sldMk cId="3873301400" sldId="262"/>
            <ac:picMk id="31" creationId="{97963566-31B3-4E91-943F-CC81E51EE0E2}"/>
          </ac:picMkLst>
        </pc:picChg>
        <pc:picChg chg="mod">
          <ac:chgData name="Nguyễn Đoàn Xuân Bình" userId="e7663075-c39f-4d9d-a2ba-f0fc054c4526" providerId="ADAL" clId="{BD7F1A2F-1DAF-4C7E-A307-4050F7CDC324}" dt="2023-06-25T08:50:42.100" v="4843" actId="571"/>
          <ac:picMkLst>
            <pc:docMk/>
            <pc:sldMk cId="3873301400" sldId="262"/>
            <ac:picMk id="39" creationId="{702601AD-8DE7-3F11-9D2E-DF9AB437E065}"/>
          </ac:picMkLst>
        </pc:picChg>
        <pc:picChg chg="del">
          <ac:chgData name="Nguyễn Đoàn Xuân Bình" userId="e7663075-c39f-4d9d-a2ba-f0fc054c4526" providerId="ADAL" clId="{BD7F1A2F-1DAF-4C7E-A307-4050F7CDC324}" dt="2023-06-25T08:47:47.729" v="4739" actId="478"/>
          <ac:picMkLst>
            <pc:docMk/>
            <pc:sldMk cId="3873301400" sldId="262"/>
            <ac:picMk id="40" creationId="{046EB5B8-B0D9-4942-9969-65569C623995}"/>
          </ac:picMkLst>
        </pc:picChg>
        <pc:picChg chg="del">
          <ac:chgData name="Nguyễn Đoàn Xuân Bình" userId="e7663075-c39f-4d9d-a2ba-f0fc054c4526" providerId="ADAL" clId="{BD7F1A2F-1DAF-4C7E-A307-4050F7CDC324}" dt="2023-06-25T08:47:44.447" v="4737" actId="478"/>
          <ac:picMkLst>
            <pc:docMk/>
            <pc:sldMk cId="3873301400" sldId="262"/>
            <ac:picMk id="42" creationId="{F9471566-8446-4AEA-A6D5-7377C505D7C6}"/>
          </ac:picMkLst>
        </pc:picChg>
        <pc:picChg chg="del">
          <ac:chgData name="Nguyễn Đoàn Xuân Bình" userId="e7663075-c39f-4d9d-a2ba-f0fc054c4526" providerId="ADAL" clId="{BD7F1A2F-1DAF-4C7E-A307-4050F7CDC324}" dt="2023-06-25T08:47:46.107" v="4738" actId="478"/>
          <ac:picMkLst>
            <pc:docMk/>
            <pc:sldMk cId="3873301400" sldId="262"/>
            <ac:picMk id="44" creationId="{E168F157-C014-4524-B546-D7136985AF48}"/>
          </ac:picMkLst>
        </pc:picChg>
      </pc:sldChg>
      <pc:sldChg chg="modSp modAnim">
        <pc:chgData name="Nguyễn Đoàn Xuân Bình" userId="e7663075-c39f-4d9d-a2ba-f0fc054c4526" providerId="ADAL" clId="{BD7F1A2F-1DAF-4C7E-A307-4050F7CDC324}" dt="2023-06-25T09:35:27.112" v="8020" actId="20577"/>
        <pc:sldMkLst>
          <pc:docMk/>
          <pc:sldMk cId="2167069515" sldId="265"/>
        </pc:sldMkLst>
        <pc:spChg chg="mod">
          <ac:chgData name="Nguyễn Đoàn Xuân Bình" userId="e7663075-c39f-4d9d-a2ba-f0fc054c4526" providerId="ADAL" clId="{BD7F1A2F-1DAF-4C7E-A307-4050F7CDC324}" dt="2023-06-25T09:35:27.112" v="8020" actId="20577"/>
          <ac:spMkLst>
            <pc:docMk/>
            <pc:sldMk cId="2167069515" sldId="265"/>
            <ac:spMk id="31" creationId="{00000000-0000-0000-0000-000000000000}"/>
          </ac:spMkLst>
        </pc:spChg>
      </pc:sldChg>
      <pc:sldChg chg="del">
        <pc:chgData name="Nguyễn Đoàn Xuân Bình" userId="e7663075-c39f-4d9d-a2ba-f0fc054c4526" providerId="ADAL" clId="{BD7F1A2F-1DAF-4C7E-A307-4050F7CDC324}" dt="2023-06-25T09:35:17.906" v="7974" actId="47"/>
        <pc:sldMkLst>
          <pc:docMk/>
          <pc:sldMk cId="1981236693" sldId="269"/>
        </pc:sldMkLst>
      </pc:sldChg>
      <pc:sldChg chg="del">
        <pc:chgData name="Nguyễn Đoàn Xuân Bình" userId="e7663075-c39f-4d9d-a2ba-f0fc054c4526" providerId="ADAL" clId="{BD7F1A2F-1DAF-4C7E-A307-4050F7CDC324}" dt="2023-06-25T08:05:45.810" v="355" actId="47"/>
        <pc:sldMkLst>
          <pc:docMk/>
          <pc:sldMk cId="0" sldId="356"/>
        </pc:sldMkLst>
      </pc:sldChg>
      <pc:sldChg chg="del">
        <pc:chgData name="Nguyễn Đoàn Xuân Bình" userId="e7663075-c39f-4d9d-a2ba-f0fc054c4526" providerId="ADAL" clId="{BD7F1A2F-1DAF-4C7E-A307-4050F7CDC324}" dt="2023-06-25T08:05:46.613" v="357" actId="47"/>
        <pc:sldMkLst>
          <pc:docMk/>
          <pc:sldMk cId="0" sldId="357"/>
        </pc:sldMkLst>
      </pc:sldChg>
      <pc:sldChg chg="del">
        <pc:chgData name="Nguyễn Đoàn Xuân Bình" userId="e7663075-c39f-4d9d-a2ba-f0fc054c4526" providerId="ADAL" clId="{BD7F1A2F-1DAF-4C7E-A307-4050F7CDC324}" dt="2023-06-25T08:05:46.185" v="356" actId="47"/>
        <pc:sldMkLst>
          <pc:docMk/>
          <pc:sldMk cId="0" sldId="358"/>
        </pc:sldMkLst>
      </pc:sldChg>
      <pc:sldChg chg="addSp delSp modSp mod delAnim">
        <pc:chgData name="Nguyễn Đoàn Xuân Bình" userId="e7663075-c39f-4d9d-a2ba-f0fc054c4526" providerId="ADAL" clId="{BD7F1A2F-1DAF-4C7E-A307-4050F7CDC324}" dt="2023-06-25T09:42:55.010" v="8107" actId="1076"/>
        <pc:sldMkLst>
          <pc:docMk/>
          <pc:sldMk cId="4163160116" sldId="359"/>
        </pc:sldMkLst>
        <pc:spChg chg="del">
          <ac:chgData name="Nguyễn Đoàn Xuân Bình" userId="e7663075-c39f-4d9d-a2ba-f0fc054c4526" providerId="ADAL" clId="{BD7F1A2F-1DAF-4C7E-A307-4050F7CDC324}" dt="2023-06-25T08:17:03.034" v="896" actId="478"/>
          <ac:spMkLst>
            <pc:docMk/>
            <pc:sldMk cId="4163160116" sldId="359"/>
            <ac:spMk id="2" creationId="{00000000-0000-0000-0000-000000000000}"/>
          </ac:spMkLst>
        </pc:spChg>
        <pc:spChg chg="add mod">
          <ac:chgData name="Nguyễn Đoàn Xuân Bình" userId="e7663075-c39f-4d9d-a2ba-f0fc054c4526" providerId="ADAL" clId="{BD7F1A2F-1DAF-4C7E-A307-4050F7CDC324}" dt="2023-06-25T08:17:18.866" v="921" actId="1076"/>
          <ac:spMkLst>
            <pc:docMk/>
            <pc:sldMk cId="4163160116" sldId="359"/>
            <ac:spMk id="5" creationId="{2B45CF15-4A67-C285-68C1-D21B41D18EED}"/>
          </ac:spMkLst>
        </pc:spChg>
        <pc:picChg chg="del">
          <ac:chgData name="Nguyễn Đoàn Xuân Bình" userId="e7663075-c39f-4d9d-a2ba-f0fc054c4526" providerId="ADAL" clId="{BD7F1A2F-1DAF-4C7E-A307-4050F7CDC324}" dt="2023-06-25T09:42:52.576" v="8105" actId="478"/>
          <ac:picMkLst>
            <pc:docMk/>
            <pc:sldMk cId="4163160116" sldId="359"/>
            <ac:picMk id="4" creationId="{449268D4-E938-4781-AF78-396F16280530}"/>
          </ac:picMkLst>
        </pc:picChg>
        <pc:picChg chg="add mod">
          <ac:chgData name="Nguyễn Đoàn Xuân Bình" userId="e7663075-c39f-4d9d-a2ba-f0fc054c4526" providerId="ADAL" clId="{BD7F1A2F-1DAF-4C7E-A307-4050F7CDC324}" dt="2023-06-25T09:42:55.010" v="8107" actId="1076"/>
          <ac:picMkLst>
            <pc:docMk/>
            <pc:sldMk cId="4163160116" sldId="359"/>
            <ac:picMk id="6" creationId="{53285F08-AEE5-A62A-0D4B-A2B40513BF10}"/>
          </ac:picMkLst>
        </pc:picChg>
      </pc:sldChg>
      <pc:sldChg chg="addSp delSp modSp mod delAnim modAnim">
        <pc:chgData name="Nguyễn Đoàn Xuân Bình" userId="e7663075-c39f-4d9d-a2ba-f0fc054c4526" providerId="ADAL" clId="{BD7F1A2F-1DAF-4C7E-A307-4050F7CDC324}" dt="2023-06-25T09:43:57.443" v="8110" actId="1076"/>
        <pc:sldMkLst>
          <pc:docMk/>
          <pc:sldMk cId="2533492796" sldId="360"/>
        </pc:sldMkLst>
        <pc:spChg chg="del mod">
          <ac:chgData name="Nguyễn Đoàn Xuân Bình" userId="e7663075-c39f-4d9d-a2ba-f0fc054c4526" providerId="ADAL" clId="{BD7F1A2F-1DAF-4C7E-A307-4050F7CDC324}" dt="2023-06-25T09:34:58.891" v="7952"/>
          <ac:spMkLst>
            <pc:docMk/>
            <pc:sldMk cId="2533492796" sldId="360"/>
            <ac:spMk id="2" creationId="{00000000-0000-0000-0000-000000000000}"/>
          </ac:spMkLst>
        </pc:spChg>
        <pc:spChg chg="add mod">
          <ac:chgData name="Nguyễn Đoàn Xuân Bình" userId="e7663075-c39f-4d9d-a2ba-f0fc054c4526" providerId="ADAL" clId="{BD7F1A2F-1DAF-4C7E-A307-4050F7CDC324}" dt="2023-06-25T09:35:15.495" v="7973" actId="20577"/>
          <ac:spMkLst>
            <pc:docMk/>
            <pc:sldMk cId="2533492796" sldId="360"/>
            <ac:spMk id="5" creationId="{F5FF284E-3943-35A5-1CDA-852F14D12749}"/>
          </ac:spMkLst>
        </pc:spChg>
        <pc:picChg chg="del">
          <ac:chgData name="Nguyễn Đoàn Xuân Bình" userId="e7663075-c39f-4d9d-a2ba-f0fc054c4526" providerId="ADAL" clId="{BD7F1A2F-1DAF-4C7E-A307-4050F7CDC324}" dt="2023-06-25T09:43:53.427" v="8108" actId="478"/>
          <ac:picMkLst>
            <pc:docMk/>
            <pc:sldMk cId="2533492796" sldId="360"/>
            <ac:picMk id="4" creationId="{449268D4-E938-4781-AF78-396F16280530}"/>
          </ac:picMkLst>
        </pc:picChg>
        <pc:picChg chg="add mod">
          <ac:chgData name="Nguyễn Đoàn Xuân Bình" userId="e7663075-c39f-4d9d-a2ba-f0fc054c4526" providerId="ADAL" clId="{BD7F1A2F-1DAF-4C7E-A307-4050F7CDC324}" dt="2023-06-25T09:43:57.443" v="8110" actId="1076"/>
          <ac:picMkLst>
            <pc:docMk/>
            <pc:sldMk cId="2533492796" sldId="360"/>
            <ac:picMk id="6" creationId="{7CBD8C8D-05F2-7995-838E-EED3D5E77E9E}"/>
          </ac:picMkLst>
        </pc:picChg>
      </pc:sldChg>
      <pc:sldChg chg="del">
        <pc:chgData name="Nguyễn Đoàn Xuân Bình" userId="e7663075-c39f-4d9d-a2ba-f0fc054c4526" providerId="ADAL" clId="{BD7F1A2F-1DAF-4C7E-A307-4050F7CDC324}" dt="2023-06-25T08:51:33.959" v="4873" actId="47"/>
        <pc:sldMkLst>
          <pc:docMk/>
          <pc:sldMk cId="489730266" sldId="361"/>
        </pc:sldMkLst>
      </pc:sldChg>
      <pc:sldChg chg="addSp delSp modSp mod delAnim modAnim">
        <pc:chgData name="Nguyễn Đoàn Xuân Bình" userId="e7663075-c39f-4d9d-a2ba-f0fc054c4526" providerId="ADAL" clId="{BD7F1A2F-1DAF-4C7E-A307-4050F7CDC324}" dt="2023-06-25T09:40:14.780" v="8086"/>
        <pc:sldMkLst>
          <pc:docMk/>
          <pc:sldMk cId="4180410532" sldId="362"/>
        </pc:sldMkLst>
        <pc:spChg chg="mod">
          <ac:chgData name="Nguyễn Đoàn Xuân Bình" userId="e7663075-c39f-4d9d-a2ba-f0fc054c4526" providerId="ADAL" clId="{BD7F1A2F-1DAF-4C7E-A307-4050F7CDC324}" dt="2023-06-25T08:58:23.864" v="5346" actId="14100"/>
          <ac:spMkLst>
            <pc:docMk/>
            <pc:sldMk cId="4180410532" sldId="362"/>
            <ac:spMk id="4" creationId="{0131A24F-461C-9F6A-A32C-E55F94C2A1B8}"/>
          </ac:spMkLst>
        </pc:spChg>
        <pc:spChg chg="mod">
          <ac:chgData name="Nguyễn Đoàn Xuân Bình" userId="e7663075-c39f-4d9d-a2ba-f0fc054c4526" providerId="ADAL" clId="{BD7F1A2F-1DAF-4C7E-A307-4050F7CDC324}" dt="2023-06-25T08:58:35.022" v="5350" actId="1076"/>
          <ac:spMkLst>
            <pc:docMk/>
            <pc:sldMk cId="4180410532" sldId="362"/>
            <ac:spMk id="6" creationId="{CAAE0D07-6BF7-D3AB-DFF4-616D82D43D31}"/>
          </ac:spMkLst>
        </pc:spChg>
        <pc:spChg chg="mod">
          <ac:chgData name="Nguyễn Đoàn Xuân Bình" userId="e7663075-c39f-4d9d-a2ba-f0fc054c4526" providerId="ADAL" clId="{BD7F1A2F-1DAF-4C7E-A307-4050F7CDC324}" dt="2023-06-25T08:55:00.267" v="5255" actId="1076"/>
          <ac:spMkLst>
            <pc:docMk/>
            <pc:sldMk cId="4180410532" sldId="362"/>
            <ac:spMk id="17" creationId="{02AA3FE7-A799-4BC0-8DB0-ACE0EDB1D088}"/>
          </ac:spMkLst>
        </pc:spChg>
        <pc:spChg chg="mod">
          <ac:chgData name="Nguyễn Đoàn Xuân Bình" userId="e7663075-c39f-4d9d-a2ba-f0fc054c4526" providerId="ADAL" clId="{BD7F1A2F-1DAF-4C7E-A307-4050F7CDC324}" dt="2023-06-25T08:58:29.338" v="5348" actId="14100"/>
          <ac:spMkLst>
            <pc:docMk/>
            <pc:sldMk cId="4180410532" sldId="362"/>
            <ac:spMk id="18" creationId="{E0DC89E9-6988-498F-3BBA-C4BD032FC07F}"/>
          </ac:spMkLst>
        </pc:spChg>
        <pc:spChg chg="mod">
          <ac:chgData name="Nguyễn Đoàn Xuân Bình" userId="e7663075-c39f-4d9d-a2ba-f0fc054c4526" providerId="ADAL" clId="{BD7F1A2F-1DAF-4C7E-A307-4050F7CDC324}" dt="2023-06-25T08:56:39.582" v="5261" actId="571"/>
          <ac:spMkLst>
            <pc:docMk/>
            <pc:sldMk cId="4180410532" sldId="362"/>
            <ac:spMk id="23" creationId="{A0B81E4A-317A-6498-C69B-7A8735BA6ED6}"/>
          </ac:spMkLst>
        </pc:spChg>
        <pc:spChg chg="mod">
          <ac:chgData name="Nguyễn Đoàn Xuân Bình" userId="e7663075-c39f-4d9d-a2ba-f0fc054c4526" providerId="ADAL" clId="{BD7F1A2F-1DAF-4C7E-A307-4050F7CDC324}" dt="2023-06-25T08:56:39.582" v="5261" actId="571"/>
          <ac:spMkLst>
            <pc:docMk/>
            <pc:sldMk cId="4180410532" sldId="362"/>
            <ac:spMk id="25" creationId="{9E9F4154-E996-51B1-3849-9C31696F49BF}"/>
          </ac:spMkLst>
        </pc:spChg>
        <pc:spChg chg="mod">
          <ac:chgData name="Nguyễn Đoàn Xuân Bình" userId="e7663075-c39f-4d9d-a2ba-f0fc054c4526" providerId="ADAL" clId="{BD7F1A2F-1DAF-4C7E-A307-4050F7CDC324}" dt="2023-06-25T08:56:39.582" v="5261" actId="571"/>
          <ac:spMkLst>
            <pc:docMk/>
            <pc:sldMk cId="4180410532" sldId="362"/>
            <ac:spMk id="26" creationId="{199834AE-6149-0C5C-E02A-71A5C0D026EA}"/>
          </ac:spMkLst>
        </pc:spChg>
        <pc:spChg chg="mod">
          <ac:chgData name="Nguyễn Đoàn Xuân Bình" userId="e7663075-c39f-4d9d-a2ba-f0fc054c4526" providerId="ADAL" clId="{BD7F1A2F-1DAF-4C7E-A307-4050F7CDC324}" dt="2023-06-25T08:56:43.442" v="5263" actId="571"/>
          <ac:spMkLst>
            <pc:docMk/>
            <pc:sldMk cId="4180410532" sldId="362"/>
            <ac:spMk id="28" creationId="{F5BEC7CB-C0FB-23C3-7ED6-D60D522A2D64}"/>
          </ac:spMkLst>
        </pc:spChg>
        <pc:spChg chg="mod">
          <ac:chgData name="Nguyễn Đoàn Xuân Bình" userId="e7663075-c39f-4d9d-a2ba-f0fc054c4526" providerId="ADAL" clId="{BD7F1A2F-1DAF-4C7E-A307-4050F7CDC324}" dt="2023-06-25T08:59:27.418" v="5443" actId="1076"/>
          <ac:spMkLst>
            <pc:docMk/>
            <pc:sldMk cId="4180410532" sldId="362"/>
            <ac:spMk id="29" creationId="{51407AD4-FB07-1055-05B0-5C23E0A2984B}"/>
          </ac:spMkLst>
        </pc:spChg>
        <pc:spChg chg="mod">
          <ac:chgData name="Nguyễn Đoàn Xuân Bình" userId="e7663075-c39f-4d9d-a2ba-f0fc054c4526" providerId="ADAL" clId="{BD7F1A2F-1DAF-4C7E-A307-4050F7CDC324}" dt="2023-06-25T08:56:43.442" v="5263" actId="571"/>
          <ac:spMkLst>
            <pc:docMk/>
            <pc:sldMk cId="4180410532" sldId="362"/>
            <ac:spMk id="30" creationId="{CD60B8C7-17E1-010C-ED22-A3A4036903D9}"/>
          </ac:spMkLst>
        </pc:spChg>
        <pc:grpChg chg="add mod">
          <ac:chgData name="Nguyễn Đoàn Xuân Bình" userId="e7663075-c39f-4d9d-a2ba-f0fc054c4526" providerId="ADAL" clId="{BD7F1A2F-1DAF-4C7E-A307-4050F7CDC324}" dt="2023-06-25T08:58:37.861" v="5351" actId="14100"/>
          <ac:grpSpMkLst>
            <pc:docMk/>
            <pc:sldMk cId="4180410532" sldId="362"/>
            <ac:grpSpMk id="2" creationId="{97055A50-93B6-E1A4-EAA2-EF24F26FFE0C}"/>
          </ac:grpSpMkLst>
        </pc:grpChg>
        <pc:grpChg chg="mod">
          <ac:chgData name="Nguyễn Đoàn Xuân Bình" userId="e7663075-c39f-4d9d-a2ba-f0fc054c4526" providerId="ADAL" clId="{BD7F1A2F-1DAF-4C7E-A307-4050F7CDC324}" dt="2023-06-25T08:54:57.222" v="5254" actId="14100"/>
          <ac:grpSpMkLst>
            <pc:docMk/>
            <pc:sldMk cId="4180410532" sldId="362"/>
            <ac:grpSpMk id="8" creationId="{82CFF83C-3474-47D5-8EE1-D68C7A24BE0A}"/>
          </ac:grpSpMkLst>
        </pc:grpChg>
        <pc:grpChg chg="add del mod">
          <ac:chgData name="Nguyễn Đoàn Xuân Bình" userId="e7663075-c39f-4d9d-a2ba-f0fc054c4526" providerId="ADAL" clId="{BD7F1A2F-1DAF-4C7E-A307-4050F7CDC324}" dt="2023-06-25T08:58:11.371" v="5342" actId="478"/>
          <ac:grpSpMkLst>
            <pc:docMk/>
            <pc:sldMk cId="4180410532" sldId="362"/>
            <ac:grpSpMk id="21" creationId="{1B739846-23C9-30D4-9EC4-FD265C7B3464}"/>
          </ac:grpSpMkLst>
        </pc:grpChg>
        <pc:grpChg chg="add mod">
          <ac:chgData name="Nguyễn Đoàn Xuân Bình" userId="e7663075-c39f-4d9d-a2ba-f0fc054c4526" providerId="ADAL" clId="{BD7F1A2F-1DAF-4C7E-A307-4050F7CDC324}" dt="2023-06-25T08:59:20.941" v="5442" actId="1076"/>
          <ac:grpSpMkLst>
            <pc:docMk/>
            <pc:sldMk cId="4180410532" sldId="362"/>
            <ac:grpSpMk id="27" creationId="{C8DBB004-0A03-CF12-182D-541FC1D1A753}"/>
          </ac:grpSpMkLst>
        </pc:grpChg>
        <pc:picChg chg="del">
          <ac:chgData name="Nguyễn Đoàn Xuân Bình" userId="e7663075-c39f-4d9d-a2ba-f0fc054c4526" providerId="ADAL" clId="{BD7F1A2F-1DAF-4C7E-A307-4050F7CDC324}" dt="2023-06-25T08:54:39.616" v="5246" actId="478"/>
          <ac:picMkLst>
            <pc:docMk/>
            <pc:sldMk cId="4180410532" sldId="362"/>
            <ac:picMk id="3" creationId="{B9226E65-7B11-4121-8ABA-9659CD79CB06}"/>
          </ac:picMkLst>
        </pc:picChg>
        <pc:picChg chg="del">
          <ac:chgData name="Nguyễn Đoàn Xuân Bình" userId="e7663075-c39f-4d9d-a2ba-f0fc054c4526" providerId="ADAL" clId="{BD7F1A2F-1DAF-4C7E-A307-4050F7CDC324}" dt="2023-06-25T08:54:40.829" v="5248" actId="478"/>
          <ac:picMkLst>
            <pc:docMk/>
            <pc:sldMk cId="4180410532" sldId="362"/>
            <ac:picMk id="5" creationId="{AFB2B2D1-FA8E-408B-A47E-B056BCDA6B51}"/>
          </ac:picMkLst>
        </pc:picChg>
        <pc:picChg chg="del">
          <ac:chgData name="Nguyễn Đoàn Xuân Bình" userId="e7663075-c39f-4d9d-a2ba-f0fc054c4526" providerId="ADAL" clId="{BD7F1A2F-1DAF-4C7E-A307-4050F7CDC324}" dt="2023-06-25T08:54:40.250" v="5247" actId="478"/>
          <ac:picMkLst>
            <pc:docMk/>
            <pc:sldMk cId="4180410532" sldId="362"/>
            <ac:picMk id="7" creationId="{07000C1A-ABCA-4309-A0B7-B30C01DC88C1}"/>
          </ac:picMkLst>
        </pc:picChg>
        <pc:picChg chg="del mod">
          <ac:chgData name="Nguyễn Đoàn Xuân Bình" userId="e7663075-c39f-4d9d-a2ba-f0fc054c4526" providerId="ADAL" clId="{BD7F1A2F-1DAF-4C7E-A307-4050F7CDC324}" dt="2023-06-25T08:56:30.568" v="5260" actId="478"/>
          <ac:picMkLst>
            <pc:docMk/>
            <pc:sldMk cId="4180410532" sldId="362"/>
            <ac:picMk id="19" creationId="{AF3124A6-9740-7346-98CD-D49B304A7D3D}"/>
          </ac:picMkLst>
        </pc:picChg>
      </pc:sldChg>
      <pc:sldChg chg="addSp delSp modSp mod">
        <pc:chgData name="Nguyễn Đoàn Xuân Bình" userId="e7663075-c39f-4d9d-a2ba-f0fc054c4526" providerId="ADAL" clId="{BD7F1A2F-1DAF-4C7E-A307-4050F7CDC324}" dt="2023-06-25T08:59:51.588" v="5450" actId="1076"/>
        <pc:sldMkLst>
          <pc:docMk/>
          <pc:sldMk cId="2414656305" sldId="363"/>
        </pc:sldMkLst>
        <pc:picChg chg="add mod">
          <ac:chgData name="Nguyễn Đoàn Xuân Bình" userId="e7663075-c39f-4d9d-a2ba-f0fc054c4526" providerId="ADAL" clId="{BD7F1A2F-1DAF-4C7E-A307-4050F7CDC324}" dt="2023-06-25T08:59:51.588" v="5450" actId="1076"/>
          <ac:picMkLst>
            <pc:docMk/>
            <pc:sldMk cId="2414656305" sldId="363"/>
            <ac:picMk id="2" creationId="{107B0333-64BF-A5FC-9CD5-F5D1596EE06B}"/>
          </ac:picMkLst>
        </pc:picChg>
        <pc:picChg chg="del">
          <ac:chgData name="Nguyễn Đoàn Xuân Bình" userId="e7663075-c39f-4d9d-a2ba-f0fc054c4526" providerId="ADAL" clId="{BD7F1A2F-1DAF-4C7E-A307-4050F7CDC324}" dt="2023-06-25T08:59:33.010" v="5446" actId="478"/>
          <ac:picMkLst>
            <pc:docMk/>
            <pc:sldMk cId="2414656305" sldId="363"/>
            <ac:picMk id="40" creationId="{046EB5B8-B0D9-4942-9969-65569C623995}"/>
          </ac:picMkLst>
        </pc:picChg>
        <pc:picChg chg="del">
          <ac:chgData name="Nguyễn Đoàn Xuân Bình" userId="e7663075-c39f-4d9d-a2ba-f0fc054c4526" providerId="ADAL" clId="{BD7F1A2F-1DAF-4C7E-A307-4050F7CDC324}" dt="2023-06-25T08:59:31.915" v="5444" actId="478"/>
          <ac:picMkLst>
            <pc:docMk/>
            <pc:sldMk cId="2414656305" sldId="363"/>
            <ac:picMk id="42" creationId="{F9471566-8446-4AEA-A6D5-7377C505D7C6}"/>
          </ac:picMkLst>
        </pc:picChg>
        <pc:picChg chg="del">
          <ac:chgData name="Nguyễn Đoàn Xuân Bình" userId="e7663075-c39f-4d9d-a2ba-f0fc054c4526" providerId="ADAL" clId="{BD7F1A2F-1DAF-4C7E-A307-4050F7CDC324}" dt="2023-06-25T08:59:32.486" v="5445" actId="478"/>
          <ac:picMkLst>
            <pc:docMk/>
            <pc:sldMk cId="2414656305" sldId="363"/>
            <ac:picMk id="44" creationId="{E168F157-C014-4524-B546-D7136985AF48}"/>
          </ac:picMkLst>
        </pc:picChg>
      </pc:sldChg>
      <pc:sldChg chg="del">
        <pc:chgData name="Nguyễn Đoàn Xuân Bình" userId="e7663075-c39f-4d9d-a2ba-f0fc054c4526" providerId="ADAL" clId="{BD7F1A2F-1DAF-4C7E-A307-4050F7CDC324}" dt="2023-06-25T08:47:18.212" v="4732" actId="47"/>
        <pc:sldMkLst>
          <pc:docMk/>
          <pc:sldMk cId="3657840913" sldId="364"/>
        </pc:sldMkLst>
      </pc:sldChg>
      <pc:sldChg chg="del">
        <pc:chgData name="Nguyễn Đoàn Xuân Bình" userId="e7663075-c39f-4d9d-a2ba-f0fc054c4526" providerId="ADAL" clId="{BD7F1A2F-1DAF-4C7E-A307-4050F7CDC324}" dt="2023-06-25T08:51:06.002" v="4865" actId="47"/>
        <pc:sldMkLst>
          <pc:docMk/>
          <pc:sldMk cId="16687486" sldId="365"/>
        </pc:sldMkLst>
      </pc:sldChg>
      <pc:sldChg chg="del">
        <pc:chgData name="Nguyễn Đoàn Xuân Bình" userId="e7663075-c39f-4d9d-a2ba-f0fc054c4526" providerId="ADAL" clId="{BD7F1A2F-1DAF-4C7E-A307-4050F7CDC324}" dt="2023-06-25T08:55:04.962" v="5256" actId="47"/>
        <pc:sldMkLst>
          <pc:docMk/>
          <pc:sldMk cId="1481681549" sldId="366"/>
        </pc:sldMkLst>
      </pc:sldChg>
      <pc:sldChg chg="addSp delSp modSp mod delAnim modAnim">
        <pc:chgData name="Nguyễn Đoàn Xuân Bình" userId="e7663075-c39f-4d9d-a2ba-f0fc054c4526" providerId="ADAL" clId="{BD7F1A2F-1DAF-4C7E-A307-4050F7CDC324}" dt="2023-06-25T09:40:00.160" v="8082"/>
        <pc:sldMkLst>
          <pc:docMk/>
          <pc:sldMk cId="3781749060" sldId="367"/>
        </pc:sldMkLst>
        <pc:spChg chg="mod">
          <ac:chgData name="Nguyễn Đoàn Xuân Bình" userId="e7663075-c39f-4d9d-a2ba-f0fc054c4526" providerId="ADAL" clId="{BD7F1A2F-1DAF-4C7E-A307-4050F7CDC324}" dt="2023-06-25T08:51:41.098" v="4875" actId="207"/>
          <ac:spMkLst>
            <pc:docMk/>
            <pc:sldMk cId="3781749060" sldId="367"/>
            <ac:spMk id="3" creationId="{4C788E1E-0EE4-42CF-8326-4E09B912A550}"/>
          </ac:spMkLst>
        </pc:spChg>
        <pc:spChg chg="del">
          <ac:chgData name="Nguyễn Đoàn Xuân Bình" userId="e7663075-c39f-4d9d-a2ba-f0fc054c4526" providerId="ADAL" clId="{BD7F1A2F-1DAF-4C7E-A307-4050F7CDC324}" dt="2023-06-25T08:51:19.894" v="4866" actId="478"/>
          <ac:spMkLst>
            <pc:docMk/>
            <pc:sldMk cId="3781749060" sldId="367"/>
            <ac:spMk id="4" creationId="{EF13E1E1-EAD0-4B71-BD23-5C0C4A85D6EE}"/>
          </ac:spMkLst>
        </pc:spChg>
        <pc:spChg chg="add mod">
          <ac:chgData name="Nguyễn Đoàn Xuân Bình" userId="e7663075-c39f-4d9d-a2ba-f0fc054c4526" providerId="ADAL" clId="{BD7F1A2F-1DAF-4C7E-A307-4050F7CDC324}" dt="2023-06-25T08:53:53.354" v="5239" actId="20577"/>
          <ac:spMkLst>
            <pc:docMk/>
            <pc:sldMk cId="3781749060" sldId="367"/>
            <ac:spMk id="5" creationId="{7FEC0F37-207A-B48E-9749-9CBCDEEEA25F}"/>
          </ac:spMkLst>
        </pc:spChg>
        <pc:cxnChg chg="del">
          <ac:chgData name="Nguyễn Đoàn Xuân Bình" userId="e7663075-c39f-4d9d-a2ba-f0fc054c4526" providerId="ADAL" clId="{BD7F1A2F-1DAF-4C7E-A307-4050F7CDC324}" dt="2023-06-25T08:51:21.405" v="4867" actId="478"/>
          <ac:cxnSpMkLst>
            <pc:docMk/>
            <pc:sldMk cId="3781749060" sldId="367"/>
            <ac:cxnSpMk id="6" creationId="{C3539C72-3CC3-4DD6-B36B-4EAF09230606}"/>
          </ac:cxnSpMkLst>
        </pc:cxnChg>
        <pc:cxnChg chg="del">
          <ac:chgData name="Nguyễn Đoàn Xuân Bình" userId="e7663075-c39f-4d9d-a2ba-f0fc054c4526" providerId="ADAL" clId="{BD7F1A2F-1DAF-4C7E-A307-4050F7CDC324}" dt="2023-06-25T08:51:25.213" v="4872" actId="478"/>
          <ac:cxnSpMkLst>
            <pc:docMk/>
            <pc:sldMk cId="3781749060" sldId="367"/>
            <ac:cxnSpMk id="7" creationId="{47F2C5B8-6523-46BC-B1A9-25D224FCF3B6}"/>
          </ac:cxnSpMkLst>
        </pc:cxnChg>
        <pc:cxnChg chg="del">
          <ac:chgData name="Nguyễn Đoàn Xuân Bình" userId="e7663075-c39f-4d9d-a2ba-f0fc054c4526" providerId="ADAL" clId="{BD7F1A2F-1DAF-4C7E-A307-4050F7CDC324}" dt="2023-06-25T08:51:24.232" v="4871" actId="478"/>
          <ac:cxnSpMkLst>
            <pc:docMk/>
            <pc:sldMk cId="3781749060" sldId="367"/>
            <ac:cxnSpMk id="8" creationId="{5D930B37-F6A6-44E5-9457-F307BE1C41A6}"/>
          </ac:cxnSpMkLst>
        </pc:cxnChg>
        <pc:cxnChg chg="del">
          <ac:chgData name="Nguyễn Đoàn Xuân Bình" userId="e7663075-c39f-4d9d-a2ba-f0fc054c4526" providerId="ADAL" clId="{BD7F1A2F-1DAF-4C7E-A307-4050F7CDC324}" dt="2023-06-25T08:51:22.443" v="4869" actId="478"/>
          <ac:cxnSpMkLst>
            <pc:docMk/>
            <pc:sldMk cId="3781749060" sldId="367"/>
            <ac:cxnSpMk id="9" creationId="{C2699BAA-1B47-4028-B1B9-D0801C3D75FA}"/>
          </ac:cxnSpMkLst>
        </pc:cxnChg>
        <pc:cxnChg chg="del">
          <ac:chgData name="Nguyễn Đoàn Xuân Bình" userId="e7663075-c39f-4d9d-a2ba-f0fc054c4526" providerId="ADAL" clId="{BD7F1A2F-1DAF-4C7E-A307-4050F7CDC324}" dt="2023-06-25T08:51:21.975" v="4868" actId="478"/>
          <ac:cxnSpMkLst>
            <pc:docMk/>
            <pc:sldMk cId="3781749060" sldId="367"/>
            <ac:cxnSpMk id="10" creationId="{AB006AFC-8AB2-45DD-A08C-0C9E8BFEE928}"/>
          </ac:cxnSpMkLst>
        </pc:cxnChg>
        <pc:cxnChg chg="del">
          <ac:chgData name="Nguyễn Đoàn Xuân Bình" userId="e7663075-c39f-4d9d-a2ba-f0fc054c4526" providerId="ADAL" clId="{BD7F1A2F-1DAF-4C7E-A307-4050F7CDC324}" dt="2023-06-25T08:51:23.485" v="4870" actId="478"/>
          <ac:cxnSpMkLst>
            <pc:docMk/>
            <pc:sldMk cId="3781749060" sldId="367"/>
            <ac:cxnSpMk id="11" creationId="{EFEA7534-5F7A-4BFE-90D5-E04B7E8B2C81}"/>
          </ac:cxnSpMkLst>
        </pc:cxnChg>
        <pc:cxnChg chg="add mod">
          <ac:chgData name="Nguyễn Đoàn Xuân Bình" userId="e7663075-c39f-4d9d-a2ba-f0fc054c4526" providerId="ADAL" clId="{BD7F1A2F-1DAF-4C7E-A307-4050F7CDC324}" dt="2023-06-25T08:53:56.001" v="5240" actId="1076"/>
          <ac:cxnSpMkLst>
            <pc:docMk/>
            <pc:sldMk cId="3781749060" sldId="367"/>
            <ac:cxnSpMk id="13" creationId="{30218414-08E0-4FFB-6FA3-C750A9A833D7}"/>
          </ac:cxnSpMkLst>
        </pc:cxnChg>
        <pc:cxnChg chg="add mod">
          <ac:chgData name="Nguyễn Đoàn Xuân Bình" userId="e7663075-c39f-4d9d-a2ba-f0fc054c4526" providerId="ADAL" clId="{BD7F1A2F-1DAF-4C7E-A307-4050F7CDC324}" dt="2023-06-25T08:53:43.366" v="5238" actId="571"/>
          <ac:cxnSpMkLst>
            <pc:docMk/>
            <pc:sldMk cId="3781749060" sldId="367"/>
            <ac:cxnSpMk id="16" creationId="{BB28D4AB-168F-D217-F9FD-253C0427A78F}"/>
          </ac:cxnSpMkLst>
        </pc:cxnChg>
        <pc:cxnChg chg="add mod">
          <ac:chgData name="Nguyễn Đoàn Xuân Bình" userId="e7663075-c39f-4d9d-a2ba-f0fc054c4526" providerId="ADAL" clId="{BD7F1A2F-1DAF-4C7E-A307-4050F7CDC324}" dt="2023-06-25T08:54:02.843" v="5241" actId="571"/>
          <ac:cxnSpMkLst>
            <pc:docMk/>
            <pc:sldMk cId="3781749060" sldId="367"/>
            <ac:cxnSpMk id="17" creationId="{9171AE68-FD26-1EE9-8A9F-646939349C00}"/>
          </ac:cxnSpMkLst>
        </pc:cxnChg>
        <pc:cxnChg chg="add mod">
          <ac:chgData name="Nguyễn Đoàn Xuân Bình" userId="e7663075-c39f-4d9d-a2ba-f0fc054c4526" providerId="ADAL" clId="{BD7F1A2F-1DAF-4C7E-A307-4050F7CDC324}" dt="2023-06-25T08:54:17.774" v="5243" actId="1076"/>
          <ac:cxnSpMkLst>
            <pc:docMk/>
            <pc:sldMk cId="3781749060" sldId="367"/>
            <ac:cxnSpMk id="18" creationId="{2C5662C0-041A-2400-83F3-C02C53C00322}"/>
          </ac:cxnSpMkLst>
        </pc:cxnChg>
        <pc:cxnChg chg="add mod">
          <ac:chgData name="Nguyễn Đoàn Xuân Bình" userId="e7663075-c39f-4d9d-a2ba-f0fc054c4526" providerId="ADAL" clId="{BD7F1A2F-1DAF-4C7E-A307-4050F7CDC324}" dt="2023-06-25T08:54:23.147" v="5244" actId="571"/>
          <ac:cxnSpMkLst>
            <pc:docMk/>
            <pc:sldMk cId="3781749060" sldId="367"/>
            <ac:cxnSpMk id="19" creationId="{F96E479A-6A2D-E00B-E878-70010D6689E1}"/>
          </ac:cxnSpMkLst>
        </pc:cxnChg>
        <pc:cxnChg chg="add mod">
          <ac:chgData name="Nguyễn Đoàn Xuân Bình" userId="e7663075-c39f-4d9d-a2ba-f0fc054c4526" providerId="ADAL" clId="{BD7F1A2F-1DAF-4C7E-A307-4050F7CDC324}" dt="2023-06-25T08:54:31.058" v="5245" actId="571"/>
          <ac:cxnSpMkLst>
            <pc:docMk/>
            <pc:sldMk cId="3781749060" sldId="367"/>
            <ac:cxnSpMk id="20" creationId="{D23F9B6A-FB82-C1AF-89C4-3E1DEB246173}"/>
          </ac:cxnSpMkLst>
        </pc:cxnChg>
      </pc:sldChg>
      <pc:sldChg chg="del">
        <pc:chgData name="Nguyễn Đoàn Xuân Bình" userId="e7663075-c39f-4d9d-a2ba-f0fc054c4526" providerId="ADAL" clId="{BD7F1A2F-1DAF-4C7E-A307-4050F7CDC324}" dt="2023-06-25T09:31:31.610" v="7883" actId="47"/>
        <pc:sldMkLst>
          <pc:docMk/>
          <pc:sldMk cId="1792460796" sldId="369"/>
        </pc:sldMkLst>
      </pc:sldChg>
      <pc:sldChg chg="addSp delSp modSp mod">
        <pc:chgData name="Nguyễn Đoàn Xuân Bình" userId="e7663075-c39f-4d9d-a2ba-f0fc054c4526" providerId="ADAL" clId="{BD7F1A2F-1DAF-4C7E-A307-4050F7CDC324}" dt="2023-06-25T09:32:13.120" v="7922" actId="20577"/>
        <pc:sldMkLst>
          <pc:docMk/>
          <pc:sldMk cId="704462489" sldId="370"/>
        </pc:sldMkLst>
        <pc:spChg chg="mod">
          <ac:chgData name="Nguyễn Đoàn Xuân Bình" userId="e7663075-c39f-4d9d-a2ba-f0fc054c4526" providerId="ADAL" clId="{BD7F1A2F-1DAF-4C7E-A307-4050F7CDC324}" dt="2023-06-25T09:32:13.120" v="7922" actId="20577"/>
          <ac:spMkLst>
            <pc:docMk/>
            <pc:sldMk cId="704462489" sldId="370"/>
            <ac:spMk id="17" creationId="{02AA3FE7-A799-4BC0-8DB0-ACE0EDB1D088}"/>
          </ac:spMkLst>
        </pc:spChg>
        <pc:picChg chg="add mod">
          <ac:chgData name="Nguyễn Đoàn Xuân Bình" userId="e7663075-c39f-4d9d-a2ba-f0fc054c4526" providerId="ADAL" clId="{BD7F1A2F-1DAF-4C7E-A307-4050F7CDC324}" dt="2023-06-25T09:32:09.234" v="7892" actId="1076"/>
          <ac:picMkLst>
            <pc:docMk/>
            <pc:sldMk cId="704462489" sldId="370"/>
            <ac:picMk id="2" creationId="{0A06F7B6-7CEC-08ED-DAB0-EFF15B252750}"/>
          </ac:picMkLst>
        </pc:picChg>
        <pc:picChg chg="del">
          <ac:chgData name="Nguyễn Đoàn Xuân Bình" userId="e7663075-c39f-4d9d-a2ba-f0fc054c4526" providerId="ADAL" clId="{BD7F1A2F-1DAF-4C7E-A307-4050F7CDC324}" dt="2023-06-25T09:31:35.633" v="7884" actId="478"/>
          <ac:picMkLst>
            <pc:docMk/>
            <pc:sldMk cId="704462489" sldId="370"/>
            <ac:picMk id="3" creationId="{B9226E65-7B11-4121-8ABA-9659CD79CB06}"/>
          </ac:picMkLst>
        </pc:picChg>
        <pc:picChg chg="del">
          <ac:chgData name="Nguyễn Đoàn Xuân Bình" userId="e7663075-c39f-4d9d-a2ba-f0fc054c4526" providerId="ADAL" clId="{BD7F1A2F-1DAF-4C7E-A307-4050F7CDC324}" dt="2023-06-25T09:31:36.161" v="7885" actId="478"/>
          <ac:picMkLst>
            <pc:docMk/>
            <pc:sldMk cId="704462489" sldId="370"/>
            <ac:picMk id="5" creationId="{AFB2B2D1-FA8E-408B-A47E-B056BCDA6B51}"/>
          </ac:picMkLst>
        </pc:picChg>
        <pc:picChg chg="add del">
          <ac:chgData name="Nguyễn Đoàn Xuân Bình" userId="e7663075-c39f-4d9d-a2ba-f0fc054c4526" providerId="ADAL" clId="{BD7F1A2F-1DAF-4C7E-A307-4050F7CDC324}" dt="2023-06-25T09:31:47.269" v="7888" actId="478"/>
          <ac:picMkLst>
            <pc:docMk/>
            <pc:sldMk cId="704462489" sldId="370"/>
            <ac:picMk id="7" creationId="{07000C1A-ABCA-4309-A0B7-B30C01DC88C1}"/>
          </ac:picMkLst>
        </pc:picChg>
      </pc:sldChg>
      <pc:sldChg chg="delSp del mod delAnim modAnim">
        <pc:chgData name="Nguyễn Đoàn Xuân Bình" userId="e7663075-c39f-4d9d-a2ba-f0fc054c4526" providerId="ADAL" clId="{BD7F1A2F-1DAF-4C7E-A307-4050F7CDC324}" dt="2023-06-25T09:32:22.346" v="7925" actId="47"/>
        <pc:sldMkLst>
          <pc:docMk/>
          <pc:sldMk cId="2898778433" sldId="371"/>
        </pc:sldMkLst>
        <pc:spChg chg="del">
          <ac:chgData name="Nguyễn Đoàn Xuân Bình" userId="e7663075-c39f-4d9d-a2ba-f0fc054c4526" providerId="ADAL" clId="{BD7F1A2F-1DAF-4C7E-A307-4050F7CDC324}" dt="2023-06-25T09:32:21.177" v="7924" actId="478"/>
          <ac:spMkLst>
            <pc:docMk/>
            <pc:sldMk cId="2898778433" sldId="371"/>
            <ac:spMk id="2" creationId="{428817C7-A81A-4D53-B298-6D2BD0A52DDC}"/>
          </ac:spMkLst>
        </pc:spChg>
        <pc:spChg chg="del">
          <ac:chgData name="Nguyễn Đoàn Xuân Bình" userId="e7663075-c39f-4d9d-a2ba-f0fc054c4526" providerId="ADAL" clId="{BD7F1A2F-1DAF-4C7E-A307-4050F7CDC324}" dt="2023-06-25T09:32:19.672" v="7923" actId="478"/>
          <ac:spMkLst>
            <pc:docMk/>
            <pc:sldMk cId="2898778433" sldId="371"/>
            <ac:spMk id="3" creationId="{753F1F46-D915-436C-8991-ABDF99E98700}"/>
          </ac:spMkLst>
        </pc:spChg>
      </pc:sldChg>
      <pc:sldChg chg="delSp modSp mod ord delAnim">
        <pc:chgData name="Nguyễn Đoàn Xuân Bình" userId="e7663075-c39f-4d9d-a2ba-f0fc054c4526" providerId="ADAL" clId="{BD7F1A2F-1DAF-4C7E-A307-4050F7CDC324}" dt="2023-06-25T08:31:24.054" v="4160" actId="20577"/>
        <pc:sldMkLst>
          <pc:docMk/>
          <pc:sldMk cId="367787471" sldId="372"/>
        </pc:sldMkLst>
        <pc:spChg chg="mod">
          <ac:chgData name="Nguyễn Đoàn Xuân Bình" userId="e7663075-c39f-4d9d-a2ba-f0fc054c4526" providerId="ADAL" clId="{BD7F1A2F-1DAF-4C7E-A307-4050F7CDC324}" dt="2023-06-25T08:31:24.054" v="4160" actId="20577"/>
          <ac:spMkLst>
            <pc:docMk/>
            <pc:sldMk cId="367787471" sldId="372"/>
            <ac:spMk id="3" creationId="{E738BA7D-5836-43A5-91A2-15AAF146F84D}"/>
          </ac:spMkLst>
        </pc:spChg>
        <pc:picChg chg="del">
          <ac:chgData name="Nguyễn Đoàn Xuân Bình" userId="e7663075-c39f-4d9d-a2ba-f0fc054c4526" providerId="ADAL" clId="{BD7F1A2F-1DAF-4C7E-A307-4050F7CDC324}" dt="2023-06-25T08:30:09.756" v="4144" actId="478"/>
          <ac:picMkLst>
            <pc:docMk/>
            <pc:sldMk cId="367787471" sldId="372"/>
            <ac:picMk id="4" creationId="{96292DBB-882E-4728-9B0E-847371C3FAF8}"/>
          </ac:picMkLst>
        </pc:picChg>
      </pc:sldChg>
      <pc:sldChg chg="del">
        <pc:chgData name="Nguyễn Đoàn Xuân Bình" userId="e7663075-c39f-4d9d-a2ba-f0fc054c4526" providerId="ADAL" clId="{BD7F1A2F-1DAF-4C7E-A307-4050F7CDC324}" dt="2023-06-25T08:55:05.541" v="5257" actId="47"/>
        <pc:sldMkLst>
          <pc:docMk/>
          <pc:sldMk cId="319290224" sldId="373"/>
        </pc:sldMkLst>
      </pc:sldChg>
      <pc:sldChg chg="del">
        <pc:chgData name="Nguyễn Đoàn Xuân Bình" userId="e7663075-c39f-4d9d-a2ba-f0fc054c4526" providerId="ADAL" clId="{BD7F1A2F-1DAF-4C7E-A307-4050F7CDC324}" dt="2023-06-25T09:09:54.717" v="6002" actId="47"/>
        <pc:sldMkLst>
          <pc:docMk/>
          <pc:sldMk cId="2827350050" sldId="375"/>
        </pc:sldMkLst>
      </pc:sldChg>
      <pc:sldChg chg="addSp modSp mod modAnim">
        <pc:chgData name="Nguyễn Đoàn Xuân Bình" userId="e7663075-c39f-4d9d-a2ba-f0fc054c4526" providerId="ADAL" clId="{BD7F1A2F-1DAF-4C7E-A307-4050F7CDC324}" dt="2023-06-25T09:16:38.146" v="6409" actId="207"/>
        <pc:sldMkLst>
          <pc:docMk/>
          <pc:sldMk cId="2847908912" sldId="376"/>
        </pc:sldMkLst>
        <pc:spChg chg="add mod">
          <ac:chgData name="Nguyễn Đoàn Xuân Bình" userId="e7663075-c39f-4d9d-a2ba-f0fc054c4526" providerId="ADAL" clId="{BD7F1A2F-1DAF-4C7E-A307-4050F7CDC324}" dt="2023-06-25T09:16:38.146" v="6409" actId="207"/>
          <ac:spMkLst>
            <pc:docMk/>
            <pc:sldMk cId="2847908912" sldId="376"/>
            <ac:spMk id="4" creationId="{B1A6C065-1A64-8CB6-6088-0A933A341EF0}"/>
          </ac:spMkLst>
        </pc:spChg>
        <pc:spChg chg="mod">
          <ac:chgData name="Nguyễn Đoàn Xuân Bình" userId="e7663075-c39f-4d9d-a2ba-f0fc054c4526" providerId="ADAL" clId="{BD7F1A2F-1DAF-4C7E-A307-4050F7CDC324}" dt="2023-06-25T09:16:29.739" v="6407" actId="207"/>
          <ac:spMkLst>
            <pc:docMk/>
            <pc:sldMk cId="2847908912" sldId="376"/>
            <ac:spMk id="10" creationId="{D37DC3FF-E912-4DEA-9F53-8F9D084C2E1B}"/>
          </ac:spMkLst>
        </pc:spChg>
        <pc:spChg chg="mod">
          <ac:chgData name="Nguyễn Đoàn Xuân Bình" userId="e7663075-c39f-4d9d-a2ba-f0fc054c4526" providerId="ADAL" clId="{BD7F1A2F-1DAF-4C7E-A307-4050F7CDC324}" dt="2023-06-25T09:11:31.139" v="6094" actId="1076"/>
          <ac:spMkLst>
            <pc:docMk/>
            <pc:sldMk cId="2847908912" sldId="376"/>
            <ac:spMk id="26" creationId="{43214F1C-318F-46FC-B8BE-1AC173A5AB27}"/>
          </ac:spMkLst>
        </pc:spChg>
        <pc:picChg chg="add mod">
          <ac:chgData name="Nguyễn Đoàn Xuân Bình" userId="e7663075-c39f-4d9d-a2ba-f0fc054c4526" providerId="ADAL" clId="{BD7F1A2F-1DAF-4C7E-A307-4050F7CDC324}" dt="2023-06-25T09:14:28.215" v="6095" actId="1076"/>
          <ac:picMkLst>
            <pc:docMk/>
            <pc:sldMk cId="2847908912" sldId="376"/>
            <ac:picMk id="2" creationId="{4C0A5F7F-3E98-6C96-3F97-E77073467241}"/>
          </ac:picMkLst>
        </pc:picChg>
      </pc:sldChg>
      <pc:sldChg chg="addSp delSp modSp mod delAnim modAnim">
        <pc:chgData name="Nguyễn Đoàn Xuân Bình" userId="e7663075-c39f-4d9d-a2ba-f0fc054c4526" providerId="ADAL" clId="{BD7F1A2F-1DAF-4C7E-A307-4050F7CDC324}" dt="2023-06-25T09:42:05.072" v="8101"/>
        <pc:sldMkLst>
          <pc:docMk/>
          <pc:sldMk cId="3464242504" sldId="378"/>
        </pc:sldMkLst>
        <pc:spChg chg="add del mod">
          <ac:chgData name="Nguyễn Đoàn Xuân Bình" userId="e7663075-c39f-4d9d-a2ba-f0fc054c4526" providerId="ADAL" clId="{BD7F1A2F-1DAF-4C7E-A307-4050F7CDC324}" dt="2023-06-25T09:28:11.865" v="7505" actId="478"/>
          <ac:spMkLst>
            <pc:docMk/>
            <pc:sldMk cId="3464242504" sldId="378"/>
            <ac:spMk id="2" creationId="{859B43FE-00AB-6EB9-3EB6-63BC6E5D3823}"/>
          </ac:spMkLst>
        </pc:spChg>
        <pc:spChg chg="add mod">
          <ac:chgData name="Nguyễn Đoàn Xuân Bình" userId="e7663075-c39f-4d9d-a2ba-f0fc054c4526" providerId="ADAL" clId="{BD7F1A2F-1DAF-4C7E-A307-4050F7CDC324}" dt="2023-06-25T09:29:09.053" v="7636" actId="14100"/>
          <ac:spMkLst>
            <pc:docMk/>
            <pc:sldMk cId="3464242504" sldId="378"/>
            <ac:spMk id="4" creationId="{FC59E771-7F92-9D18-A3A3-47E883EAEAAA}"/>
          </ac:spMkLst>
        </pc:spChg>
        <pc:spChg chg="add mod">
          <ac:chgData name="Nguyễn Đoàn Xuân Bình" userId="e7663075-c39f-4d9d-a2ba-f0fc054c4526" providerId="ADAL" clId="{BD7F1A2F-1DAF-4C7E-A307-4050F7CDC324}" dt="2023-06-25T09:30:00.054" v="7744" actId="14100"/>
          <ac:spMkLst>
            <pc:docMk/>
            <pc:sldMk cId="3464242504" sldId="378"/>
            <ac:spMk id="5" creationId="{8E351839-E4D7-7E5E-22E5-673F7C55DF37}"/>
          </ac:spMkLst>
        </pc:spChg>
        <pc:spChg chg="add mod">
          <ac:chgData name="Nguyễn Đoàn Xuân Bình" userId="e7663075-c39f-4d9d-a2ba-f0fc054c4526" providerId="ADAL" clId="{BD7F1A2F-1DAF-4C7E-A307-4050F7CDC324}" dt="2023-06-25T09:30:07.764" v="7747" actId="14100"/>
          <ac:spMkLst>
            <pc:docMk/>
            <pc:sldMk cId="3464242504" sldId="378"/>
            <ac:spMk id="6" creationId="{D00EF101-5363-80BF-28E0-D19A172CBFF9}"/>
          </ac:spMkLst>
        </pc:spChg>
        <pc:spChg chg="del mod">
          <ac:chgData name="Nguyễn Đoàn Xuân Bình" userId="e7663075-c39f-4d9d-a2ba-f0fc054c4526" providerId="ADAL" clId="{BD7F1A2F-1DAF-4C7E-A307-4050F7CDC324}" dt="2023-06-25T09:28:10.050" v="7504" actId="478"/>
          <ac:spMkLst>
            <pc:docMk/>
            <pc:sldMk cId="3464242504" sldId="378"/>
            <ac:spMk id="7" creationId="{8B55AB1E-4908-47D5-94FC-B67BD93EFCCD}"/>
          </ac:spMkLst>
        </pc:spChg>
        <pc:spChg chg="add mod">
          <ac:chgData name="Nguyễn Đoàn Xuân Bình" userId="e7663075-c39f-4d9d-a2ba-f0fc054c4526" providerId="ADAL" clId="{BD7F1A2F-1DAF-4C7E-A307-4050F7CDC324}" dt="2023-06-25T09:31:25.051" v="7881" actId="1076"/>
          <ac:spMkLst>
            <pc:docMk/>
            <pc:sldMk cId="3464242504" sldId="378"/>
            <ac:spMk id="8" creationId="{86043E80-08F6-C28D-C524-2FACAA5E85FA}"/>
          </ac:spMkLst>
        </pc:spChg>
        <pc:spChg chg="del">
          <ac:chgData name="Nguyễn Đoàn Xuân Bình" userId="e7663075-c39f-4d9d-a2ba-f0fc054c4526" providerId="ADAL" clId="{BD7F1A2F-1DAF-4C7E-A307-4050F7CDC324}" dt="2023-06-25T09:27:32.890" v="7498" actId="478"/>
          <ac:spMkLst>
            <pc:docMk/>
            <pc:sldMk cId="3464242504" sldId="378"/>
            <ac:spMk id="9" creationId="{3330E2EE-60E4-4098-AD47-F6E2D27ACFC8}"/>
          </ac:spMkLst>
        </pc:spChg>
        <pc:spChg chg="add mod">
          <ac:chgData name="Nguyễn Đoàn Xuân Bình" userId="e7663075-c39f-4d9d-a2ba-f0fc054c4526" providerId="ADAL" clId="{BD7F1A2F-1DAF-4C7E-A307-4050F7CDC324}" dt="2023-06-25T09:31:06.962" v="7877" actId="255"/>
          <ac:spMkLst>
            <pc:docMk/>
            <pc:sldMk cId="3464242504" sldId="378"/>
            <ac:spMk id="10" creationId="{0064A316-AA8E-C312-135C-1F269CE8D0F2}"/>
          </ac:spMkLst>
        </pc:spChg>
        <pc:spChg chg="add mod">
          <ac:chgData name="Nguyễn Đoàn Xuân Bình" userId="e7663075-c39f-4d9d-a2ba-f0fc054c4526" providerId="ADAL" clId="{BD7F1A2F-1DAF-4C7E-A307-4050F7CDC324}" dt="2023-06-25T09:31:16.680" v="7879" actId="255"/>
          <ac:spMkLst>
            <pc:docMk/>
            <pc:sldMk cId="3464242504" sldId="378"/>
            <ac:spMk id="12" creationId="{F0B6CEAD-E88C-5100-F009-AF4D5323EEF6}"/>
          </ac:spMkLst>
        </pc:spChg>
        <pc:spChg chg="add del mod">
          <ac:chgData name="Nguyễn Đoàn Xuân Bình" userId="e7663075-c39f-4d9d-a2ba-f0fc054c4526" providerId="ADAL" clId="{BD7F1A2F-1DAF-4C7E-A307-4050F7CDC324}" dt="2023-06-25T09:42:05.072" v="8101"/>
          <ac:spMkLst>
            <pc:docMk/>
            <pc:sldMk cId="3464242504" sldId="378"/>
            <ac:spMk id="14" creationId="{528EEA33-689A-8256-E9C8-35066112B714}"/>
          </ac:spMkLst>
        </pc:spChg>
        <pc:spChg chg="mod">
          <ac:chgData name="Nguyễn Đoàn Xuân Bình" userId="e7663075-c39f-4d9d-a2ba-f0fc054c4526" providerId="ADAL" clId="{BD7F1A2F-1DAF-4C7E-A307-4050F7CDC324}" dt="2023-06-25T09:29:24.157" v="7641" actId="1076"/>
          <ac:spMkLst>
            <pc:docMk/>
            <pc:sldMk cId="3464242504" sldId="378"/>
            <ac:spMk id="26" creationId="{43214F1C-318F-46FC-B8BE-1AC173A5AB27}"/>
          </ac:spMkLst>
        </pc:spChg>
        <pc:grpChg chg="mod">
          <ac:chgData name="Nguyễn Đoàn Xuân Bình" userId="e7663075-c39f-4d9d-a2ba-f0fc054c4526" providerId="ADAL" clId="{BD7F1A2F-1DAF-4C7E-A307-4050F7CDC324}" dt="2023-06-25T09:29:21.253" v="7640" actId="1076"/>
          <ac:grpSpMkLst>
            <pc:docMk/>
            <pc:sldMk cId="3464242504" sldId="378"/>
            <ac:grpSpMk id="3" creationId="{00000000-0000-0000-0000-000000000000}"/>
          </ac:grpSpMkLst>
        </pc:grpChg>
      </pc:sldChg>
      <pc:sldChg chg="del">
        <pc:chgData name="Nguyễn Đoàn Xuân Bình" userId="e7663075-c39f-4d9d-a2ba-f0fc054c4526" providerId="ADAL" clId="{BD7F1A2F-1DAF-4C7E-A307-4050F7CDC324}" dt="2023-06-25T09:31:28.531" v="7882" actId="47"/>
        <pc:sldMkLst>
          <pc:docMk/>
          <pc:sldMk cId="1666094499" sldId="379"/>
        </pc:sldMkLst>
      </pc:sldChg>
      <pc:sldChg chg="addSp delSp modSp del mod delAnim">
        <pc:chgData name="Nguyễn Đoàn Xuân Bình" userId="e7663075-c39f-4d9d-a2ba-f0fc054c4526" providerId="ADAL" clId="{BD7F1A2F-1DAF-4C7E-A307-4050F7CDC324}" dt="2023-06-25T08:31:53.323" v="4161" actId="47"/>
        <pc:sldMkLst>
          <pc:docMk/>
          <pc:sldMk cId="1251240375" sldId="380"/>
        </pc:sldMkLst>
        <pc:spChg chg="add mod">
          <ac:chgData name="Nguyễn Đoàn Xuân Bình" userId="e7663075-c39f-4d9d-a2ba-f0fc054c4526" providerId="ADAL" clId="{BD7F1A2F-1DAF-4C7E-A307-4050F7CDC324}" dt="2023-06-25T08:20:17.161" v="1106" actId="255"/>
          <ac:spMkLst>
            <pc:docMk/>
            <pc:sldMk cId="1251240375" sldId="380"/>
            <ac:spMk id="4" creationId="{C285BCDA-4339-CC58-BD07-1B7C851CFA36}"/>
          </ac:spMkLst>
        </pc:spChg>
        <pc:picChg chg="del">
          <ac:chgData name="Nguyễn Đoàn Xuân Bình" userId="e7663075-c39f-4d9d-a2ba-f0fc054c4526" providerId="ADAL" clId="{BD7F1A2F-1DAF-4C7E-A307-4050F7CDC324}" dt="2023-06-25T08:17:22.261" v="922" actId="478"/>
          <ac:picMkLst>
            <pc:docMk/>
            <pc:sldMk cId="1251240375" sldId="380"/>
            <ac:picMk id="2" creationId="{CD569209-4C0C-4574-8883-0785BA10B05C}"/>
          </ac:picMkLst>
        </pc:picChg>
      </pc:sldChg>
      <pc:sldChg chg="new del">
        <pc:chgData name="Nguyễn Đoàn Xuân Bình" userId="e7663075-c39f-4d9d-a2ba-f0fc054c4526" providerId="ADAL" clId="{BD7F1A2F-1DAF-4C7E-A307-4050F7CDC324}" dt="2023-06-25T08:05:54.355" v="359" actId="680"/>
        <pc:sldMkLst>
          <pc:docMk/>
          <pc:sldMk cId="2211673930" sldId="381"/>
        </pc:sldMkLst>
      </pc:sldChg>
      <pc:sldChg chg="addSp delSp modSp new mod delAnim modAnim">
        <pc:chgData name="Nguyễn Đoàn Xuân Bình" userId="e7663075-c39f-4d9d-a2ba-f0fc054c4526" providerId="ADAL" clId="{BD7F1A2F-1DAF-4C7E-A307-4050F7CDC324}" dt="2023-06-25T08:12:35.767" v="466" actId="1076"/>
        <pc:sldMkLst>
          <pc:docMk/>
          <pc:sldMk cId="3071190157" sldId="381"/>
        </pc:sldMkLst>
        <pc:spChg chg="add del mod">
          <ac:chgData name="Nguyễn Đoàn Xuân Bình" userId="e7663075-c39f-4d9d-a2ba-f0fc054c4526" providerId="ADAL" clId="{BD7F1A2F-1DAF-4C7E-A307-4050F7CDC324}" dt="2023-06-25T08:12:26.230" v="461" actId="21"/>
          <ac:spMkLst>
            <pc:docMk/>
            <pc:sldMk cId="3071190157" sldId="381"/>
            <ac:spMk id="4" creationId="{AB42319C-33EA-09B4-17DD-0AB191977221}"/>
          </ac:spMkLst>
        </pc:spChg>
        <pc:spChg chg="add del mod">
          <ac:chgData name="Nguyễn Đoàn Xuân Bình" userId="e7663075-c39f-4d9d-a2ba-f0fc054c4526" providerId="ADAL" clId="{BD7F1A2F-1DAF-4C7E-A307-4050F7CDC324}" dt="2023-06-25T08:12:31.446" v="464" actId="21"/>
          <ac:spMkLst>
            <pc:docMk/>
            <pc:sldMk cId="3071190157" sldId="381"/>
            <ac:spMk id="5" creationId="{5F025F30-8DD0-7E45-1C10-05427C112984}"/>
          </ac:spMkLst>
        </pc:spChg>
        <pc:picChg chg="add mod">
          <ac:chgData name="Nguyễn Đoàn Xuân Bình" userId="e7663075-c39f-4d9d-a2ba-f0fc054c4526" providerId="ADAL" clId="{BD7F1A2F-1DAF-4C7E-A307-4050F7CDC324}" dt="2023-06-25T08:10:13.323" v="388" actId="14100"/>
          <ac:picMkLst>
            <pc:docMk/>
            <pc:sldMk cId="3071190157" sldId="381"/>
            <ac:picMk id="3" creationId="{6DF48F70-8ED9-297C-3596-10D8864D4106}"/>
          </ac:picMkLst>
        </pc:picChg>
        <pc:picChg chg="add mod">
          <ac:chgData name="Nguyễn Đoàn Xuân Bình" userId="e7663075-c39f-4d9d-a2ba-f0fc054c4526" providerId="ADAL" clId="{BD7F1A2F-1DAF-4C7E-A307-4050F7CDC324}" dt="2023-06-25T08:12:29.165" v="463" actId="1076"/>
          <ac:picMkLst>
            <pc:docMk/>
            <pc:sldMk cId="3071190157" sldId="381"/>
            <ac:picMk id="6" creationId="{E4F0B9E1-7B55-39AE-4C14-C4656708068F}"/>
          </ac:picMkLst>
        </pc:picChg>
        <pc:picChg chg="add mod">
          <ac:chgData name="Nguyễn Đoàn Xuân Bình" userId="e7663075-c39f-4d9d-a2ba-f0fc054c4526" providerId="ADAL" clId="{BD7F1A2F-1DAF-4C7E-A307-4050F7CDC324}" dt="2023-06-25T08:12:35.767" v="466" actId="1076"/>
          <ac:picMkLst>
            <pc:docMk/>
            <pc:sldMk cId="3071190157" sldId="381"/>
            <ac:picMk id="7" creationId="{6136D2CD-47D9-C865-8E84-1D24FE542825}"/>
          </ac:picMkLst>
        </pc:picChg>
      </pc:sldChg>
      <pc:sldChg chg="addSp modSp new mod modAnim">
        <pc:chgData name="Nguyễn Đoàn Xuân Bình" userId="e7663075-c39f-4d9d-a2ba-f0fc054c4526" providerId="ADAL" clId="{BD7F1A2F-1DAF-4C7E-A307-4050F7CDC324}" dt="2023-06-25T09:38:27.321" v="8036"/>
        <pc:sldMkLst>
          <pc:docMk/>
          <pc:sldMk cId="2061405659" sldId="382"/>
        </pc:sldMkLst>
        <pc:spChg chg="add mod">
          <ac:chgData name="Nguyễn Đoàn Xuân Bình" userId="e7663075-c39f-4d9d-a2ba-f0fc054c4526" providerId="ADAL" clId="{BD7F1A2F-1DAF-4C7E-A307-4050F7CDC324}" dt="2023-06-25T08:14:51.494" v="873" actId="14100"/>
          <ac:spMkLst>
            <pc:docMk/>
            <pc:sldMk cId="2061405659" sldId="382"/>
            <ac:spMk id="4" creationId="{F8FD6632-B30D-CB7F-55C1-0B7FAE7C9127}"/>
          </ac:spMkLst>
        </pc:spChg>
        <pc:spChg chg="add mod">
          <ac:chgData name="Nguyễn Đoàn Xuân Bình" userId="e7663075-c39f-4d9d-a2ba-f0fc054c4526" providerId="ADAL" clId="{BD7F1A2F-1DAF-4C7E-A307-4050F7CDC324}" dt="2023-06-25T09:38:18.034" v="8033" actId="1076"/>
          <ac:spMkLst>
            <pc:docMk/>
            <pc:sldMk cId="2061405659" sldId="382"/>
            <ac:spMk id="5" creationId="{0C4D5E70-C9DD-221F-3171-FD3283CD61D7}"/>
          </ac:spMkLst>
        </pc:spChg>
        <pc:spChg chg="mod">
          <ac:chgData name="Nguyễn Đoàn Xuân Bình" userId="e7663075-c39f-4d9d-a2ba-f0fc054c4526" providerId="ADAL" clId="{BD7F1A2F-1DAF-4C7E-A307-4050F7CDC324}" dt="2023-06-25T08:15:22.291" v="876"/>
          <ac:spMkLst>
            <pc:docMk/>
            <pc:sldMk cId="2061405659" sldId="382"/>
            <ac:spMk id="7" creationId="{46549291-5745-0D68-B3F7-116236DA0796}"/>
          </ac:spMkLst>
        </pc:spChg>
        <pc:spChg chg="mod">
          <ac:chgData name="Nguyễn Đoàn Xuân Bình" userId="e7663075-c39f-4d9d-a2ba-f0fc054c4526" providerId="ADAL" clId="{BD7F1A2F-1DAF-4C7E-A307-4050F7CDC324}" dt="2023-06-25T08:15:22.291" v="876"/>
          <ac:spMkLst>
            <pc:docMk/>
            <pc:sldMk cId="2061405659" sldId="382"/>
            <ac:spMk id="8" creationId="{1B25A03C-7A10-7F4C-4622-6E2BCC808A7E}"/>
          </ac:spMkLst>
        </pc:spChg>
        <pc:grpChg chg="add mod">
          <ac:chgData name="Nguyễn Đoàn Xuân Bình" userId="e7663075-c39f-4d9d-a2ba-f0fc054c4526" providerId="ADAL" clId="{BD7F1A2F-1DAF-4C7E-A307-4050F7CDC324}" dt="2023-06-25T08:16:38.327" v="889" actId="14100"/>
          <ac:grpSpMkLst>
            <pc:docMk/>
            <pc:sldMk cId="2061405659" sldId="382"/>
            <ac:grpSpMk id="6" creationId="{C872F264-40EF-E7B5-5C32-4D8628E820BE}"/>
          </ac:grpSpMkLst>
        </pc:grpChg>
        <pc:picChg chg="add mod">
          <ac:chgData name="Nguyễn Đoàn Xuân Bình" userId="e7663075-c39f-4d9d-a2ba-f0fc054c4526" providerId="ADAL" clId="{BD7F1A2F-1DAF-4C7E-A307-4050F7CDC324}" dt="2023-06-25T08:12:52.916" v="468"/>
          <ac:picMkLst>
            <pc:docMk/>
            <pc:sldMk cId="2061405659" sldId="382"/>
            <ac:picMk id="2" creationId="{B25B0592-22F7-39F6-AF8A-16051B894EF7}"/>
          </ac:picMkLst>
        </pc:picChg>
        <pc:picChg chg="add mod">
          <ac:chgData name="Nguyễn Đoàn Xuân Bình" userId="e7663075-c39f-4d9d-a2ba-f0fc054c4526" providerId="ADAL" clId="{BD7F1A2F-1DAF-4C7E-A307-4050F7CDC324}" dt="2023-06-25T08:12:55.247" v="469" actId="1076"/>
          <ac:picMkLst>
            <pc:docMk/>
            <pc:sldMk cId="2061405659" sldId="382"/>
            <ac:picMk id="3" creationId="{B87703CC-BBE8-D374-601C-8D16275CEE91}"/>
          </ac:picMkLst>
        </pc:picChg>
        <pc:picChg chg="add mod">
          <ac:chgData name="Nguyễn Đoàn Xuân Bình" userId="e7663075-c39f-4d9d-a2ba-f0fc054c4526" providerId="ADAL" clId="{BD7F1A2F-1DAF-4C7E-A307-4050F7CDC324}" dt="2023-06-25T08:16:30.637" v="887" actId="1076"/>
          <ac:picMkLst>
            <pc:docMk/>
            <pc:sldMk cId="2061405659" sldId="382"/>
            <ac:picMk id="10" creationId="{BC9249B1-37A9-271B-0249-80405C27F62B}"/>
          </ac:picMkLst>
        </pc:picChg>
        <pc:picChg chg="add mod">
          <ac:chgData name="Nguyễn Đoàn Xuân Bình" userId="e7663075-c39f-4d9d-a2ba-f0fc054c4526" providerId="ADAL" clId="{BD7F1A2F-1DAF-4C7E-A307-4050F7CDC324}" dt="2023-06-25T09:38:26.681" v="8035" actId="1076"/>
          <ac:picMkLst>
            <pc:docMk/>
            <pc:sldMk cId="2061405659" sldId="382"/>
            <ac:picMk id="12" creationId="{B532E869-E707-4D22-D077-6CBD0D20C581}"/>
          </ac:picMkLst>
        </pc:picChg>
      </pc:sldChg>
      <pc:sldChg chg="delSp modSp add mod delAnim">
        <pc:chgData name="Nguyễn Đoàn Xuân Bình" userId="e7663075-c39f-4d9d-a2ba-f0fc054c4526" providerId="ADAL" clId="{BD7F1A2F-1DAF-4C7E-A307-4050F7CDC324}" dt="2023-06-25T08:29:28.025" v="4137" actId="20577"/>
        <pc:sldMkLst>
          <pc:docMk/>
          <pc:sldMk cId="2024118511" sldId="383"/>
        </pc:sldMkLst>
        <pc:spChg chg="mod">
          <ac:chgData name="Nguyễn Đoàn Xuân Bình" userId="e7663075-c39f-4d9d-a2ba-f0fc054c4526" providerId="ADAL" clId="{BD7F1A2F-1DAF-4C7E-A307-4050F7CDC324}" dt="2023-06-25T08:29:28.025" v="4137" actId="20577"/>
          <ac:spMkLst>
            <pc:docMk/>
            <pc:sldMk cId="2024118511" sldId="383"/>
            <ac:spMk id="3" creationId="{E738BA7D-5836-43A5-91A2-15AAF146F84D}"/>
          </ac:spMkLst>
        </pc:spChg>
        <pc:picChg chg="del">
          <ac:chgData name="Nguyễn Đoàn Xuân Bình" userId="e7663075-c39f-4d9d-a2ba-f0fc054c4526" providerId="ADAL" clId="{BD7F1A2F-1DAF-4C7E-A307-4050F7CDC324}" dt="2023-06-25T08:25:14.305" v="2694" actId="478"/>
          <ac:picMkLst>
            <pc:docMk/>
            <pc:sldMk cId="2024118511" sldId="383"/>
            <ac:picMk id="4" creationId="{96292DBB-882E-4728-9B0E-847371C3FAF8}"/>
          </ac:picMkLst>
        </pc:picChg>
      </pc:sldChg>
      <pc:sldChg chg="addSp delSp modSp add mod delAnim modAnim">
        <pc:chgData name="Nguyễn Đoàn Xuân Bình" userId="e7663075-c39f-4d9d-a2ba-f0fc054c4526" providerId="ADAL" clId="{BD7F1A2F-1DAF-4C7E-A307-4050F7CDC324}" dt="2023-06-25T09:42:42.177" v="8104" actId="1076"/>
        <pc:sldMkLst>
          <pc:docMk/>
          <pc:sldMk cId="3223226980" sldId="384"/>
        </pc:sldMkLst>
        <pc:spChg chg="mod">
          <ac:chgData name="Nguyễn Đoàn Xuân Bình" userId="e7663075-c39f-4d9d-a2ba-f0fc054c4526" providerId="ADAL" clId="{BD7F1A2F-1DAF-4C7E-A307-4050F7CDC324}" dt="2023-06-25T08:36:04.436" v="4183" actId="20577"/>
          <ac:spMkLst>
            <pc:docMk/>
            <pc:sldMk cId="3223226980" sldId="384"/>
            <ac:spMk id="5" creationId="{2B45CF15-4A67-C285-68C1-D21B41D18EED}"/>
          </ac:spMkLst>
        </pc:spChg>
        <pc:picChg chg="add mod">
          <ac:chgData name="Nguyễn Đoàn Xuân Bình" userId="e7663075-c39f-4d9d-a2ba-f0fc054c4526" providerId="ADAL" clId="{BD7F1A2F-1DAF-4C7E-A307-4050F7CDC324}" dt="2023-06-25T09:42:42.177" v="8104" actId="1076"/>
          <ac:picMkLst>
            <pc:docMk/>
            <pc:sldMk cId="3223226980" sldId="384"/>
            <ac:picMk id="2" creationId="{0C9BC2CD-0C92-D3BB-373F-6B2E7497DFC8}"/>
          </ac:picMkLst>
        </pc:picChg>
        <pc:picChg chg="del">
          <ac:chgData name="Nguyễn Đoàn Xuân Bình" userId="e7663075-c39f-4d9d-a2ba-f0fc054c4526" providerId="ADAL" clId="{BD7F1A2F-1DAF-4C7E-A307-4050F7CDC324}" dt="2023-06-25T09:42:32.587" v="8102" actId="478"/>
          <ac:picMkLst>
            <pc:docMk/>
            <pc:sldMk cId="3223226980" sldId="384"/>
            <ac:picMk id="4" creationId="{449268D4-E938-4781-AF78-396F16280530}"/>
          </ac:picMkLst>
        </pc:picChg>
      </pc:sldChg>
      <pc:sldChg chg="addSp delSp modSp new mod modTransition delAnim modAnim">
        <pc:chgData name="Nguyễn Đoàn Xuân Bình" userId="e7663075-c39f-4d9d-a2ba-f0fc054c4526" providerId="ADAL" clId="{BD7F1A2F-1DAF-4C7E-A307-4050F7CDC324}" dt="2023-06-25T09:38:35.484" v="8038"/>
        <pc:sldMkLst>
          <pc:docMk/>
          <pc:sldMk cId="1074718246" sldId="385"/>
        </pc:sldMkLst>
        <pc:spChg chg="add del mod">
          <ac:chgData name="Nguyễn Đoàn Xuân Bình" userId="e7663075-c39f-4d9d-a2ba-f0fc054c4526" providerId="ADAL" clId="{BD7F1A2F-1DAF-4C7E-A307-4050F7CDC324}" dt="2023-06-25T08:38:52.560" v="4221" actId="478"/>
          <ac:spMkLst>
            <pc:docMk/>
            <pc:sldMk cId="1074718246" sldId="385"/>
            <ac:spMk id="6" creationId="{F069D279-CD3F-8009-C7B7-6336330A1847}"/>
          </ac:spMkLst>
        </pc:spChg>
        <pc:spChg chg="add del mod">
          <ac:chgData name="Nguyễn Đoàn Xuân Bình" userId="e7663075-c39f-4d9d-a2ba-f0fc054c4526" providerId="ADAL" clId="{BD7F1A2F-1DAF-4C7E-A307-4050F7CDC324}" dt="2023-06-25T08:38:52.103" v="4220" actId="478"/>
          <ac:spMkLst>
            <pc:docMk/>
            <pc:sldMk cId="1074718246" sldId="385"/>
            <ac:spMk id="7" creationId="{D1DB631B-FA5B-649E-DE96-76457488D27C}"/>
          </ac:spMkLst>
        </pc:spChg>
        <pc:spChg chg="mod">
          <ac:chgData name="Nguyễn Đoàn Xuân Bình" userId="e7663075-c39f-4d9d-a2ba-f0fc054c4526" providerId="ADAL" clId="{BD7F1A2F-1DAF-4C7E-A307-4050F7CDC324}" dt="2023-06-25T08:39:14.635" v="4223"/>
          <ac:spMkLst>
            <pc:docMk/>
            <pc:sldMk cId="1074718246" sldId="385"/>
            <ac:spMk id="11" creationId="{655D362A-52D2-E810-B955-EC8E85E94397}"/>
          </ac:spMkLst>
        </pc:spChg>
        <pc:spChg chg="mod">
          <ac:chgData name="Nguyễn Đoàn Xuân Bình" userId="e7663075-c39f-4d9d-a2ba-f0fc054c4526" providerId="ADAL" clId="{BD7F1A2F-1DAF-4C7E-A307-4050F7CDC324}" dt="2023-06-25T08:39:14.635" v="4223"/>
          <ac:spMkLst>
            <pc:docMk/>
            <pc:sldMk cId="1074718246" sldId="385"/>
            <ac:spMk id="12" creationId="{FEB02FDB-3A5E-899B-AEFE-08317F31524E}"/>
          </ac:spMkLst>
        </pc:spChg>
        <pc:spChg chg="mod">
          <ac:chgData name="Nguyễn Đoàn Xuân Bình" userId="e7663075-c39f-4d9d-a2ba-f0fc054c4526" providerId="ADAL" clId="{BD7F1A2F-1DAF-4C7E-A307-4050F7CDC324}" dt="2023-06-25T08:39:30.870" v="4345" actId="20577"/>
          <ac:spMkLst>
            <pc:docMk/>
            <pc:sldMk cId="1074718246" sldId="385"/>
            <ac:spMk id="13" creationId="{85331D46-85B5-FC3E-64C0-8CC5D4AAB046}"/>
          </ac:spMkLst>
        </pc:spChg>
        <pc:spChg chg="mod">
          <ac:chgData name="Nguyễn Đoàn Xuân Bình" userId="e7663075-c39f-4d9d-a2ba-f0fc054c4526" providerId="ADAL" clId="{BD7F1A2F-1DAF-4C7E-A307-4050F7CDC324}" dt="2023-06-25T08:39:54.585" v="4461" actId="1076"/>
          <ac:spMkLst>
            <pc:docMk/>
            <pc:sldMk cId="1074718246" sldId="385"/>
            <ac:spMk id="14" creationId="{CE010D4A-D347-231C-B3A1-DD31C4CA31EB}"/>
          </ac:spMkLst>
        </pc:spChg>
        <pc:grpChg chg="add del mod">
          <ac:chgData name="Nguyễn Đoàn Xuân Bình" userId="e7663075-c39f-4d9d-a2ba-f0fc054c4526" providerId="ADAL" clId="{BD7F1A2F-1DAF-4C7E-A307-4050F7CDC324}" dt="2023-06-25T08:39:56.724" v="4462" actId="21"/>
          <ac:grpSpMkLst>
            <pc:docMk/>
            <pc:sldMk cId="1074718246" sldId="385"/>
            <ac:grpSpMk id="8" creationId="{EEC65370-006F-501E-E1E7-061C4505039A}"/>
          </ac:grpSpMkLst>
        </pc:grpChg>
        <pc:grpChg chg="mod">
          <ac:chgData name="Nguyễn Đoàn Xuân Bình" userId="e7663075-c39f-4d9d-a2ba-f0fc054c4526" providerId="ADAL" clId="{BD7F1A2F-1DAF-4C7E-A307-4050F7CDC324}" dt="2023-06-25T08:39:14.635" v="4223"/>
          <ac:grpSpMkLst>
            <pc:docMk/>
            <pc:sldMk cId="1074718246" sldId="385"/>
            <ac:grpSpMk id="9" creationId="{86FCA29A-598E-2ED6-B3AF-C1AD7333C004}"/>
          </ac:grpSpMkLst>
        </pc:grpChg>
        <pc:grpChg chg="mod">
          <ac:chgData name="Nguyễn Đoàn Xuân Bình" userId="e7663075-c39f-4d9d-a2ba-f0fc054c4526" providerId="ADAL" clId="{BD7F1A2F-1DAF-4C7E-A307-4050F7CDC324}" dt="2023-06-25T08:39:14.635" v="4223"/>
          <ac:grpSpMkLst>
            <pc:docMk/>
            <pc:sldMk cId="1074718246" sldId="385"/>
            <ac:grpSpMk id="10" creationId="{1B6C3A20-A577-1EC7-1AF5-20FE8BA495C7}"/>
          </ac:grpSpMkLst>
        </pc:grpChg>
        <pc:picChg chg="add mod">
          <ac:chgData name="Nguyễn Đoàn Xuân Bình" userId="e7663075-c39f-4d9d-a2ba-f0fc054c4526" providerId="ADAL" clId="{BD7F1A2F-1DAF-4C7E-A307-4050F7CDC324}" dt="2023-06-25T08:40:33.031" v="4471" actId="1076"/>
          <ac:picMkLst>
            <pc:docMk/>
            <pc:sldMk cId="1074718246" sldId="385"/>
            <ac:picMk id="3" creationId="{FF52B3F5-63B1-C26A-A40A-50365685C0D5}"/>
          </ac:picMkLst>
        </pc:picChg>
        <pc:picChg chg="add mod">
          <ac:chgData name="Nguyễn Đoàn Xuân Bình" userId="e7663075-c39f-4d9d-a2ba-f0fc054c4526" providerId="ADAL" clId="{BD7F1A2F-1DAF-4C7E-A307-4050F7CDC324}" dt="2023-06-25T08:40:31.249" v="4470" actId="1076"/>
          <ac:picMkLst>
            <pc:docMk/>
            <pc:sldMk cId="1074718246" sldId="385"/>
            <ac:picMk id="5" creationId="{48CD6095-E664-FB90-8776-065D3E994A74}"/>
          </ac:picMkLst>
        </pc:picChg>
        <pc:picChg chg="add mod">
          <ac:chgData name="Nguyễn Đoàn Xuân Bình" userId="e7663075-c39f-4d9d-a2ba-f0fc054c4526" providerId="ADAL" clId="{BD7F1A2F-1DAF-4C7E-A307-4050F7CDC324}" dt="2023-06-25T08:40:29.825" v="4469" actId="1076"/>
          <ac:picMkLst>
            <pc:docMk/>
            <pc:sldMk cId="1074718246" sldId="385"/>
            <ac:picMk id="15" creationId="{CA0A0B26-6723-83A7-274A-DE1AA32CCB6D}"/>
          </ac:picMkLst>
        </pc:picChg>
      </pc:sldChg>
      <pc:sldChg chg="modSp add mod">
        <pc:chgData name="Nguyễn Đoàn Xuân Bình" userId="e7663075-c39f-4d9d-a2ba-f0fc054c4526" providerId="ADAL" clId="{BD7F1A2F-1DAF-4C7E-A307-4050F7CDC324}" dt="2023-06-25T08:47:31.773" v="4735" actId="207"/>
        <pc:sldMkLst>
          <pc:docMk/>
          <pc:sldMk cId="1660907579" sldId="386"/>
        </pc:sldMkLst>
        <pc:spChg chg="mod">
          <ac:chgData name="Nguyễn Đoàn Xuân Bình" userId="e7663075-c39f-4d9d-a2ba-f0fc054c4526" providerId="ADAL" clId="{BD7F1A2F-1DAF-4C7E-A307-4050F7CDC324}" dt="2023-06-25T08:47:31.773" v="4735" actId="207"/>
          <ac:spMkLst>
            <pc:docMk/>
            <pc:sldMk cId="1660907579" sldId="386"/>
            <ac:spMk id="3" creationId="{E738BA7D-5836-43A5-91A2-15AAF146F84D}"/>
          </ac:spMkLst>
        </pc:spChg>
      </pc:sldChg>
      <pc:sldChg chg="modSp add mod">
        <pc:chgData name="Nguyễn Đoàn Xuân Bình" userId="e7663075-c39f-4d9d-a2ba-f0fc054c4526" providerId="ADAL" clId="{BD7F1A2F-1DAF-4C7E-A307-4050F7CDC324}" dt="2023-06-25T08:47:38.612" v="4736" actId="207"/>
        <pc:sldMkLst>
          <pc:docMk/>
          <pc:sldMk cId="613476551" sldId="387"/>
        </pc:sldMkLst>
        <pc:spChg chg="mod">
          <ac:chgData name="Nguyễn Đoàn Xuân Bình" userId="e7663075-c39f-4d9d-a2ba-f0fc054c4526" providerId="ADAL" clId="{BD7F1A2F-1DAF-4C7E-A307-4050F7CDC324}" dt="2023-06-25T08:47:38.612" v="4736" actId="207"/>
          <ac:spMkLst>
            <pc:docMk/>
            <pc:sldMk cId="613476551" sldId="387"/>
            <ac:spMk id="3" creationId="{E738BA7D-5836-43A5-91A2-15AAF146F84D}"/>
          </ac:spMkLst>
        </pc:spChg>
      </pc:sldChg>
      <pc:sldChg chg="addSp delSp modSp add mod delAnim modAnim">
        <pc:chgData name="Nguyễn Đoàn Xuân Bình" userId="e7663075-c39f-4d9d-a2ba-f0fc054c4526" providerId="ADAL" clId="{BD7F1A2F-1DAF-4C7E-A307-4050F7CDC324}" dt="2023-06-25T09:40:42.576" v="8090"/>
        <pc:sldMkLst>
          <pc:docMk/>
          <pc:sldMk cId="2138286028" sldId="388"/>
        </pc:sldMkLst>
        <pc:spChg chg="add mod">
          <ac:chgData name="Nguyễn Đoàn Xuân Bình" userId="e7663075-c39f-4d9d-a2ba-f0fc054c4526" providerId="ADAL" clId="{BD7F1A2F-1DAF-4C7E-A307-4050F7CDC324}" dt="2023-06-25T09:04:05.568" v="5665" actId="14100"/>
          <ac:spMkLst>
            <pc:docMk/>
            <pc:sldMk cId="2138286028" sldId="388"/>
            <ac:spMk id="2" creationId="{37AED400-32CC-657C-F34F-68561D5B95DB}"/>
          </ac:spMkLst>
        </pc:spChg>
        <pc:spChg chg="add mod">
          <ac:chgData name="Nguyễn Đoàn Xuân Bình" userId="e7663075-c39f-4d9d-a2ba-f0fc054c4526" providerId="ADAL" clId="{BD7F1A2F-1DAF-4C7E-A307-4050F7CDC324}" dt="2023-06-25T09:08:28.794" v="5861" actId="14100"/>
          <ac:spMkLst>
            <pc:docMk/>
            <pc:sldMk cId="2138286028" sldId="388"/>
            <ac:spMk id="5" creationId="{4BC9BD2D-DC61-5C45-9A89-78861863EC97}"/>
          </ac:spMkLst>
        </pc:spChg>
        <pc:spChg chg="add mod">
          <ac:chgData name="Nguyễn Đoàn Xuân Bình" userId="e7663075-c39f-4d9d-a2ba-f0fc054c4526" providerId="ADAL" clId="{BD7F1A2F-1DAF-4C7E-A307-4050F7CDC324}" dt="2023-06-25T09:08:50.201" v="5884" actId="14100"/>
          <ac:spMkLst>
            <pc:docMk/>
            <pc:sldMk cId="2138286028" sldId="388"/>
            <ac:spMk id="6" creationId="{2430C84C-A978-8384-D151-701E953A46EB}"/>
          </ac:spMkLst>
        </pc:spChg>
        <pc:spChg chg="mod">
          <ac:chgData name="Nguyễn Đoàn Xuân Bình" userId="e7663075-c39f-4d9d-a2ba-f0fc054c4526" providerId="ADAL" clId="{BD7F1A2F-1DAF-4C7E-A307-4050F7CDC324}" dt="2023-06-25T09:06:50.775" v="5676" actId="571"/>
          <ac:spMkLst>
            <pc:docMk/>
            <pc:sldMk cId="2138286028" sldId="388"/>
            <ac:spMk id="8" creationId="{E51FA460-BE51-8CAF-352F-C55E1A3D5D05}"/>
          </ac:spMkLst>
        </pc:spChg>
        <pc:spChg chg="add mod">
          <ac:chgData name="Nguyễn Đoàn Xuân Bình" userId="e7663075-c39f-4d9d-a2ba-f0fc054c4526" providerId="ADAL" clId="{BD7F1A2F-1DAF-4C7E-A307-4050F7CDC324}" dt="2023-06-25T09:08:32.500" v="5862" actId="207"/>
          <ac:spMkLst>
            <pc:docMk/>
            <pc:sldMk cId="2138286028" sldId="388"/>
            <ac:spMk id="10" creationId="{FCEABBB4-9E87-6664-96BB-CDD920A1A9A0}"/>
          </ac:spMkLst>
        </pc:spChg>
        <pc:spChg chg="add mod">
          <ac:chgData name="Nguyễn Đoàn Xuân Bình" userId="e7663075-c39f-4d9d-a2ba-f0fc054c4526" providerId="ADAL" clId="{BD7F1A2F-1DAF-4C7E-A307-4050F7CDC324}" dt="2023-06-25T09:08:20.867" v="5859" actId="14100"/>
          <ac:spMkLst>
            <pc:docMk/>
            <pc:sldMk cId="2138286028" sldId="388"/>
            <ac:spMk id="12" creationId="{9304AA9D-06D4-85A3-3346-0A142610EB3A}"/>
          </ac:spMkLst>
        </pc:spChg>
        <pc:spChg chg="add mod">
          <ac:chgData name="Nguyễn Đoàn Xuân Bình" userId="e7663075-c39f-4d9d-a2ba-f0fc054c4526" providerId="ADAL" clId="{BD7F1A2F-1DAF-4C7E-A307-4050F7CDC324}" dt="2023-06-25T09:08:47.630" v="5883" actId="20577"/>
          <ac:spMkLst>
            <pc:docMk/>
            <pc:sldMk cId="2138286028" sldId="388"/>
            <ac:spMk id="14" creationId="{B20CB8C0-CB53-46CB-25EB-6B3E68415ED0}"/>
          </ac:spMkLst>
        </pc:spChg>
        <pc:spChg chg="add mod">
          <ac:chgData name="Nguyễn Đoàn Xuân Bình" userId="e7663075-c39f-4d9d-a2ba-f0fc054c4526" providerId="ADAL" clId="{BD7F1A2F-1DAF-4C7E-A307-4050F7CDC324}" dt="2023-06-25T09:09:21.395" v="6000" actId="1076"/>
          <ac:spMkLst>
            <pc:docMk/>
            <pc:sldMk cId="2138286028" sldId="388"/>
            <ac:spMk id="16" creationId="{C63C738F-AC63-E095-3C7E-A97BB477FB51}"/>
          </ac:spMkLst>
        </pc:spChg>
        <pc:spChg chg="mod">
          <ac:chgData name="Nguyễn Đoàn Xuân Bình" userId="e7663075-c39f-4d9d-a2ba-f0fc054c4526" providerId="ADAL" clId="{BD7F1A2F-1DAF-4C7E-A307-4050F7CDC324}" dt="2023-06-25T09:03:25.894" v="5616" actId="1076"/>
          <ac:spMkLst>
            <pc:docMk/>
            <pc:sldMk cId="2138286028" sldId="388"/>
            <ac:spMk id="26" creationId="{43214F1C-318F-46FC-B8BE-1AC173A5AB27}"/>
          </ac:spMkLst>
        </pc:spChg>
        <pc:grpChg chg="mod">
          <ac:chgData name="Nguyễn Đoàn Xuân Bình" userId="e7663075-c39f-4d9d-a2ba-f0fc054c4526" providerId="ADAL" clId="{BD7F1A2F-1DAF-4C7E-A307-4050F7CDC324}" dt="2023-06-25T09:03:23.240" v="5615" actId="1076"/>
          <ac:grpSpMkLst>
            <pc:docMk/>
            <pc:sldMk cId="2138286028" sldId="388"/>
            <ac:grpSpMk id="3" creationId="{00000000-0000-0000-0000-000000000000}"/>
          </ac:grpSpMkLst>
        </pc:grpChg>
        <pc:grpChg chg="add del mod">
          <ac:chgData name="Nguyễn Đoàn Xuân Bình" userId="e7663075-c39f-4d9d-a2ba-f0fc054c4526" providerId="ADAL" clId="{BD7F1A2F-1DAF-4C7E-A307-4050F7CDC324}" dt="2023-06-25T09:06:51.491" v="5677" actId="478"/>
          <ac:grpSpMkLst>
            <pc:docMk/>
            <pc:sldMk cId="2138286028" sldId="388"/>
            <ac:grpSpMk id="7" creationId="{DE21F259-95D2-06E2-753B-7903D6C8D3EE}"/>
          </ac:grpSpMkLst>
        </pc:grpChg>
        <pc:picChg chg="mod">
          <ac:chgData name="Nguyễn Đoàn Xuân Bình" userId="e7663075-c39f-4d9d-a2ba-f0fc054c4526" providerId="ADAL" clId="{BD7F1A2F-1DAF-4C7E-A307-4050F7CDC324}" dt="2023-06-25T09:06:50.775" v="5676" actId="571"/>
          <ac:picMkLst>
            <pc:docMk/>
            <pc:sldMk cId="2138286028" sldId="388"/>
            <ac:picMk id="9" creationId="{A95FA57A-2505-04F3-FD79-14745F1D119F}"/>
          </ac:picMkLst>
        </pc:picChg>
      </pc:sldChg>
      <pc:sldChg chg="add del">
        <pc:chgData name="Nguyễn Đoàn Xuân Bình" userId="e7663075-c39f-4d9d-a2ba-f0fc054c4526" providerId="ADAL" clId="{BD7F1A2F-1DAF-4C7E-A307-4050F7CDC324}" dt="2023-06-25T09:09:59.184" v="6003" actId="47"/>
        <pc:sldMkLst>
          <pc:docMk/>
          <pc:sldMk cId="3030909787" sldId="389"/>
        </pc:sldMkLst>
      </pc:sldChg>
      <pc:sldChg chg="addSp delSp modSp add mod delAnim modAnim">
        <pc:chgData name="Nguyễn Đoàn Xuân Bình" userId="e7663075-c39f-4d9d-a2ba-f0fc054c4526" providerId="ADAL" clId="{BD7F1A2F-1DAF-4C7E-A307-4050F7CDC324}" dt="2023-06-25T09:41:09.038" v="8094"/>
        <pc:sldMkLst>
          <pc:docMk/>
          <pc:sldMk cId="3914354603" sldId="389"/>
        </pc:sldMkLst>
        <pc:spChg chg="del">
          <ac:chgData name="Nguyễn Đoàn Xuân Bình" userId="e7663075-c39f-4d9d-a2ba-f0fc054c4526" providerId="ADAL" clId="{BD7F1A2F-1DAF-4C7E-A307-4050F7CDC324}" dt="2023-06-25T09:17:46.447" v="6570" actId="478"/>
          <ac:spMkLst>
            <pc:docMk/>
            <pc:sldMk cId="3914354603" sldId="389"/>
            <ac:spMk id="4" creationId="{B1A6C065-1A64-8CB6-6088-0A933A341EF0}"/>
          </ac:spMkLst>
        </pc:spChg>
        <pc:spChg chg="add mod">
          <ac:chgData name="Nguyễn Đoàn Xuân Bình" userId="e7663075-c39f-4d9d-a2ba-f0fc054c4526" providerId="ADAL" clId="{BD7F1A2F-1DAF-4C7E-A307-4050F7CDC324}" dt="2023-06-25T09:18:09.745" v="6571"/>
          <ac:spMkLst>
            <pc:docMk/>
            <pc:sldMk cId="3914354603" sldId="389"/>
            <ac:spMk id="5" creationId="{7A242275-0BA9-1A22-DDC7-F5E198A86EFC}"/>
          </ac:spMkLst>
        </pc:spChg>
        <pc:spChg chg="add mod">
          <ac:chgData name="Nguyễn Đoàn Xuân Bình" userId="e7663075-c39f-4d9d-a2ba-f0fc054c4526" providerId="ADAL" clId="{BD7F1A2F-1DAF-4C7E-A307-4050F7CDC324}" dt="2023-06-25T09:18:09.745" v="6571"/>
          <ac:spMkLst>
            <pc:docMk/>
            <pc:sldMk cId="3914354603" sldId="389"/>
            <ac:spMk id="6" creationId="{41BA9252-BFD4-377A-EA6A-CD084B6B7260}"/>
          </ac:spMkLst>
        </pc:spChg>
        <pc:spChg chg="add mod">
          <ac:chgData name="Nguyễn Đoàn Xuân Bình" userId="e7663075-c39f-4d9d-a2ba-f0fc054c4526" providerId="ADAL" clId="{BD7F1A2F-1DAF-4C7E-A307-4050F7CDC324}" dt="2023-06-25T09:19:05.292" v="6785" actId="1076"/>
          <ac:spMkLst>
            <pc:docMk/>
            <pc:sldMk cId="3914354603" sldId="389"/>
            <ac:spMk id="8" creationId="{AFED3A8E-E574-044E-8037-E22C61EDDEFC}"/>
          </ac:spMkLst>
        </pc:spChg>
        <pc:spChg chg="add mod">
          <ac:chgData name="Nguyễn Đoàn Xuân Bình" userId="e7663075-c39f-4d9d-a2ba-f0fc054c4526" providerId="ADAL" clId="{BD7F1A2F-1DAF-4C7E-A307-4050F7CDC324}" dt="2023-06-25T09:22:25.811" v="6805" actId="14100"/>
          <ac:spMkLst>
            <pc:docMk/>
            <pc:sldMk cId="3914354603" sldId="389"/>
            <ac:spMk id="9" creationId="{FEB15952-D1BC-858C-EC12-14607A8C8B74}"/>
          </ac:spMkLst>
        </pc:spChg>
        <pc:spChg chg="del">
          <ac:chgData name="Nguyễn Đoàn Xuân Bình" userId="e7663075-c39f-4d9d-a2ba-f0fc054c4526" providerId="ADAL" clId="{BD7F1A2F-1DAF-4C7E-A307-4050F7CDC324}" dt="2023-06-25T09:17:44.615" v="6569" actId="478"/>
          <ac:spMkLst>
            <pc:docMk/>
            <pc:sldMk cId="3914354603" sldId="389"/>
            <ac:spMk id="10" creationId="{D37DC3FF-E912-4DEA-9F53-8F9D084C2E1B}"/>
          </ac:spMkLst>
        </pc:spChg>
        <pc:spChg chg="add mod">
          <ac:chgData name="Nguyễn Đoàn Xuân Bình" userId="e7663075-c39f-4d9d-a2ba-f0fc054c4526" providerId="ADAL" clId="{BD7F1A2F-1DAF-4C7E-A307-4050F7CDC324}" dt="2023-06-25T09:22:20.281" v="6804" actId="20577"/>
          <ac:spMkLst>
            <pc:docMk/>
            <pc:sldMk cId="3914354603" sldId="389"/>
            <ac:spMk id="12" creationId="{652BE61F-3BD5-18A6-E9B0-640BAA371DCA}"/>
          </ac:spMkLst>
        </pc:spChg>
        <pc:spChg chg="add mod">
          <ac:chgData name="Nguyễn Đoàn Xuân Bình" userId="e7663075-c39f-4d9d-a2ba-f0fc054c4526" providerId="ADAL" clId="{BD7F1A2F-1DAF-4C7E-A307-4050F7CDC324}" dt="2023-06-25T09:23:14.744" v="6988" actId="207"/>
          <ac:spMkLst>
            <pc:docMk/>
            <pc:sldMk cId="3914354603" sldId="389"/>
            <ac:spMk id="14" creationId="{71B03F6A-AA85-AF30-EE38-2E9FCCDCE75D}"/>
          </ac:spMkLst>
        </pc:spChg>
        <pc:spChg chg="mod">
          <ac:chgData name="Nguyễn Đoàn Xuân Bình" userId="e7663075-c39f-4d9d-a2ba-f0fc054c4526" providerId="ADAL" clId="{BD7F1A2F-1DAF-4C7E-A307-4050F7CDC324}" dt="2023-06-25T09:17:41.247" v="6568" actId="1076"/>
          <ac:spMkLst>
            <pc:docMk/>
            <pc:sldMk cId="3914354603" sldId="389"/>
            <ac:spMk id="26" creationId="{43214F1C-318F-46FC-B8BE-1AC173A5AB27}"/>
          </ac:spMkLst>
        </pc:spChg>
        <pc:picChg chg="mod">
          <ac:chgData name="Nguyễn Đoàn Xuân Bình" userId="e7663075-c39f-4d9d-a2ba-f0fc054c4526" providerId="ADAL" clId="{BD7F1A2F-1DAF-4C7E-A307-4050F7CDC324}" dt="2023-06-25T09:17:37.934" v="6567" actId="14100"/>
          <ac:picMkLst>
            <pc:docMk/>
            <pc:sldMk cId="3914354603" sldId="389"/>
            <ac:picMk id="2" creationId="{4C0A5F7F-3E98-6C96-3F97-E77073467241}"/>
          </ac:picMkLst>
        </pc:picChg>
      </pc:sldChg>
      <pc:sldChg chg="addSp delSp modSp add mod delAnim modAnim">
        <pc:chgData name="Nguyễn Đoàn Xuân Bình" userId="e7663075-c39f-4d9d-a2ba-f0fc054c4526" providerId="ADAL" clId="{BD7F1A2F-1DAF-4C7E-A307-4050F7CDC324}" dt="2023-06-25T09:41:27.332" v="8096"/>
        <pc:sldMkLst>
          <pc:docMk/>
          <pc:sldMk cId="3155436153" sldId="390"/>
        </pc:sldMkLst>
        <pc:spChg chg="add mod">
          <ac:chgData name="Nguyễn Đoàn Xuân Bình" userId="e7663075-c39f-4d9d-a2ba-f0fc054c4526" providerId="ADAL" clId="{BD7F1A2F-1DAF-4C7E-A307-4050F7CDC324}" dt="2023-06-25T09:24:07.579" v="6995" actId="13822"/>
          <ac:spMkLst>
            <pc:docMk/>
            <pc:sldMk cId="3155436153" sldId="390"/>
            <ac:spMk id="4" creationId="{1AEC33CC-42E0-1756-9FB7-ADE8B3BCAF7E}"/>
          </ac:spMkLst>
        </pc:spChg>
        <pc:spChg chg="add del">
          <ac:chgData name="Nguyễn Đoàn Xuân Bình" userId="e7663075-c39f-4d9d-a2ba-f0fc054c4526" providerId="ADAL" clId="{BD7F1A2F-1DAF-4C7E-A307-4050F7CDC324}" dt="2023-06-25T09:23:56.943" v="6992" actId="478"/>
          <ac:spMkLst>
            <pc:docMk/>
            <pc:sldMk cId="3155436153" sldId="390"/>
            <ac:spMk id="7" creationId="{BB239D27-1012-44E2-9E9A-8F4FA814B0A2}"/>
          </ac:spMkLst>
        </pc:spChg>
        <pc:spChg chg="del">
          <ac:chgData name="Nguyễn Đoàn Xuân Bình" userId="e7663075-c39f-4d9d-a2ba-f0fc054c4526" providerId="ADAL" clId="{BD7F1A2F-1DAF-4C7E-A307-4050F7CDC324}" dt="2023-06-25T09:23:54.040" v="6990" actId="478"/>
          <ac:spMkLst>
            <pc:docMk/>
            <pc:sldMk cId="3155436153" sldId="390"/>
            <ac:spMk id="8" creationId="{AFED3A8E-E574-044E-8037-E22C61EDDEFC}"/>
          </ac:spMkLst>
        </pc:spChg>
        <pc:spChg chg="add mod">
          <ac:chgData name="Nguyễn Đoàn Xuân Bình" userId="e7663075-c39f-4d9d-a2ba-f0fc054c4526" providerId="ADAL" clId="{BD7F1A2F-1DAF-4C7E-A307-4050F7CDC324}" dt="2023-06-25T09:24:47.867" v="7093" actId="255"/>
          <ac:spMkLst>
            <pc:docMk/>
            <pc:sldMk cId="3155436153" sldId="390"/>
            <ac:spMk id="10" creationId="{A505179D-4553-C6F4-1AD9-45DE6E1E257F}"/>
          </ac:spMkLst>
        </pc:spChg>
        <pc:spChg chg="del">
          <ac:chgData name="Nguyễn Đoàn Xuân Bình" userId="e7663075-c39f-4d9d-a2ba-f0fc054c4526" providerId="ADAL" clId="{BD7F1A2F-1DAF-4C7E-A307-4050F7CDC324}" dt="2023-06-25T09:23:58.605" v="6993" actId="478"/>
          <ac:spMkLst>
            <pc:docMk/>
            <pc:sldMk cId="3155436153" sldId="390"/>
            <ac:spMk id="14" creationId="{71B03F6A-AA85-AF30-EE38-2E9FCCDCE75D}"/>
          </ac:spMkLst>
        </pc:spChg>
      </pc:sldChg>
      <pc:sldChg chg="addSp delSp modSp add mod delAnim">
        <pc:chgData name="Nguyễn Đoàn Xuân Bình" userId="e7663075-c39f-4d9d-a2ba-f0fc054c4526" providerId="ADAL" clId="{BD7F1A2F-1DAF-4C7E-A307-4050F7CDC324}" dt="2023-06-25T09:26:27.558" v="7313" actId="1076"/>
        <pc:sldMkLst>
          <pc:docMk/>
          <pc:sldMk cId="26933356" sldId="391"/>
        </pc:sldMkLst>
        <pc:spChg chg="add mod">
          <ac:chgData name="Nguyễn Đoàn Xuân Bình" userId="e7663075-c39f-4d9d-a2ba-f0fc054c4526" providerId="ADAL" clId="{BD7F1A2F-1DAF-4C7E-A307-4050F7CDC324}" dt="2023-06-25T09:26:03.829" v="7233" actId="208"/>
          <ac:spMkLst>
            <pc:docMk/>
            <pc:sldMk cId="26933356" sldId="391"/>
            <ac:spMk id="7" creationId="{8A419C18-83D8-EA63-BE69-BA5FD0BDAB38}"/>
          </ac:spMkLst>
        </pc:spChg>
        <pc:spChg chg="del">
          <ac:chgData name="Nguyễn Đoàn Xuân Bình" userId="e7663075-c39f-4d9d-a2ba-f0fc054c4526" providerId="ADAL" clId="{BD7F1A2F-1DAF-4C7E-A307-4050F7CDC324}" dt="2023-06-25T09:25:47.792" v="7228" actId="478"/>
          <ac:spMkLst>
            <pc:docMk/>
            <pc:sldMk cId="26933356" sldId="391"/>
            <ac:spMk id="12" creationId="{9304AA9D-06D4-85A3-3346-0A142610EB3A}"/>
          </ac:spMkLst>
        </pc:spChg>
        <pc:spChg chg="mod">
          <ac:chgData name="Nguyễn Đoàn Xuân Bình" userId="e7663075-c39f-4d9d-a2ba-f0fc054c4526" providerId="ADAL" clId="{BD7F1A2F-1DAF-4C7E-A307-4050F7CDC324}" dt="2023-06-25T09:26:27.558" v="7313" actId="1076"/>
          <ac:spMkLst>
            <pc:docMk/>
            <pc:sldMk cId="26933356" sldId="391"/>
            <ac:spMk id="16" creationId="{C63C738F-AC63-E095-3C7E-A97BB477FB51}"/>
          </ac:spMkLst>
        </pc:spChg>
        <pc:spChg chg="mod">
          <ac:chgData name="Nguyễn Đoàn Xuân Bình" userId="e7663075-c39f-4d9d-a2ba-f0fc054c4526" providerId="ADAL" clId="{BD7F1A2F-1DAF-4C7E-A307-4050F7CDC324}" dt="2023-06-25T09:25:29.730" v="7227" actId="20577"/>
          <ac:spMkLst>
            <pc:docMk/>
            <pc:sldMk cId="26933356" sldId="391"/>
            <ac:spMk id="26" creationId="{43214F1C-318F-46FC-B8BE-1AC173A5AB27}"/>
          </ac:spMkLst>
        </pc:spChg>
      </pc:sldChg>
      <pc:sldChg chg="add">
        <pc:chgData name="Nguyễn Đoàn Xuân Bình" userId="e7663075-c39f-4d9d-a2ba-f0fc054c4526" providerId="ADAL" clId="{BD7F1A2F-1DAF-4C7E-A307-4050F7CDC324}" dt="2023-06-25T09:32:32.488" v="7926"/>
        <pc:sldMkLst>
          <pc:docMk/>
          <pc:sldMk cId="2581070432" sldId="392"/>
        </pc:sldMkLst>
      </pc:sldChg>
      <pc:sldChg chg="add">
        <pc:chgData name="Nguyễn Đoàn Xuân Bình" userId="e7663075-c39f-4d9d-a2ba-f0fc054c4526" providerId="ADAL" clId="{BD7F1A2F-1DAF-4C7E-A307-4050F7CDC324}" dt="2023-06-25T09:32:32.488" v="7926"/>
        <pc:sldMkLst>
          <pc:docMk/>
          <pc:sldMk cId="1164798636" sldId="393"/>
        </pc:sldMkLst>
      </pc:sldChg>
      <pc:sldChg chg="modSp add mod">
        <pc:chgData name="Nguyễn Đoàn Xuân Bình" userId="e7663075-c39f-4d9d-a2ba-f0fc054c4526" providerId="ADAL" clId="{BD7F1A2F-1DAF-4C7E-A307-4050F7CDC324}" dt="2023-06-25T09:33:21.832" v="7931" actId="1076"/>
        <pc:sldMkLst>
          <pc:docMk/>
          <pc:sldMk cId="188579839" sldId="394"/>
        </pc:sldMkLst>
        <pc:spChg chg="mod">
          <ac:chgData name="Nguyễn Đoàn Xuân Bình" userId="e7663075-c39f-4d9d-a2ba-f0fc054c4526" providerId="ADAL" clId="{BD7F1A2F-1DAF-4C7E-A307-4050F7CDC324}" dt="2023-06-25T09:33:21.832" v="7931" actId="1076"/>
          <ac:spMkLst>
            <pc:docMk/>
            <pc:sldMk cId="188579839" sldId="394"/>
            <ac:spMk id="3" creationId="{E738BA7D-5836-43A5-91A2-15AAF146F84D}"/>
          </ac:spMkLst>
        </pc:spChg>
      </pc:sldChg>
      <pc:sldChg chg="modSp add mod">
        <pc:chgData name="Nguyễn Đoàn Xuân Bình" userId="e7663075-c39f-4d9d-a2ba-f0fc054c4526" providerId="ADAL" clId="{BD7F1A2F-1DAF-4C7E-A307-4050F7CDC324}" dt="2023-06-25T09:34:20.902" v="7941" actId="207"/>
        <pc:sldMkLst>
          <pc:docMk/>
          <pc:sldMk cId="1150111630" sldId="395"/>
        </pc:sldMkLst>
        <pc:spChg chg="mod">
          <ac:chgData name="Nguyễn Đoàn Xuân Bình" userId="e7663075-c39f-4d9d-a2ba-f0fc054c4526" providerId="ADAL" clId="{BD7F1A2F-1DAF-4C7E-A307-4050F7CDC324}" dt="2023-06-25T09:34:20.902" v="7941" actId="207"/>
          <ac:spMkLst>
            <pc:docMk/>
            <pc:sldMk cId="1150111630" sldId="395"/>
            <ac:spMk id="3" creationId="{E738BA7D-5836-43A5-91A2-15AAF146F84D}"/>
          </ac:spMkLst>
        </pc:spChg>
      </pc:sldChg>
      <pc:sldChg chg="modSp add mod">
        <pc:chgData name="Nguyễn Đoàn Xuân Bình" userId="e7663075-c39f-4d9d-a2ba-f0fc054c4526" providerId="ADAL" clId="{BD7F1A2F-1DAF-4C7E-A307-4050F7CDC324}" dt="2023-06-25T09:34:47.369" v="7949" actId="1076"/>
        <pc:sldMkLst>
          <pc:docMk/>
          <pc:sldMk cId="3381538291" sldId="396"/>
        </pc:sldMkLst>
        <pc:spChg chg="mod">
          <ac:chgData name="Nguyễn Đoàn Xuân Bình" userId="e7663075-c39f-4d9d-a2ba-f0fc054c4526" providerId="ADAL" clId="{BD7F1A2F-1DAF-4C7E-A307-4050F7CDC324}" dt="2023-06-25T09:34:47.369" v="7949" actId="1076"/>
          <ac:spMkLst>
            <pc:docMk/>
            <pc:sldMk cId="3381538291" sldId="396"/>
            <ac:spMk id="3" creationId="{E738BA7D-5836-43A5-91A2-15AAF146F84D}"/>
          </ac:spMkLst>
        </pc:spChg>
      </pc:sldChg>
      <pc:sldChg chg="addSp modSp new mod modAnim">
        <pc:chgData name="Nguyễn Đoàn Xuân Bình" userId="e7663075-c39f-4d9d-a2ba-f0fc054c4526" providerId="ADAL" clId="{BD7F1A2F-1DAF-4C7E-A307-4050F7CDC324}" dt="2023-06-25T09:37:41.137" v="8026"/>
        <pc:sldMkLst>
          <pc:docMk/>
          <pc:sldMk cId="433310109" sldId="397"/>
        </pc:sldMkLst>
        <pc:picChg chg="add mod">
          <ac:chgData name="Nguyễn Đoàn Xuân Bình" userId="e7663075-c39f-4d9d-a2ba-f0fc054c4526" providerId="ADAL" clId="{BD7F1A2F-1DAF-4C7E-A307-4050F7CDC324}" dt="2023-06-25T09:37:41.137" v="8026"/>
          <ac:picMkLst>
            <pc:docMk/>
            <pc:sldMk cId="433310109" sldId="397"/>
            <ac:picMk id="2" creationId="{99F1BBA8-13C5-9399-9A92-492414E2D77D}"/>
          </ac:picMkLst>
        </pc:picChg>
      </pc:sldChg>
      <pc:sldChg chg="add">
        <pc:chgData name="Nguyễn Đoàn Xuân Bình" userId="e7663075-c39f-4d9d-a2ba-f0fc054c4526" providerId="ADAL" clId="{BD7F1A2F-1DAF-4C7E-A307-4050F7CDC324}" dt="2023-06-25T09:38:49.475" v="8039"/>
        <pc:sldMkLst>
          <pc:docMk/>
          <pc:sldMk cId="1840431602" sldId="398"/>
        </pc:sldMkLst>
      </pc:sldChg>
      <pc:sldMasterChg chg="delSp mod">
        <pc:chgData name="Nguyễn Đoàn Xuân Bình" userId="e7663075-c39f-4d9d-a2ba-f0fc054c4526" providerId="ADAL" clId="{BD7F1A2F-1DAF-4C7E-A307-4050F7CDC324}" dt="2023-06-25T07:47:57.560" v="3" actId="478"/>
        <pc:sldMasterMkLst>
          <pc:docMk/>
          <pc:sldMasterMk cId="3721455087" sldId="2147483660"/>
        </pc:sldMasterMkLst>
        <pc:spChg chg="del">
          <ac:chgData name="Nguyễn Đoàn Xuân Bình" userId="e7663075-c39f-4d9d-a2ba-f0fc054c4526" providerId="ADAL" clId="{BD7F1A2F-1DAF-4C7E-A307-4050F7CDC324}" dt="2023-06-25T07:47:57.560" v="3" actId="478"/>
          <ac:spMkLst>
            <pc:docMk/>
            <pc:sldMasterMk cId="3721455087" sldId="2147483660"/>
            <ac:spMk id="12" creationId="{472B0FE4-63FE-465A-B873-5C7B09E829C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653CE-8CC7-4788-8E9B-1C5C685AA779}" type="datetimeFigureOut">
              <a:rPr lang="zh-CN" altLang="en-US" smtClean="0"/>
              <a:t>2025/5/25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AE5D3-C600-465B-A97B-1507B40BD311}" type="slidenum">
              <a:rPr lang="zh-CN" altLang="en-US" smtClean="0"/>
              <a:t>‹#›</a:t>
            </a:fld>
            <a:endParaRPr lang="zh-CN" altLang="en-US"/>
          </a:p>
        </p:txBody>
      </p:sp>
    </p:spTree>
    <p:extLst>
      <p:ext uri="{BB962C8B-B14F-4D97-AF65-F5344CB8AC3E}">
        <p14:creationId xmlns:p14="http://schemas.microsoft.com/office/powerpoint/2010/main" val="32549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a:t>
            </a:fld>
            <a:endParaRPr lang="zh-CN" altLang="en-US"/>
          </a:p>
        </p:txBody>
      </p:sp>
    </p:spTree>
    <p:extLst>
      <p:ext uri="{BB962C8B-B14F-4D97-AF65-F5344CB8AC3E}">
        <p14:creationId xmlns:p14="http://schemas.microsoft.com/office/powerpoint/2010/main" val="2685203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12</a:t>
            </a:fld>
            <a:endParaRPr lang="zh-CN" altLang="en-US"/>
          </a:p>
        </p:txBody>
      </p:sp>
    </p:spTree>
    <p:extLst>
      <p:ext uri="{BB962C8B-B14F-4D97-AF65-F5344CB8AC3E}">
        <p14:creationId xmlns:p14="http://schemas.microsoft.com/office/powerpoint/2010/main" val="217982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13</a:t>
            </a:fld>
            <a:endParaRPr lang="zh-CN" altLang="en-US"/>
          </a:p>
        </p:txBody>
      </p:sp>
    </p:spTree>
    <p:extLst>
      <p:ext uri="{BB962C8B-B14F-4D97-AF65-F5344CB8AC3E}">
        <p14:creationId xmlns:p14="http://schemas.microsoft.com/office/powerpoint/2010/main" val="1569913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14</a:t>
            </a:fld>
            <a:endParaRPr lang="zh-CN" altLang="en-US"/>
          </a:p>
        </p:txBody>
      </p:sp>
    </p:spTree>
    <p:extLst>
      <p:ext uri="{BB962C8B-B14F-4D97-AF65-F5344CB8AC3E}">
        <p14:creationId xmlns:p14="http://schemas.microsoft.com/office/powerpoint/2010/main" val="347845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15</a:t>
            </a:fld>
            <a:endParaRPr lang="zh-CN" altLang="en-US"/>
          </a:p>
        </p:txBody>
      </p:sp>
    </p:spTree>
    <p:extLst>
      <p:ext uri="{BB962C8B-B14F-4D97-AF65-F5344CB8AC3E}">
        <p14:creationId xmlns:p14="http://schemas.microsoft.com/office/powerpoint/2010/main" val="369997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1930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4</a:t>
            </a:fld>
            <a:endParaRPr lang="zh-CN" altLang="en-US"/>
          </a:p>
        </p:txBody>
      </p:sp>
    </p:spTree>
    <p:extLst>
      <p:ext uri="{BB962C8B-B14F-4D97-AF65-F5344CB8AC3E}">
        <p14:creationId xmlns:p14="http://schemas.microsoft.com/office/powerpoint/2010/main" val="479665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6</a:t>
            </a:fld>
            <a:endParaRPr lang="zh-CN" altLang="en-US"/>
          </a:p>
        </p:txBody>
      </p:sp>
    </p:spTree>
    <p:extLst>
      <p:ext uri="{BB962C8B-B14F-4D97-AF65-F5344CB8AC3E}">
        <p14:creationId xmlns:p14="http://schemas.microsoft.com/office/powerpoint/2010/main" val="2799775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5746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8</a:t>
            </a:fld>
            <a:endParaRPr lang="zh-CN" altLang="en-US"/>
          </a:p>
        </p:txBody>
      </p:sp>
    </p:spTree>
    <p:extLst>
      <p:ext uri="{BB962C8B-B14F-4D97-AF65-F5344CB8AC3E}">
        <p14:creationId xmlns:p14="http://schemas.microsoft.com/office/powerpoint/2010/main" val="162137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822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18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0492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3.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8BE1FF"/>
        </a:solidFill>
        <a:effectLst/>
      </p:bgPr>
    </p:bg>
    <p:spTree>
      <p:nvGrpSpPr>
        <p:cNvPr id="1" name=""/>
        <p:cNvGrpSpPr/>
        <p:nvPr/>
      </p:nvGrpSpPr>
      <p:grpSpPr>
        <a:xfrm>
          <a:off x="0" y="0"/>
          <a:ext cx="0" cy="0"/>
          <a:chOff x="0" y="0"/>
          <a:chExt cx="0" cy="0"/>
        </a:xfrm>
      </p:grpSpPr>
      <p:sp>
        <p:nvSpPr>
          <p:cNvPr id="7" name="任意多边形 6"/>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b="25866"/>
          <a:stretch/>
        </p:blipFill>
        <p:spPr>
          <a:xfrm>
            <a:off x="0" y="3832848"/>
            <a:ext cx="9144000" cy="1305209"/>
          </a:xfrm>
          <a:prstGeom prst="rect">
            <a:avLst/>
          </a:prstGeom>
        </p:spPr>
      </p:pic>
    </p:spTree>
    <p:extLst>
      <p:ext uri="{BB962C8B-B14F-4D97-AF65-F5344CB8AC3E}">
        <p14:creationId xmlns:p14="http://schemas.microsoft.com/office/powerpoint/2010/main" val="24121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007063"/>
        </a:solidFill>
        <a:effectLst/>
      </p:bgPr>
    </p:bg>
    <p:spTree>
      <p:nvGrpSpPr>
        <p:cNvPr id="1" name=""/>
        <p:cNvGrpSpPr/>
        <p:nvPr/>
      </p:nvGrpSpPr>
      <p:grpSpPr>
        <a:xfrm>
          <a:off x="0" y="0"/>
          <a:ext cx="0" cy="0"/>
          <a:chOff x="0" y="0"/>
          <a:chExt cx="0" cy="0"/>
        </a:xfrm>
      </p:grpSpPr>
      <p:sp>
        <p:nvSpPr>
          <p:cNvPr id="10" name="椭圆 7"/>
          <p:cNvSpPr/>
          <p:nvPr userDrawn="1"/>
        </p:nvSpPr>
        <p:spPr>
          <a:xfrm>
            <a:off x="5123543" y="2510971"/>
            <a:ext cx="2863456" cy="23223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18039"/>
          <a:stretch/>
        </p:blipFill>
        <p:spPr>
          <a:xfrm>
            <a:off x="6613021" y="0"/>
            <a:ext cx="2530978" cy="5143500"/>
          </a:xfrm>
          <a:prstGeom prst="rect">
            <a:avLst/>
          </a:prstGeom>
        </p:spPr>
      </p:pic>
      <p:sp>
        <p:nvSpPr>
          <p:cNvPr id="9" name="椭圆 7"/>
          <p:cNvSpPr/>
          <p:nvPr userDrawn="1"/>
        </p:nvSpPr>
        <p:spPr>
          <a:xfrm>
            <a:off x="195312" y="3913250"/>
            <a:ext cx="4783088"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7"/>
          <p:cNvSpPr/>
          <p:nvPr userDrawn="1"/>
        </p:nvSpPr>
        <p:spPr>
          <a:xfrm>
            <a:off x="0" y="1799771"/>
            <a:ext cx="3672114" cy="30480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72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748257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320684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323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126617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412736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951653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476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5062"/>
          <a:stretch/>
        </p:blipFill>
        <p:spPr>
          <a:xfrm>
            <a:off x="1" y="0"/>
            <a:ext cx="2994998"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94" y="1865170"/>
            <a:ext cx="583480" cy="542223"/>
          </a:xfrm>
          <a:prstGeom prst="rect">
            <a:avLst/>
          </a:prstGeom>
        </p:spPr>
      </p:pic>
    </p:spTree>
    <p:extLst>
      <p:ext uri="{BB962C8B-B14F-4D97-AF65-F5344CB8AC3E}">
        <p14:creationId xmlns:p14="http://schemas.microsoft.com/office/powerpoint/2010/main" val="295076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31"/>
          <p:cNvSpPr/>
          <p:nvPr userDrawn="1"/>
        </p:nvSpPr>
        <p:spPr>
          <a:xfrm>
            <a:off x="3048671" y="3889831"/>
            <a:ext cx="2943219" cy="210904"/>
          </a:xfrm>
          <a:custGeom>
            <a:avLst/>
            <a:gdLst>
              <a:gd name="connsiteX0" fmla="*/ 0 w 2943219"/>
              <a:gd name="connsiteY0" fmla="*/ 0 h 210904"/>
              <a:gd name="connsiteX1" fmla="*/ 2943219 w 2943219"/>
              <a:gd name="connsiteY1" fmla="*/ 0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508000 w 2943219"/>
              <a:gd name="connsiteY3" fmla="*/ 181875 h 210904"/>
              <a:gd name="connsiteX4" fmla="*/ 0 w 2943219"/>
              <a:gd name="connsiteY4" fmla="*/ 0 h 21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19" h="210904">
                <a:moveTo>
                  <a:pt x="0" y="0"/>
                </a:moveTo>
                <a:lnTo>
                  <a:pt x="2290076" y="58057"/>
                </a:lnTo>
                <a:lnTo>
                  <a:pt x="2943219" y="210904"/>
                </a:lnTo>
                <a:lnTo>
                  <a:pt x="508000" y="181875"/>
                </a:lnTo>
                <a:lnTo>
                  <a:pt x="0" y="0"/>
                </a:lnTo>
                <a:close/>
              </a:path>
            </a:pathLst>
          </a:custGeom>
          <a:solidFill>
            <a:srgbClr val="005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r="84206"/>
          <a:stretch/>
        </p:blipFill>
        <p:spPr>
          <a:xfrm>
            <a:off x="35307" y="59369"/>
            <a:ext cx="333829" cy="436248"/>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0" name="图片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44762" r="39365"/>
          <a:stretch/>
        </p:blipFill>
        <p:spPr>
          <a:xfrm>
            <a:off x="664127" y="2575592"/>
            <a:ext cx="300684" cy="390969"/>
          </a:xfrm>
          <a:prstGeom prst="rect">
            <a:avLst/>
          </a:prstGeom>
        </p:spPr>
      </p:pic>
      <p:pic>
        <p:nvPicPr>
          <p:cNvPr id="21" name="图片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062782" y="591529"/>
            <a:ext cx="377372" cy="591185"/>
          </a:xfrm>
          <a:prstGeom prst="rect">
            <a:avLst/>
          </a:prstGeom>
        </p:spPr>
      </p:pic>
      <p:pic>
        <p:nvPicPr>
          <p:cNvPr id="22" name="图片 21"/>
          <p:cNvPicPr>
            <a:picLocks noChangeAspect="1"/>
          </p:cNvPicPr>
          <p:nvPr userDrawn="1"/>
        </p:nvPicPr>
        <p:blipFill rotWithShape="1">
          <a:blip r:embed="rId9"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4810" y="1679490"/>
            <a:ext cx="583480" cy="542223"/>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pic>
        <p:nvPicPr>
          <p:cNvPr id="37" name="图片 36"/>
          <p:cNvPicPr>
            <a:picLocks noChangeAspect="1"/>
          </p:cNvPicPr>
          <p:nvPr userDrawn="1"/>
        </p:nvPicPr>
        <p:blipFill rotWithShape="1">
          <a:blip r:embed="rId14">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8" name="图片 37"/>
          <p:cNvPicPr>
            <a:picLocks noChangeAspect="1"/>
          </p:cNvPicPr>
          <p:nvPr userDrawn="1"/>
        </p:nvPicPr>
        <p:blipFill rotWithShape="1">
          <a:blip r:embed="rId15">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35" name="图片 3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9943" y="742302"/>
            <a:ext cx="3980043" cy="3344007"/>
          </a:xfrm>
          <a:prstGeom prst="rect">
            <a:avLst/>
          </a:prstGeom>
        </p:spPr>
      </p:pic>
      <p:pic>
        <p:nvPicPr>
          <p:cNvPr id="39" name="图片 3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pic>
        <p:nvPicPr>
          <p:cNvPr id="12" name="图片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84547" y="4378797"/>
            <a:ext cx="1450273" cy="994613"/>
          </a:xfrm>
          <a:prstGeom prst="rect">
            <a:avLst/>
          </a:prstGeom>
        </p:spPr>
      </p:pic>
    </p:spTree>
    <p:extLst>
      <p:ext uri="{BB962C8B-B14F-4D97-AF65-F5344CB8AC3E}">
        <p14:creationId xmlns:p14="http://schemas.microsoft.com/office/powerpoint/2010/main" val="98924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4547" y="4284915"/>
            <a:ext cx="1450273" cy="994613"/>
          </a:xfrm>
          <a:prstGeom prst="rect">
            <a:avLst/>
          </a:prstGeom>
        </p:spPr>
      </p:pic>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图片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6" name="图片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6" name="图片 35"/>
          <p:cNvPicPr>
            <a:picLocks noChangeAspect="1"/>
          </p:cNvPicPr>
          <p:nvPr userDrawn="1"/>
        </p:nvPicPr>
        <p:blipFill rotWithShape="1">
          <a:blip r:embed="rId12">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9" name="图片 38"/>
          <p:cNvPicPr>
            <a:picLocks noChangeAspect="1"/>
          </p:cNvPicPr>
          <p:nvPr userDrawn="1"/>
        </p:nvPicPr>
        <p:blipFill rotWithShape="1">
          <a:blip r:embed="rId13">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40" name="图片 3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grpSp>
        <p:nvGrpSpPr>
          <p:cNvPr id="41" name="组合 40"/>
          <p:cNvGrpSpPr/>
          <p:nvPr userDrawn="1"/>
        </p:nvGrpSpPr>
        <p:grpSpPr>
          <a:xfrm>
            <a:off x="969668" y="373576"/>
            <a:ext cx="7261958" cy="3877894"/>
            <a:chOff x="1285667" y="461979"/>
            <a:chExt cx="6526134" cy="3241723"/>
          </a:xfrm>
        </p:grpSpPr>
        <p:sp>
          <p:nvSpPr>
            <p:cNvPr id="42"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spTree>
    <p:extLst>
      <p:ext uri="{BB962C8B-B14F-4D97-AF65-F5344CB8AC3E}">
        <p14:creationId xmlns:p14="http://schemas.microsoft.com/office/powerpoint/2010/main" val="405690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2025/5/25</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8864"/>
          <a:stretch/>
        </p:blipFill>
        <p:spPr>
          <a:xfrm>
            <a:off x="0" y="0"/>
            <a:ext cx="2559574"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70" y="1865170"/>
            <a:ext cx="583480" cy="542223"/>
          </a:xfrm>
          <a:prstGeom prst="rect">
            <a:avLst/>
          </a:prstGeom>
        </p:spPr>
      </p:pic>
    </p:spTree>
    <p:extLst>
      <p:ext uri="{BB962C8B-B14F-4D97-AF65-F5344CB8AC3E}">
        <p14:creationId xmlns:p14="http://schemas.microsoft.com/office/powerpoint/2010/main" val="3103895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Tree>
    <p:extLst>
      <p:ext uri="{BB962C8B-B14F-4D97-AF65-F5344CB8AC3E}">
        <p14:creationId xmlns:p14="http://schemas.microsoft.com/office/powerpoint/2010/main" val="372145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66" r:id="rId7"/>
    <p:sldLayoutId id="2147483672"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10.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3" name="矩形 2"/>
          <p:cNvSpPr/>
          <p:nvPr/>
        </p:nvSpPr>
        <p:spPr>
          <a:xfrm>
            <a:off x="4224685" y="669929"/>
            <a:ext cx="569387" cy="1323439"/>
          </a:xfrm>
          <a:prstGeom prst="rect">
            <a:avLst/>
          </a:prstGeom>
        </p:spPr>
        <p:txBody>
          <a:bodyPr wrap="none">
            <a:spAutoFit/>
          </a:bodyPr>
          <a:lstStyle/>
          <a:p>
            <a:r>
              <a:rPr lang="en-US" altLang="zh-CN" sz="8000" b="1" dirty="0">
                <a:ln>
                  <a:solidFill>
                    <a:schemeClr val="tx1">
                      <a:lumMod val="95000"/>
                      <a:lumOff val="5000"/>
                    </a:schemeClr>
                  </a:solidFill>
                </a:ln>
                <a:solidFill>
                  <a:schemeClr val="accent4">
                    <a:lumMod val="20000"/>
                    <a:lumOff val="80000"/>
                  </a:schemeClr>
                </a:solidFill>
                <a:latin typeface="UVN Dzung Dakao" panose="00000400000000000000" pitchFamily="2" charset="0"/>
                <a:cs typeface="+mn-ea"/>
                <a:sym typeface="+mn-lt"/>
              </a:rPr>
              <a:t>1</a:t>
            </a:r>
            <a:endParaRPr lang="zh-CN" altLang="en-US" sz="7200" dirty="0">
              <a:ln>
                <a:solidFill>
                  <a:schemeClr val="tx1">
                    <a:lumMod val="95000"/>
                    <a:lumOff val="5000"/>
                  </a:schemeClr>
                </a:solidFill>
              </a:ln>
              <a:latin typeface="UVN Dzung Dakao" panose="00000400000000000000" pitchFamily="2" charset="0"/>
              <a:cs typeface="+mn-ea"/>
              <a:sym typeface="+mn-lt"/>
            </a:endParaRPr>
          </a:p>
        </p:txBody>
      </p:sp>
      <p:pic>
        <p:nvPicPr>
          <p:cNvPr id="6" name="Picture 5" descr="A chameleon on a branch&#10;&#10;Description automatically generated with medium confidence">
            <a:extLst>
              <a:ext uri="{FF2B5EF4-FFF2-40B4-BE49-F238E27FC236}">
                <a16:creationId xmlns="" xmlns:a16="http://schemas.microsoft.com/office/drawing/2014/main" id="{EEA6F7A3-6660-CBC8-456E-4721EBAE799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290" y="2135531"/>
            <a:ext cx="3308596" cy="3308596"/>
          </a:xfrm>
          <a:prstGeom prst="rect">
            <a:avLst/>
          </a:prstGeom>
        </p:spPr>
      </p:pic>
      <p:sp>
        <p:nvSpPr>
          <p:cNvPr id="7" name="矩形 8">
            <a:extLst>
              <a:ext uri="{FF2B5EF4-FFF2-40B4-BE49-F238E27FC236}">
                <a16:creationId xmlns="" xmlns:a16="http://schemas.microsoft.com/office/drawing/2014/main" id="{9D64C6BB-E01E-4F24-7F40-13685D19EC3A}"/>
              </a:ext>
            </a:extLst>
          </p:cNvPr>
          <p:cNvSpPr/>
          <p:nvPr/>
        </p:nvSpPr>
        <p:spPr>
          <a:xfrm>
            <a:off x="1864424" y="1780424"/>
            <a:ext cx="5859296" cy="1323439"/>
          </a:xfrm>
          <a:prstGeom prst="rect">
            <a:avLst/>
          </a:prstGeom>
        </p:spPr>
        <p:txBody>
          <a:bodyPr wrap="none">
            <a:spAutoFit/>
            <a:scene3d>
              <a:camera prst="orthographicFront"/>
              <a:lightRig rig="threePt" dir="t"/>
            </a:scene3d>
            <a:sp3d extrusionH="57150">
              <a:bevelT h="25400" prst="softRound"/>
            </a:sp3d>
          </a:bodyPr>
          <a:lstStyle/>
          <a:p>
            <a:pPr lvl="0"/>
            <a:r>
              <a:rPr lang="en-US" altLang="zh-CN" sz="8000" dirty="0">
                <a:ln w="38100">
                  <a:solidFill>
                    <a:schemeClr val="tx1"/>
                  </a:solidFill>
                </a:ln>
                <a:solidFill>
                  <a:srgbClr val="FFFF00"/>
                </a:solidFill>
                <a:latin typeface="UTM Showcard" panose="02040603050506020204" pitchFamily="18" charset="0"/>
                <a:ea typeface="字魂27号-布丁体" panose="00000505000000000000" pitchFamily="2" charset="-122"/>
              </a:rPr>
              <a:t>KHỞI ĐỘNG</a:t>
            </a:r>
            <a:endParaRPr lang="zh-CN" altLang="en-US" sz="8000" dirty="0">
              <a:ln w="38100">
                <a:solidFill>
                  <a:schemeClr val="tx1"/>
                </a:solidFill>
              </a:ln>
              <a:solidFill>
                <a:srgbClr val="FFFF00"/>
              </a:solidFill>
              <a:latin typeface="UTM Showcard"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38764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ppt_w</p:attrName>
                                        </p:attrNameLst>
                                      </p:cBhvr>
                                      <p:tavLst>
                                        <p:tav tm="0" fmla="#ppt_w*sin(2.5*pi*$)">
                                          <p:val>
                                            <p:fltVal val="0"/>
                                          </p:val>
                                        </p:tav>
                                        <p:tav tm="100000">
                                          <p:val>
                                            <p:fltVal val="1"/>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8" y="-287079"/>
            <a:ext cx="7524011"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 xmlns:a16="http://schemas.microsoft.com/office/drawing/2014/main" id="{43214F1C-318F-46FC-B8BE-1AC173A5AB27}"/>
              </a:ext>
            </a:extLst>
          </p:cNvPr>
          <p:cNvSpPr txBox="1"/>
          <p:nvPr/>
        </p:nvSpPr>
        <p:spPr>
          <a:xfrm rot="21252703">
            <a:off x="139716" y="542171"/>
            <a:ext cx="7546392"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4. </a:t>
            </a:r>
            <a:r>
              <a:rPr kumimoji="0" lang="vi-VN" altLang="en-US" sz="3600" b="1" i="0" u="none" strike="noStrike" kern="1200" cap="none" spc="0" normalizeH="0" baseline="0" noProof="0" dirty="0" smtClean="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Hai </a:t>
            </a:r>
            <a:r>
              <a:rPr kumimoji="0" lang="vi-VN" altLang="en-US" sz="3600" b="1"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bạn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endParaRPr>
          </a:p>
        </p:txBody>
      </p:sp>
      <p:sp>
        <p:nvSpPr>
          <p:cNvPr id="7" name="Rectangle 6">
            <a:extLst>
              <a:ext uri="{FF2B5EF4-FFF2-40B4-BE49-F238E27FC236}">
                <a16:creationId xmlns=""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 xmlns:a16="http://schemas.microsoft.com/office/drawing/2014/main" id="{7A242275-0BA9-1A22-DDC7-F5E198A86EFC}"/>
              </a:ext>
            </a:extLst>
          </p:cNvPr>
          <p:cNvSpPr/>
          <p:nvPr/>
        </p:nvSpPr>
        <p:spPr>
          <a:xfrm>
            <a:off x="98426" y="2800736"/>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TextBox 5">
            <a:extLst>
              <a:ext uri="{FF2B5EF4-FFF2-40B4-BE49-F238E27FC236}">
                <a16:creationId xmlns="" xmlns:a16="http://schemas.microsoft.com/office/drawing/2014/main" id="{41BA9252-BFD4-377A-EA6A-CD084B6B726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thằn lằn xanh</a:t>
            </a:r>
          </a:p>
        </p:txBody>
      </p:sp>
      <p:sp>
        <p:nvSpPr>
          <p:cNvPr id="9" name="Arrow: Pentagon 8">
            <a:extLst>
              <a:ext uri="{FF2B5EF4-FFF2-40B4-BE49-F238E27FC236}">
                <a16:creationId xmlns="" xmlns:a16="http://schemas.microsoft.com/office/drawing/2014/main" id="{FEB15952-D1BC-858C-EC12-14607A8C8B74}"/>
              </a:ext>
            </a:extLst>
          </p:cNvPr>
          <p:cNvSpPr/>
          <p:nvPr/>
        </p:nvSpPr>
        <p:spPr>
          <a:xfrm>
            <a:off x="98425" y="3942708"/>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12" name="TextBox 11">
            <a:extLst>
              <a:ext uri="{FF2B5EF4-FFF2-40B4-BE49-F238E27FC236}">
                <a16:creationId xmlns="" xmlns:a16="http://schemas.microsoft.com/office/drawing/2014/main" id="{652BE61F-3BD5-18A6-E9B0-640BAA371DCA}"/>
              </a:ext>
            </a:extLst>
          </p:cNvPr>
          <p:cNvSpPr txBox="1"/>
          <p:nvPr/>
        </p:nvSpPr>
        <p:spPr>
          <a:xfrm>
            <a:off x="58834" y="4066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tắc kè</a:t>
            </a:r>
          </a:p>
        </p:txBody>
      </p:sp>
      <p:sp>
        <p:nvSpPr>
          <p:cNvPr id="4" name="Right Brace 3">
            <a:extLst>
              <a:ext uri="{FF2B5EF4-FFF2-40B4-BE49-F238E27FC236}">
                <a16:creationId xmlns="" xmlns:a16="http://schemas.microsoft.com/office/drawing/2014/main" id="{1AEC33CC-42E0-1756-9FB7-ADE8B3BCAF7E}"/>
              </a:ext>
            </a:extLst>
          </p:cNvPr>
          <p:cNvSpPr/>
          <p:nvPr/>
        </p:nvSpPr>
        <p:spPr>
          <a:xfrm>
            <a:off x="3157766" y="2800736"/>
            <a:ext cx="656588" cy="2026565"/>
          </a:xfrm>
          <a:prstGeom prst="rightBrace">
            <a:avLst>
              <a:gd name="adj1" fmla="val 8333"/>
              <a:gd name="adj2" fmla="val 50376"/>
            </a:avLst>
          </a:prstGeom>
          <a:ln w="38100">
            <a:solidFill>
              <a:schemeClr val="tx1"/>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p>
        </p:txBody>
      </p:sp>
      <p:sp>
        <p:nvSpPr>
          <p:cNvPr id="10" name="TextBox 9">
            <a:extLst>
              <a:ext uri="{FF2B5EF4-FFF2-40B4-BE49-F238E27FC236}">
                <a16:creationId xmlns="" xmlns:a16="http://schemas.microsoft.com/office/drawing/2014/main" id="{A505179D-4553-C6F4-1AD9-45DE6E1E257F}"/>
              </a:ext>
            </a:extLst>
          </p:cNvPr>
          <p:cNvSpPr txBox="1"/>
          <p:nvPr/>
        </p:nvSpPr>
        <p:spPr>
          <a:xfrm>
            <a:off x="4124678" y="2800736"/>
            <a:ext cx="4735163" cy="193899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Hậu</a:t>
            </a:r>
            <a:r>
              <a:rPr kumimoji="0" lang="vi-VN" altLang="en-US" sz="40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quả: </a:t>
            </a:r>
            <a:endParaRPr kumimoji="0" lang="en-US" altLang="en-US" sz="4000" b="1" i="0" u="none" strike="noStrike" kern="1200" cap="none" spc="0" normalizeH="0" noProof="0" dirty="0" smtClean="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noProof="0" dirty="0" smtClean="0">
                <a:ln>
                  <a:noFill/>
                </a:ln>
                <a:solidFill>
                  <a:srgbClr val="C00000"/>
                </a:solidFill>
                <a:effectLst/>
                <a:uLnTx/>
                <a:uFillTx/>
                <a:latin typeface="Calibri" panose="020F0502020204030204" pitchFamily="34" charset="0"/>
                <a:ea typeface="微软雅黑"/>
                <a:cs typeface="Calibri" panose="020F0502020204030204" pitchFamily="34" charset="0"/>
              </a:rPr>
              <a:t>Hai </a:t>
            </a: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bạn không có gì để ăn nên rất đói. </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15543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9" grpId="0" animBg="1"/>
      <p:bldP spid="12" grpId="0"/>
      <p:bldP spid="4"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 xmlns:a16="http://schemas.microsoft.com/office/drawing/2014/main" id="{43214F1C-318F-46FC-B8BE-1AC173A5AB27}"/>
              </a:ext>
            </a:extLst>
          </p:cNvPr>
          <p:cNvSpPr txBox="1"/>
          <p:nvPr/>
        </p:nvSpPr>
        <p:spPr>
          <a:xfrm rot="21252703">
            <a:off x="740164" y="794224"/>
            <a:ext cx="7888334"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5. </a:t>
            </a:r>
            <a:r>
              <a:rPr kumimoji="0" lang="vi-VN" altLang="en-US" sz="3600" b="1" i="0" u="none" strike="noStrike" kern="1200" cap="none" spc="0" normalizeH="0" baseline="0" noProof="0" dirty="0" smtClean="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Các</a:t>
            </a:r>
            <a:r>
              <a:rPr kumimoji="0" lang="vi-VN" altLang="en-US" sz="3600" b="1" i="0" u="none" strike="noStrike" kern="1200" cap="none" spc="0" normalizeH="0" noProof="0" dirty="0" smtClean="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 </a:t>
            </a:r>
            <a:r>
              <a:rPr kumimoji="0" lang="vi-VN" altLang="en-US" sz="3600" b="1" i="0" u="none" strike="noStrike" kern="1200" cap="none" spc="0" normalizeH="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bạn cảm thấy thế nào khi quay lại cuộc sống trước đây của mình?</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5" name="Arrow: Pentagon 4">
            <a:extLst>
              <a:ext uri="{FF2B5EF4-FFF2-40B4-BE49-F238E27FC236}">
                <a16:creationId xmlns="" xmlns:a16="http://schemas.microsoft.com/office/drawing/2014/main" id="{4BC9BD2D-DC61-5C45-9A89-78861863EC97}"/>
              </a:ext>
            </a:extLst>
          </p:cNvPr>
          <p:cNvSpPr/>
          <p:nvPr/>
        </p:nvSpPr>
        <p:spPr>
          <a:xfrm>
            <a:off x="3062" y="2791474"/>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Arrow: Pentagon 5">
            <a:extLst>
              <a:ext uri="{FF2B5EF4-FFF2-40B4-BE49-F238E27FC236}">
                <a16:creationId xmlns="" xmlns:a16="http://schemas.microsoft.com/office/drawing/2014/main" id="{2430C84C-A978-8384-D151-701E953A46EB}"/>
              </a:ext>
            </a:extLst>
          </p:cNvPr>
          <p:cNvSpPr/>
          <p:nvPr/>
        </p:nvSpPr>
        <p:spPr>
          <a:xfrm>
            <a:off x="25902" y="3944993"/>
            <a:ext cx="1324526"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10" name="TextBox 9">
            <a:extLst>
              <a:ext uri="{FF2B5EF4-FFF2-40B4-BE49-F238E27FC236}">
                <a16:creationId xmlns="" xmlns:a16="http://schemas.microsoft.com/office/drawing/2014/main" id="{FCEABBB4-9E87-6664-96BB-CDD920A1A9A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4" name="TextBox 13">
            <a:extLst>
              <a:ext uri="{FF2B5EF4-FFF2-40B4-BE49-F238E27FC236}">
                <a16:creationId xmlns="" xmlns:a16="http://schemas.microsoft.com/office/drawing/2014/main" id="{B20CB8C0-CB53-46CB-25EB-6B3E68415ED0}"/>
              </a:ext>
            </a:extLst>
          </p:cNvPr>
          <p:cNvSpPr txBox="1"/>
          <p:nvPr/>
        </p:nvSpPr>
        <p:spPr>
          <a:xfrm>
            <a:off x="125452" y="4034855"/>
            <a:ext cx="148128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 xmlns:a16="http://schemas.microsoft.com/office/drawing/2014/main" id="{C63C738F-AC63-E095-3C7E-A97BB477FB51}"/>
              </a:ext>
            </a:extLst>
          </p:cNvPr>
          <p:cNvSpPr txBox="1"/>
          <p:nvPr/>
        </p:nvSpPr>
        <p:spPr>
          <a:xfrm>
            <a:off x="4043742" y="3060644"/>
            <a:ext cx="4966987" cy="132343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Hai bạn</a:t>
            </a: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 đều cảm thấy thích thú và vui vẻ</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
        <p:nvSpPr>
          <p:cNvPr id="7" name="Right Brace 6">
            <a:extLst>
              <a:ext uri="{FF2B5EF4-FFF2-40B4-BE49-F238E27FC236}">
                <a16:creationId xmlns="" xmlns:a16="http://schemas.microsoft.com/office/drawing/2014/main" id="{8A419C18-83D8-EA63-BE69-BA5FD0BDAB38}"/>
              </a:ext>
            </a:extLst>
          </p:cNvPr>
          <p:cNvSpPr/>
          <p:nvPr/>
        </p:nvSpPr>
        <p:spPr>
          <a:xfrm>
            <a:off x="3157766" y="2800736"/>
            <a:ext cx="656588" cy="2026565"/>
          </a:xfrm>
          <a:prstGeom prst="rightBrace">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solidFill>
                <a:srgbClr val="FF0000"/>
              </a:solidFill>
            </a:endParaRPr>
          </a:p>
        </p:txBody>
      </p:sp>
    </p:spTree>
    <p:extLst>
      <p:ext uri="{BB962C8B-B14F-4D97-AF65-F5344CB8AC3E}">
        <p14:creationId xmlns:p14="http://schemas.microsoft.com/office/powerpoint/2010/main" val="2693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48796" y="-53006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 xmlns:a16="http://schemas.microsoft.com/office/drawing/2014/main" id="{43214F1C-318F-46FC-B8BE-1AC173A5AB27}"/>
              </a:ext>
            </a:extLst>
          </p:cNvPr>
          <p:cNvSpPr txBox="1"/>
          <p:nvPr/>
        </p:nvSpPr>
        <p:spPr>
          <a:xfrm rot="21252703">
            <a:off x="90840" y="338931"/>
            <a:ext cx="7251404" cy="1200329"/>
          </a:xfrm>
          <a:prstGeom prst="rect">
            <a:avLst/>
          </a:prstGeom>
          <a:noFill/>
        </p:spPr>
        <p:txBody>
          <a:bodyPr wrap="square">
            <a:spAutoFit/>
          </a:bodyPr>
          <a:lstStyle/>
          <a:p>
            <a:pPr algn="ctr"/>
            <a:r>
              <a:rPr lang="en-US" altLang="en-US" sz="3600" b="1" dirty="0" smtClean="0">
                <a:solidFill>
                  <a:schemeClr val="accent4">
                    <a:lumMod val="60000"/>
                    <a:lumOff val="40000"/>
                  </a:schemeClr>
                </a:solidFill>
                <a:latin typeface="Calibri" panose="020F0502020204030204" pitchFamily="34" charset="0"/>
                <a:cs typeface="Calibri" panose="020F0502020204030204" pitchFamily="34" charset="0"/>
              </a:rPr>
              <a:t>6. </a:t>
            </a:r>
            <a:r>
              <a:rPr lang="vi-VN" altLang="en-US" sz="3600" b="1" dirty="0" smtClean="0">
                <a:solidFill>
                  <a:schemeClr val="accent4">
                    <a:lumMod val="60000"/>
                    <a:lumOff val="40000"/>
                  </a:schemeClr>
                </a:solidFill>
                <a:latin typeface="Calibri" panose="020F0502020204030204" pitchFamily="34" charset="0"/>
                <a:cs typeface="Calibri" panose="020F0502020204030204" pitchFamily="34" charset="0"/>
              </a:rPr>
              <a:t>Tìm </a:t>
            </a:r>
            <a:r>
              <a:rPr lang="vi-VN" altLang="en-US" sz="3600" b="1" dirty="0">
                <a:solidFill>
                  <a:schemeClr val="accent4">
                    <a:lumMod val="60000"/>
                    <a:lumOff val="40000"/>
                  </a:schemeClr>
                </a:solidFill>
                <a:latin typeface="Calibri" panose="020F0502020204030204" pitchFamily="34" charset="0"/>
                <a:cs typeface="Calibri" panose="020F0502020204030204" pitchFamily="34" charset="0"/>
              </a:rPr>
              <a:t>đọc đoạn văn trong bài có nội dung tương ứng mỗi ý dưới đây: </a:t>
            </a:r>
            <a:endParaRPr lang="en-US" sz="36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4" name="Rounded Rectangle 15">
            <a:extLst>
              <a:ext uri="{FF2B5EF4-FFF2-40B4-BE49-F238E27FC236}">
                <a16:creationId xmlns="" xmlns:a16="http://schemas.microsoft.com/office/drawing/2014/main" id="{FC59E771-7F92-9D18-A3A3-47E883EAEAAA}"/>
              </a:ext>
            </a:extLst>
          </p:cNvPr>
          <p:cNvSpPr/>
          <p:nvPr/>
        </p:nvSpPr>
        <p:spPr>
          <a:xfrm>
            <a:off x="591074" y="1676258"/>
            <a:ext cx="7961851" cy="973318"/>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5" name="Rounded Rectangle 15">
            <a:extLst>
              <a:ext uri="{FF2B5EF4-FFF2-40B4-BE49-F238E27FC236}">
                <a16:creationId xmlns="" xmlns:a16="http://schemas.microsoft.com/office/drawing/2014/main" id="{8E351839-E4D7-7E5E-22E5-673F7C55DF37}"/>
              </a:ext>
            </a:extLst>
          </p:cNvPr>
          <p:cNvSpPr/>
          <p:nvPr/>
        </p:nvSpPr>
        <p:spPr>
          <a:xfrm>
            <a:off x="0" y="2762072"/>
            <a:ext cx="8712926" cy="954111"/>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6" name="Rounded Rectangle 15">
            <a:extLst>
              <a:ext uri="{FF2B5EF4-FFF2-40B4-BE49-F238E27FC236}">
                <a16:creationId xmlns="" xmlns:a16="http://schemas.microsoft.com/office/drawing/2014/main" id="{D00EF101-5363-80BF-28E0-D19A172CBFF9}"/>
              </a:ext>
            </a:extLst>
          </p:cNvPr>
          <p:cNvSpPr/>
          <p:nvPr/>
        </p:nvSpPr>
        <p:spPr>
          <a:xfrm>
            <a:off x="1095982" y="3831009"/>
            <a:ext cx="7961851" cy="11246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8" name="TextBox 7">
            <a:extLst>
              <a:ext uri="{FF2B5EF4-FFF2-40B4-BE49-F238E27FC236}">
                <a16:creationId xmlns="" xmlns:a16="http://schemas.microsoft.com/office/drawing/2014/main" id="{86043E80-08F6-C28D-C524-2FACAA5E85FA}"/>
              </a:ext>
            </a:extLst>
          </p:cNvPr>
          <p:cNvSpPr txBox="1"/>
          <p:nvPr/>
        </p:nvSpPr>
        <p:spPr>
          <a:xfrm>
            <a:off x="591075" y="1596834"/>
            <a:ext cx="7961850" cy="1138773"/>
          </a:xfrm>
          <a:prstGeom prst="rect">
            <a:avLst/>
          </a:prstGeom>
          <a:noFill/>
        </p:spPr>
        <p:txBody>
          <a:bodyPr wrap="square">
            <a:spAutoFit/>
          </a:bodyPr>
          <a:lstStyle/>
          <a:p>
            <a:pPr algn="ctr"/>
            <a:r>
              <a:rPr lang="vi-VN" altLang="en-US" sz="34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và tắc kè vui vẻ trở lại cuộc sống của mình. </a:t>
            </a:r>
            <a:endParaRPr lang="en-US" sz="3400" dirty="0">
              <a:solidFill>
                <a:schemeClr val="accent6">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0064A316-AA8E-C312-135C-1F269CE8D0F2}"/>
              </a:ext>
            </a:extLst>
          </p:cNvPr>
          <p:cNvSpPr txBox="1"/>
          <p:nvPr/>
        </p:nvSpPr>
        <p:spPr>
          <a:xfrm>
            <a:off x="-215586" y="2701100"/>
            <a:ext cx="9176706" cy="1138773"/>
          </a:xfrm>
          <a:prstGeom prst="rect">
            <a:avLst/>
          </a:prstGeom>
          <a:noFill/>
        </p:spPr>
        <p:txBody>
          <a:bodyPr wrap="square">
            <a:spAutoFit/>
          </a:bodyPr>
          <a:lstStyle/>
          <a:p>
            <a:pPr algn="ctr"/>
            <a:r>
              <a:rPr lang="vi-VN" altLang="en-US" sz="3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không thích nghi được với cuộc sống của tắc kè</a:t>
            </a:r>
            <a:endParaRPr lang="en-US" sz="3400" dirty="0">
              <a:solidFill>
                <a:schemeClr val="accent5">
                  <a:lumMod val="50000"/>
                </a:schemeClr>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 xmlns:a16="http://schemas.microsoft.com/office/drawing/2014/main" id="{F0B6CEAD-E88C-5100-F009-AF4D5323EEF6}"/>
              </a:ext>
            </a:extLst>
          </p:cNvPr>
          <p:cNvSpPr txBox="1"/>
          <p:nvPr/>
        </p:nvSpPr>
        <p:spPr>
          <a:xfrm>
            <a:off x="953799" y="3813480"/>
            <a:ext cx="8104034" cy="1138773"/>
          </a:xfrm>
          <a:prstGeom prst="rect">
            <a:avLst/>
          </a:prstGeom>
          <a:noFill/>
        </p:spPr>
        <p:txBody>
          <a:bodyPr wrap="square">
            <a:spAutoFit/>
          </a:bodyPr>
          <a:lstStyle/>
          <a:p>
            <a:pPr algn="ctr"/>
            <a:r>
              <a:rPr lang="vi-VN" altLang="en-US" sz="34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Tắc kè không chịu được khi sống cuộc sống của thằn lằn xanh. </a:t>
            </a:r>
            <a:endParaRPr lang="en-US" sz="3400"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42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5" grpId="0" animBg="1"/>
      <p:bldP spid="6" grpId="0" animBg="1"/>
      <p:bldP spid="8"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97596" y="-690464"/>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 xmlns:a16="http://schemas.microsoft.com/office/drawing/2014/main" id="{43214F1C-318F-46FC-B8BE-1AC173A5AB27}"/>
              </a:ext>
            </a:extLst>
          </p:cNvPr>
          <p:cNvSpPr txBox="1"/>
          <p:nvPr/>
        </p:nvSpPr>
        <p:spPr>
          <a:xfrm rot="21252703">
            <a:off x="139638" y="446326"/>
            <a:ext cx="7251404" cy="646331"/>
          </a:xfrm>
          <a:prstGeom prst="rect">
            <a:avLst/>
          </a:prstGeom>
          <a:noFill/>
        </p:spPr>
        <p:txBody>
          <a:bodyPr wrap="square">
            <a:spAutoFit/>
          </a:bodyPr>
          <a:lstStyle/>
          <a:p>
            <a:pPr algn="ctr"/>
            <a:r>
              <a:rPr lang="en-US" sz="3600" b="1" dirty="0" err="1" smtClean="0">
                <a:solidFill>
                  <a:schemeClr val="accent4">
                    <a:lumMod val="60000"/>
                    <a:lumOff val="40000"/>
                  </a:schemeClr>
                </a:solidFill>
                <a:latin typeface="Calibri" panose="020F0502020204030204" pitchFamily="34" charset="0"/>
                <a:cs typeface="Calibri" panose="020F0502020204030204" pitchFamily="34" charset="0"/>
              </a:rPr>
              <a:t>Nêu</a:t>
            </a:r>
            <a:r>
              <a:rPr lang="en-US" sz="3600" b="1" dirty="0" smtClean="0">
                <a:solidFill>
                  <a:schemeClr val="accent4">
                    <a:lumMod val="60000"/>
                    <a:lumOff val="40000"/>
                  </a:schemeClr>
                </a:solidFill>
                <a:latin typeface="Calibri" panose="020F0502020204030204" pitchFamily="34" charset="0"/>
                <a:cs typeface="Calibri" panose="020F0502020204030204" pitchFamily="34" charset="0"/>
              </a:rPr>
              <a:t> ý </a:t>
            </a:r>
            <a:r>
              <a:rPr lang="en-US" sz="3600" b="1" dirty="0" err="1" smtClean="0">
                <a:solidFill>
                  <a:schemeClr val="accent4">
                    <a:lumMod val="60000"/>
                    <a:lumOff val="40000"/>
                  </a:schemeClr>
                </a:solidFill>
                <a:latin typeface="Calibri" panose="020F0502020204030204" pitchFamily="34" charset="0"/>
                <a:cs typeface="Calibri" panose="020F0502020204030204" pitchFamily="34" charset="0"/>
              </a:rPr>
              <a:t>nghĩa</a:t>
            </a:r>
            <a:r>
              <a:rPr lang="en-US" sz="3600" b="1" dirty="0" smtClean="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smtClean="0">
                <a:solidFill>
                  <a:schemeClr val="accent4">
                    <a:lumMod val="60000"/>
                    <a:lumOff val="40000"/>
                  </a:schemeClr>
                </a:solidFill>
                <a:latin typeface="Calibri" panose="020F0502020204030204" pitchFamily="34" charset="0"/>
                <a:cs typeface="Calibri" panose="020F0502020204030204" pitchFamily="34" charset="0"/>
              </a:rPr>
              <a:t>của</a:t>
            </a:r>
            <a:r>
              <a:rPr lang="en-US" sz="3600" b="1" dirty="0" smtClean="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smtClean="0">
                <a:solidFill>
                  <a:schemeClr val="accent4">
                    <a:lumMod val="60000"/>
                    <a:lumOff val="40000"/>
                  </a:schemeClr>
                </a:solidFill>
                <a:latin typeface="Calibri" panose="020F0502020204030204" pitchFamily="34" charset="0"/>
                <a:cs typeface="Calibri" panose="020F0502020204030204" pitchFamily="34" charset="0"/>
              </a:rPr>
              <a:t>bài</a:t>
            </a:r>
            <a:r>
              <a:rPr lang="en-US" sz="3600" b="1" dirty="0" smtClean="0">
                <a:solidFill>
                  <a:schemeClr val="accent4">
                    <a:lumMod val="60000"/>
                    <a:lumOff val="40000"/>
                  </a:schemeClr>
                </a:solidFill>
                <a:latin typeface="Calibri" panose="020F0502020204030204" pitchFamily="34" charset="0"/>
                <a:cs typeface="Calibri" panose="020F0502020204030204" pitchFamily="34" charset="0"/>
              </a:rPr>
              <a:t> </a:t>
            </a:r>
            <a:r>
              <a:rPr lang="en-US" sz="3600" b="1" dirty="0" err="1" smtClean="0">
                <a:solidFill>
                  <a:schemeClr val="accent4">
                    <a:lumMod val="60000"/>
                    <a:lumOff val="40000"/>
                  </a:schemeClr>
                </a:solidFill>
                <a:latin typeface="Calibri" panose="020F0502020204030204" pitchFamily="34" charset="0"/>
                <a:cs typeface="Calibri" panose="020F0502020204030204" pitchFamily="34" charset="0"/>
              </a:rPr>
              <a:t>học</a:t>
            </a:r>
            <a:endParaRPr lang="en-US" sz="36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4" name="Rounded Rectangle 15">
            <a:extLst>
              <a:ext uri="{FF2B5EF4-FFF2-40B4-BE49-F238E27FC236}">
                <a16:creationId xmlns="" xmlns:a16="http://schemas.microsoft.com/office/drawing/2014/main" id="{FC59E771-7F92-9D18-A3A3-47E883EAEAAA}"/>
              </a:ext>
            </a:extLst>
          </p:cNvPr>
          <p:cNvSpPr/>
          <p:nvPr/>
        </p:nvSpPr>
        <p:spPr>
          <a:xfrm>
            <a:off x="591074" y="1618740"/>
            <a:ext cx="8427394" cy="207547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5" name="Rounded Rectangle 15">
            <a:extLst>
              <a:ext uri="{FF2B5EF4-FFF2-40B4-BE49-F238E27FC236}">
                <a16:creationId xmlns="" xmlns:a16="http://schemas.microsoft.com/office/drawing/2014/main" id="{8E351839-E4D7-7E5E-22E5-673F7C55DF37}"/>
              </a:ext>
            </a:extLst>
          </p:cNvPr>
          <p:cNvSpPr/>
          <p:nvPr/>
        </p:nvSpPr>
        <p:spPr>
          <a:xfrm>
            <a:off x="357422" y="3861134"/>
            <a:ext cx="8712926" cy="1282366"/>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8" name="TextBox 7">
            <a:extLst>
              <a:ext uri="{FF2B5EF4-FFF2-40B4-BE49-F238E27FC236}">
                <a16:creationId xmlns="" xmlns:a16="http://schemas.microsoft.com/office/drawing/2014/main" id="{86043E80-08F6-C28D-C524-2FACAA5E85FA}"/>
              </a:ext>
            </a:extLst>
          </p:cNvPr>
          <p:cNvSpPr txBox="1"/>
          <p:nvPr/>
        </p:nvSpPr>
        <p:spPr>
          <a:xfrm>
            <a:off x="691174" y="1693182"/>
            <a:ext cx="8327294" cy="1938992"/>
          </a:xfrm>
          <a:prstGeom prst="rect">
            <a:avLst/>
          </a:prstGeom>
          <a:noFill/>
        </p:spPr>
        <p:txBody>
          <a:bodyPr wrap="square">
            <a:spAutoFit/>
          </a:bodyPr>
          <a:lstStyle/>
          <a:p>
            <a:pPr algn="just">
              <a:spcBef>
                <a:spcPts val="100"/>
              </a:spcBef>
              <a:spcAft>
                <a:spcPts val="100"/>
              </a:spcAft>
            </a:pPr>
            <a:r>
              <a:rPr lang="vi-VN" sz="2400" dirty="0">
                <a:solidFill>
                  <a:schemeClr val="accent1">
                    <a:lumMod val="75000"/>
                  </a:schemeClr>
                </a:solidFill>
                <a:latin typeface="Times New Roman" panose="02020603050405020304" pitchFamily="18" charset="0"/>
                <a:ea typeface="Times New Roman" panose="02020603050405020304" pitchFamily="18" charset="0"/>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 xmlns:a16="http://schemas.microsoft.com/office/drawing/2014/main" id="{0064A316-AA8E-C312-135C-1F269CE8D0F2}"/>
              </a:ext>
            </a:extLst>
          </p:cNvPr>
          <p:cNvSpPr txBox="1"/>
          <p:nvPr/>
        </p:nvSpPr>
        <p:spPr>
          <a:xfrm>
            <a:off x="223128" y="3856280"/>
            <a:ext cx="8920872" cy="1200329"/>
          </a:xfrm>
          <a:prstGeom prst="rect">
            <a:avLst/>
          </a:prstGeom>
          <a:noFill/>
        </p:spPr>
        <p:txBody>
          <a:bodyPr wrap="square">
            <a:spAutoFit/>
          </a:bodyPr>
          <a:lstStyle/>
          <a:p>
            <a:pPr algn="ctr"/>
            <a:r>
              <a:rPr lang="vi-VN" sz="2400" dirty="0">
                <a:solidFill>
                  <a:schemeClr val="accent1">
                    <a:lumMod val="75000"/>
                  </a:schemeClr>
                </a:solidFill>
                <a:latin typeface="Times New Roman" panose="02020603050405020304" pitchFamily="18" charset="0"/>
                <a:cs typeface="Times New Roman" panose="02020603050405020304" pitchFamily="18" charset="0"/>
              </a:rPr>
              <a:t>Chúng ta cần phải hiểu điều gì phù hợp với bản thân mình và biết hài lòng với nó, không nên “đứng núi này trông núi nọ”, thích những thứ của người khác trong khi những thứ đó không hề phù hợp với mình.</a:t>
            </a:r>
            <a:endParaRPr lang="en-US" sz="2400" dirty="0">
              <a:solidFill>
                <a:schemeClr val="accent1">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37432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 xmlns:a16="http://schemas.microsoft.com/office/drawing/2014/main" id="{82CFF83C-3474-47D5-8EE1-D68C7A24BE0A}"/>
              </a:ext>
            </a:extLst>
          </p:cNvPr>
          <p:cNvGrpSpPr/>
          <p:nvPr/>
        </p:nvGrpSpPr>
        <p:grpSpPr>
          <a:xfrm>
            <a:off x="-350148" y="2070170"/>
            <a:ext cx="5374104"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 xmlns:a16="http://schemas.microsoft.com/office/drawing/2014/main" id="{02AA3FE7-A799-4BC0-8DB0-ACE0EDB1D088}"/>
              </a:ext>
            </a:extLst>
          </p:cNvPr>
          <p:cNvSpPr txBox="1"/>
          <p:nvPr/>
        </p:nvSpPr>
        <p:spPr>
          <a:xfrm>
            <a:off x="184820" y="2991657"/>
            <a:ext cx="4341606" cy="769441"/>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LUYỆN ĐỌC LẠI </a:t>
            </a:r>
            <a:endParaRPr lang="en-US" sz="4400" b="1" dirty="0">
              <a:solidFill>
                <a:schemeClr val="bg2"/>
              </a:solidFill>
              <a:latin typeface="Cambria" panose="02040503050406030204" pitchFamily="18" charset="0"/>
            </a:endParaRPr>
          </a:p>
        </p:txBody>
      </p:sp>
      <p:pic>
        <p:nvPicPr>
          <p:cNvPr id="2" name="Picture 1" descr="A chameleon on a branch&#10;&#10;Description automatically generated with medium confidence">
            <a:extLst>
              <a:ext uri="{FF2B5EF4-FFF2-40B4-BE49-F238E27FC236}">
                <a16:creationId xmlns="" xmlns:a16="http://schemas.microsoft.com/office/drawing/2014/main" id="{0A06F7B6-7CEC-08ED-DAB0-EFF15B25275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56723" y="161149"/>
            <a:ext cx="4782290" cy="4782290"/>
          </a:xfrm>
          <a:prstGeom prst="rect">
            <a:avLst/>
          </a:prstGeom>
        </p:spPr>
      </p:pic>
      <p:sp>
        <p:nvSpPr>
          <p:cNvPr id="18" name="文本框 38"/>
          <p:cNvSpPr txBox="1"/>
          <p:nvPr/>
        </p:nvSpPr>
        <p:spPr>
          <a:xfrm>
            <a:off x="184820" y="1165440"/>
            <a:ext cx="43434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3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704462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CBD8C8D-05F2-7995-838E-EED3D5E77E9E}"/>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937618" y="419726"/>
            <a:ext cx="1715588" cy="1581074"/>
          </a:xfrm>
          <a:prstGeom prst="rect">
            <a:avLst/>
          </a:prstGeom>
        </p:spPr>
      </p:pic>
      <p:pic>
        <p:nvPicPr>
          <p:cNvPr id="2" name="Picture 1"/>
          <p:cNvPicPr>
            <a:picLocks noChangeAspect="1"/>
          </p:cNvPicPr>
          <p:nvPr/>
        </p:nvPicPr>
        <p:blipFill>
          <a:blip r:embed="rId4"/>
          <a:stretch>
            <a:fillRect/>
          </a:stretch>
        </p:blipFill>
        <p:spPr>
          <a:xfrm>
            <a:off x="2002313" y="769301"/>
            <a:ext cx="5139373" cy="2462997"/>
          </a:xfrm>
          <a:prstGeom prst="rect">
            <a:avLst/>
          </a:prstGeom>
        </p:spPr>
      </p:pic>
    </p:spTree>
    <p:extLst>
      <p:ext uri="{BB962C8B-B14F-4D97-AF65-F5344CB8AC3E}">
        <p14:creationId xmlns:p14="http://schemas.microsoft.com/office/powerpoint/2010/main" val="2533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eptile, green, amphibian, chameleon&#10;&#10;Description automatically generated">
            <a:extLst>
              <a:ext uri="{FF2B5EF4-FFF2-40B4-BE49-F238E27FC236}">
                <a16:creationId xmlns="" xmlns:a16="http://schemas.microsoft.com/office/drawing/2014/main" id="{B25B0592-22F7-39F6-AF8A-16051B894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2495">
            <a:off x="7134579" y="2937916"/>
            <a:ext cx="2090195" cy="1040379"/>
          </a:xfrm>
          <a:prstGeom prst="rect">
            <a:avLst/>
          </a:prstGeom>
        </p:spPr>
      </p:pic>
      <p:pic>
        <p:nvPicPr>
          <p:cNvPr id="3" name="Picture 2">
            <a:extLst>
              <a:ext uri="{FF2B5EF4-FFF2-40B4-BE49-F238E27FC236}">
                <a16:creationId xmlns="" xmlns:a16="http://schemas.microsoft.com/office/drawing/2014/main" id="{B87703CC-BBE8-D374-601C-8D16275CEE91}"/>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rot="19778396" flipH="1">
            <a:off x="100052" y="3409120"/>
            <a:ext cx="1715588" cy="1581074"/>
          </a:xfrm>
          <a:prstGeom prst="rect">
            <a:avLst/>
          </a:prstGeom>
        </p:spPr>
      </p:pic>
      <p:sp>
        <p:nvSpPr>
          <p:cNvPr id="4" name="Rectangle: Rounded Corners 3">
            <a:extLst>
              <a:ext uri="{FF2B5EF4-FFF2-40B4-BE49-F238E27FC236}">
                <a16:creationId xmlns="" xmlns:a16="http://schemas.microsoft.com/office/drawing/2014/main" id="{F8FD6632-B30D-CB7F-55C1-0B7FAE7C9127}"/>
              </a:ext>
            </a:extLst>
          </p:cNvPr>
          <p:cNvSpPr/>
          <p:nvPr/>
        </p:nvSpPr>
        <p:spPr>
          <a:xfrm>
            <a:off x="292963" y="177552"/>
            <a:ext cx="8407154" cy="1014947"/>
          </a:xfrm>
          <a:prstGeom prst="roundRect">
            <a:avLst/>
          </a:prstGeom>
          <a:solidFill>
            <a:srgbClr val="FFFFFF"/>
          </a:solidFill>
          <a:ln w="25400">
            <a:solidFill>
              <a:schemeClr val="accent5">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 xmlns:a16="http://schemas.microsoft.com/office/drawing/2014/main" id="{0C4D5E70-C9DD-221F-3171-FD3283CD61D7}"/>
              </a:ext>
            </a:extLst>
          </p:cNvPr>
          <p:cNvSpPr txBox="1"/>
          <p:nvPr/>
        </p:nvSpPr>
        <p:spPr>
          <a:xfrm>
            <a:off x="292962" y="164456"/>
            <a:ext cx="8407153" cy="1015663"/>
          </a:xfrm>
          <a:prstGeom prst="rect">
            <a:avLst/>
          </a:prstGeom>
          <a:noFill/>
        </p:spPr>
        <p:txBody>
          <a:bodyPr wrap="square" rtlCol="0">
            <a:spAutoFit/>
          </a:bodyPr>
          <a:lstStyle/>
          <a:p>
            <a:r>
              <a:rPr lang="en-US" sz="3000" b="1" dirty="0" err="1">
                <a:latin typeface="Cambria" panose="02040503050406030204" pitchFamily="18" charset="0"/>
                <a:ea typeface="Cambria" panose="02040503050406030204" pitchFamily="18" charset="0"/>
              </a:rPr>
              <a:t>Em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hãy</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trả</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con </a:t>
            </a:r>
            <a:r>
              <a:rPr lang="en-US" sz="3000" b="1" dirty="0" err="1">
                <a:latin typeface="Cambria" panose="02040503050406030204" pitchFamily="18" charset="0"/>
                <a:ea typeface="Cambria" panose="02040503050406030204" pitchFamily="18" charset="0"/>
              </a:rPr>
              <a:t>vật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sau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cùng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đặc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điểm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trường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sống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thói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quen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của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nó</a:t>
            </a:r>
            <a:endParaRPr lang="en-US" sz="3000" b="1" dirty="0">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 xmlns:a16="http://schemas.microsoft.com/office/drawing/2014/main" id="{C872F264-40EF-E7B5-5C32-4D8628E820BE}"/>
              </a:ext>
            </a:extLst>
          </p:cNvPr>
          <p:cNvGrpSpPr/>
          <p:nvPr/>
        </p:nvGrpSpPr>
        <p:grpSpPr>
          <a:xfrm>
            <a:off x="1606858" y="1444423"/>
            <a:ext cx="5556695" cy="3432081"/>
            <a:chOff x="3974297" y="187222"/>
            <a:chExt cx="8013141" cy="6709181"/>
          </a:xfrm>
        </p:grpSpPr>
        <p:sp>
          <p:nvSpPr>
            <p:cNvPr id="7" name="Rounded Rectangle 36">
              <a:extLst>
                <a:ext uri="{FF2B5EF4-FFF2-40B4-BE49-F238E27FC236}">
                  <a16:creationId xmlns="" xmlns:a16="http://schemas.microsoft.com/office/drawing/2014/main" id="{46549291-5745-0D68-B3F7-116236DA0796}"/>
                </a:ext>
              </a:extLst>
            </p:cNvPr>
            <p:cNvSpPr/>
            <p:nvPr/>
          </p:nvSpPr>
          <p:spPr>
            <a:xfrm>
              <a:off x="4101118" y="301219"/>
              <a:ext cx="7787065" cy="64572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7">
              <a:extLst>
                <a:ext uri="{FF2B5EF4-FFF2-40B4-BE49-F238E27FC236}">
                  <a16:creationId xmlns="" xmlns:a16="http://schemas.microsoft.com/office/drawing/2014/main" id="{1B25A03C-7A10-7F4C-4622-6E2BCC808A7E}"/>
                </a:ext>
              </a:extLst>
            </p:cNvPr>
            <p:cNvSpPr/>
            <p:nvPr/>
          </p:nvSpPr>
          <p:spPr>
            <a:xfrm>
              <a:off x="3974297" y="187222"/>
              <a:ext cx="8013141" cy="6709181"/>
            </a:xfrm>
            <a:prstGeom prst="roundRect">
              <a:avLst/>
            </a:prstGeom>
            <a:noFill/>
            <a:ln w="508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 xmlns:a16="http://schemas.microsoft.com/office/drawing/2014/main" id="{BC9249B1-37A9-271B-0249-80405C27F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742" y="1625284"/>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 xmlns:a16="http://schemas.microsoft.com/office/drawing/2014/main" id="{B532E869-E707-4D22-D077-6CBD0D20C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742" y="1635559"/>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4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71315" y="949708"/>
            <a:ext cx="495649"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chemeClr val="tx1">
                      <a:lumMod val="95000"/>
                      <a:lumOff val="5000"/>
                    </a:schemeClr>
                  </a:solidFill>
                </a:ln>
                <a:solidFill>
                  <a:srgbClr val="FFC000">
                    <a:lumMod val="20000"/>
                    <a:lumOff val="80000"/>
                  </a:srgbClr>
                </a:solidFill>
                <a:effectLst/>
                <a:uLnTx/>
                <a:uFillTx/>
                <a:latin typeface="UVN Dzung Dakao" panose="00000400000000000000" pitchFamily="2" charset="0"/>
                <a:ea typeface="微软雅黑"/>
                <a:cs typeface="+mn-ea"/>
                <a:sym typeface="+mn-lt"/>
              </a:rPr>
              <a:t>2</a:t>
            </a:r>
            <a:endParaRPr kumimoji="0" lang="zh-CN" altLang="en-US" sz="4800" b="0" i="0" u="none" strike="noStrike" kern="1200" cap="none" spc="0" normalizeH="0" baseline="0" noProof="0" dirty="0">
              <a:ln>
                <a:solidFill>
                  <a:schemeClr val="tx1">
                    <a:lumMod val="95000"/>
                    <a:lumOff val="5000"/>
                  </a:schemeClr>
                </a:solidFill>
              </a:ln>
              <a:solidFill>
                <a:prstClr val="black"/>
              </a:solidFill>
              <a:effectLst/>
              <a:uLnTx/>
              <a:uFillTx/>
              <a:latin typeface="UVN Dzung Dakao" panose="00000400000000000000" pitchFamily="2" charset="0"/>
              <a:ea typeface="微软雅黑"/>
              <a:cs typeface="+mn-ea"/>
              <a:sym typeface="+mn-lt"/>
            </a:endParaRPr>
          </a:p>
        </p:txBody>
      </p:sp>
      <p:sp>
        <p:nvSpPr>
          <p:cNvPr id="5" name="矩形 8">
            <a:extLst>
              <a:ext uri="{FF2B5EF4-FFF2-40B4-BE49-F238E27FC236}">
                <a16:creationId xmlns="" xmlns:a16="http://schemas.microsoft.com/office/drawing/2014/main" id="{2B45CF15-4A67-C285-68C1-D21B41D18EED}"/>
              </a:ext>
            </a:extLst>
          </p:cNvPr>
          <p:cNvSpPr/>
          <p:nvPr/>
        </p:nvSpPr>
        <p:spPr>
          <a:xfrm>
            <a:off x="1795412" y="1676322"/>
            <a:ext cx="5532284"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rPr>
              <a:t>KHÁM PHÁ</a:t>
            </a:r>
            <a:endParaRPr kumimoji="0" lang="zh-CN" altLang="en-US"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endParaRPr>
          </a:p>
        </p:txBody>
      </p:sp>
      <p:pic>
        <p:nvPicPr>
          <p:cNvPr id="2" name="Picture 1">
            <a:extLst>
              <a:ext uri="{FF2B5EF4-FFF2-40B4-BE49-F238E27FC236}">
                <a16:creationId xmlns="" xmlns:a16="http://schemas.microsoft.com/office/drawing/2014/main" id="{0C9BC2CD-0C92-D3BB-373F-6B2E7497DFC8}"/>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264364" y="419725"/>
            <a:ext cx="1715588" cy="1581074"/>
          </a:xfrm>
          <a:prstGeom prst="rect">
            <a:avLst/>
          </a:prstGeom>
        </p:spPr>
      </p:pic>
    </p:spTree>
    <p:extLst>
      <p:ext uri="{BB962C8B-B14F-4D97-AF65-F5344CB8AC3E}">
        <p14:creationId xmlns:p14="http://schemas.microsoft.com/office/powerpoint/2010/main" val="322322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3285F08-AEE5-A62A-0D4B-A2B40513BF10}"/>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069319" y="3123738"/>
            <a:ext cx="1715588" cy="1581074"/>
          </a:xfrm>
          <a:prstGeom prst="rect">
            <a:avLst/>
          </a:prstGeom>
        </p:spPr>
      </p:pic>
      <p:pic>
        <p:nvPicPr>
          <p:cNvPr id="2" name="Picture 1"/>
          <p:cNvPicPr>
            <a:picLocks noChangeAspect="1"/>
          </p:cNvPicPr>
          <p:nvPr/>
        </p:nvPicPr>
        <p:blipFill>
          <a:blip r:embed="rId4"/>
          <a:stretch>
            <a:fillRect/>
          </a:stretch>
        </p:blipFill>
        <p:spPr>
          <a:xfrm>
            <a:off x="1814277" y="813154"/>
            <a:ext cx="5675868" cy="2310584"/>
          </a:xfrm>
          <a:prstGeom prst="rect">
            <a:avLst/>
          </a:prstGeom>
        </p:spPr>
      </p:pic>
      <p:sp>
        <p:nvSpPr>
          <p:cNvPr id="4" name="文本框 38"/>
          <p:cNvSpPr txBox="1"/>
          <p:nvPr/>
        </p:nvSpPr>
        <p:spPr>
          <a:xfrm>
            <a:off x="2313585" y="695296"/>
            <a:ext cx="4343400"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416316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865981" y="1323048"/>
            <a:ext cx="5031659" cy="1754325"/>
          </a:xfrm>
          <a:prstGeom prst="rect">
            <a:avLst/>
          </a:prstGeom>
          <a:noFill/>
        </p:spPr>
        <p:txBody>
          <a:bodyPr wrap="square" rtlCol="0">
            <a:spAutoFit/>
          </a:bodyPr>
          <a:lstStyle/>
          <a:p>
            <a:pPr algn="ctr"/>
            <a:r>
              <a:rPr lang="en-US" sz="5400" b="1" dirty="0" err="1">
                <a:solidFill>
                  <a:srgbClr val="92D050"/>
                </a:solidFill>
                <a:effectLst>
                  <a:reflection blurRad="6350" stA="55000" endA="300" endPos="45500" dir="5400000" sy="-100000" algn="bl" rotWithShape="0"/>
                </a:effectLst>
                <a:latin typeface="UTM Avo" panose="02040603050506020204" pitchFamily="18" charset="0"/>
              </a:rPr>
              <a:t>Luyện</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đọc</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nối</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tiếp</a:t>
            </a:r>
            <a:r>
              <a:rPr lang="en-US" sz="5400" b="1" dirty="0">
                <a:solidFill>
                  <a:srgbClr val="92D050"/>
                </a:solidFill>
                <a:effectLst>
                  <a:reflection blurRad="6350" stA="55000" endA="300" endPos="45500" dir="5400000" sy="-100000" algn="bl" rotWithShape="0"/>
                </a:effectLst>
                <a:latin typeface="UTM Avo" panose="02040603050506020204" pitchFamily="18" charset="0"/>
              </a:rPr>
              <a:t> </a:t>
            </a:r>
            <a:r>
              <a:rPr lang="en-US" sz="5400" b="1" dirty="0" err="1">
                <a:solidFill>
                  <a:srgbClr val="92D05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92D05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91687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 xmlns:a16="http://schemas.microsoft.com/office/drawing/2014/main" id="{41F79E8A-EF4A-4837-ACD6-F906C657CE92}"/>
              </a:ext>
            </a:extLst>
          </p:cNvPr>
          <p:cNvGrpSpPr/>
          <p:nvPr/>
        </p:nvGrpSpPr>
        <p:grpSpPr>
          <a:xfrm>
            <a:off x="4336289" y="1232765"/>
            <a:ext cx="4661310"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 xmlns:a16="http://schemas.microsoft.com/office/drawing/2014/main" id="{2EC6A053-E885-47CE-8723-B91F2E264D2F}"/>
              </a:ext>
            </a:extLst>
          </p:cNvPr>
          <p:cNvSpPr txBox="1"/>
          <p:nvPr/>
        </p:nvSpPr>
        <p:spPr>
          <a:xfrm>
            <a:off x="4831183" y="2175594"/>
            <a:ext cx="3850530" cy="769441"/>
          </a:xfrm>
          <a:prstGeom prst="rect">
            <a:avLst/>
          </a:prstGeom>
          <a:noFill/>
        </p:spPr>
        <p:txBody>
          <a:bodyPr wrap="square" rtlCol="0">
            <a:spAutoFit/>
          </a:bodyPr>
          <a:lstStyle/>
          <a:p>
            <a:pPr algn="ctr"/>
            <a:r>
              <a:rPr lang="vi-VN" sz="4400" b="1" dirty="0">
                <a:solidFill>
                  <a:schemeClr val="bg2"/>
                </a:solidFill>
                <a:latin typeface="Cambria" panose="02040503050406030204" pitchFamily="18" charset="0"/>
              </a:rPr>
              <a:t>TÌM HIỂU BÀI</a:t>
            </a:r>
            <a:endParaRPr lang="en-US" sz="4400" b="1" dirty="0">
              <a:solidFill>
                <a:schemeClr val="bg2"/>
              </a:solidFill>
              <a:latin typeface="Cambria" panose="02040503050406030204" pitchFamily="18" charset="0"/>
            </a:endParaRPr>
          </a:p>
        </p:txBody>
      </p:sp>
      <p:pic>
        <p:nvPicPr>
          <p:cNvPr id="2" name="Picture 1" descr="A chameleon on a branch&#10;&#10;Description automatically generated with medium confidence">
            <a:extLst>
              <a:ext uri="{FF2B5EF4-FFF2-40B4-BE49-F238E27FC236}">
                <a16:creationId xmlns="" xmlns:a16="http://schemas.microsoft.com/office/drawing/2014/main" id="{107B0333-64BF-A5FC-9CD5-F5D1596EE06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3210" y="-69180"/>
            <a:ext cx="5212680" cy="5212680"/>
          </a:xfrm>
          <a:prstGeom prst="rect">
            <a:avLst/>
          </a:prstGeom>
        </p:spPr>
      </p:pic>
      <p:sp>
        <p:nvSpPr>
          <p:cNvPr id="26" name="文本框 38"/>
          <p:cNvSpPr txBox="1"/>
          <p:nvPr/>
        </p:nvSpPr>
        <p:spPr>
          <a:xfrm>
            <a:off x="4438533" y="194569"/>
            <a:ext cx="4343400"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54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54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241465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par>
                                <p:cTn id="64" presetID="16" presetClass="entr" presetSubtype="21" fill="hold" nodeType="withEffect">
                                  <p:stCondLst>
                                    <p:cond delay="0"/>
                                  </p:stCondLst>
                                  <p:childTnLst>
                                    <p:set>
                                      <p:cBhvr>
                                        <p:cTn id="65" dur="1" fill="hold">
                                          <p:stCondLst>
                                            <p:cond delay="0"/>
                                          </p:stCondLst>
                                        </p:cTn>
                                        <p:tgtEl>
                                          <p:spTgt spid="26">
                                            <p:txEl>
                                              <p:pRg st="0" end="0"/>
                                            </p:txEl>
                                          </p:spTgt>
                                        </p:tgtEl>
                                        <p:attrNameLst>
                                          <p:attrName>style.visibility</p:attrName>
                                        </p:attrNameLst>
                                      </p:cBhvr>
                                      <p:to>
                                        <p:strVal val="visible"/>
                                      </p:to>
                                    </p:set>
                                    <p:animEffect transition="in" filter="barn(inVertical)">
                                      <p:cBhvr>
                                        <p:cTn id="6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 xmlns:a16="http://schemas.microsoft.com/office/drawing/2014/main" id="{43214F1C-318F-46FC-B8BE-1AC173A5AB27}"/>
              </a:ext>
            </a:extLst>
          </p:cNvPr>
          <p:cNvSpPr txBox="1"/>
          <p:nvPr/>
        </p:nvSpPr>
        <p:spPr>
          <a:xfrm rot="21252703">
            <a:off x="895167" y="780693"/>
            <a:ext cx="7888334" cy="12003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1.</a:t>
            </a:r>
            <a:r>
              <a:rPr kumimoji="0" lang="vi-VN" altLang="en-US" sz="3600" b="1" i="0" u="none" strike="noStrike" kern="1200" cap="none" spc="0" normalizeH="0" baseline="0" noProof="0" dirty="0" smtClean="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Thằn </a:t>
            </a:r>
            <a:r>
              <a:rPr kumimoji="0" lang="vi-VN"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lằn xanh và tắc kè đã tự giới thiệu những gì trong lần đầu gặp gỡ?</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Arrow: Pentagon 4">
            <a:extLst>
              <a:ext uri="{FF2B5EF4-FFF2-40B4-BE49-F238E27FC236}">
                <a16:creationId xmlns="" xmlns:a16="http://schemas.microsoft.com/office/drawing/2014/main" id="{4BC9BD2D-DC61-5C45-9A89-78861863EC97}"/>
              </a:ext>
            </a:extLst>
          </p:cNvPr>
          <p:cNvSpPr/>
          <p:nvPr/>
        </p:nvSpPr>
        <p:spPr>
          <a:xfrm>
            <a:off x="98426" y="2901511"/>
            <a:ext cx="2504723" cy="704326"/>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Arrow: Pentagon 5">
            <a:extLst>
              <a:ext uri="{FF2B5EF4-FFF2-40B4-BE49-F238E27FC236}">
                <a16:creationId xmlns="" xmlns:a16="http://schemas.microsoft.com/office/drawing/2014/main" id="{2430C84C-A978-8384-D151-701E953A46EB}"/>
              </a:ext>
            </a:extLst>
          </p:cNvPr>
          <p:cNvSpPr/>
          <p:nvPr/>
        </p:nvSpPr>
        <p:spPr>
          <a:xfrm>
            <a:off x="125451" y="3935723"/>
            <a:ext cx="2477698"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 xmlns:a16="http://schemas.microsoft.com/office/drawing/2014/main" id="{FCEABBB4-9E87-6664-96BB-CDD920A1A9A0}"/>
              </a:ext>
            </a:extLst>
          </p:cNvPr>
          <p:cNvSpPr txBox="1"/>
          <p:nvPr/>
        </p:nvSpPr>
        <p:spPr>
          <a:xfrm>
            <a:off x="98426" y="2976675"/>
            <a:ext cx="3368552"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2" name="TextBox 11">
            <a:extLst>
              <a:ext uri="{FF2B5EF4-FFF2-40B4-BE49-F238E27FC236}">
                <a16:creationId xmlns="" xmlns:a16="http://schemas.microsoft.com/office/drawing/2014/main" id="{9304AA9D-06D4-85A3-3346-0A142610EB3A}"/>
              </a:ext>
            </a:extLst>
          </p:cNvPr>
          <p:cNvSpPr txBox="1"/>
          <p:nvPr/>
        </p:nvSpPr>
        <p:spPr>
          <a:xfrm>
            <a:off x="2782797" y="2702678"/>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thằn lằn xanh, tớ thích đi kiếm thức ăn vào ban ngày.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14" name="TextBox 13">
            <a:extLst>
              <a:ext uri="{FF2B5EF4-FFF2-40B4-BE49-F238E27FC236}">
                <a16:creationId xmlns="" xmlns:a16="http://schemas.microsoft.com/office/drawing/2014/main" id="{B20CB8C0-CB53-46CB-25EB-6B3E68415ED0}"/>
              </a:ext>
            </a:extLst>
          </p:cNvPr>
          <p:cNvSpPr txBox="1"/>
          <p:nvPr/>
        </p:nvSpPr>
        <p:spPr>
          <a:xfrm>
            <a:off x="554768" y="4009519"/>
            <a:ext cx="1481280"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 xmlns:a16="http://schemas.microsoft.com/office/drawing/2014/main" id="{C63C738F-AC63-E095-3C7E-A97BB477FB51}"/>
              </a:ext>
            </a:extLst>
          </p:cNvPr>
          <p:cNvSpPr txBox="1"/>
          <p:nvPr/>
        </p:nvSpPr>
        <p:spPr>
          <a:xfrm>
            <a:off x="2802345" y="3833282"/>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tắc kè. Tớ thích kiếm thức ăn vào buổi tối.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13828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25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animBg="1"/>
      <p:bldP spid="10" grpId="0"/>
      <p:bldP spid="12"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 xmlns:a16="http://schemas.microsoft.com/office/drawing/2014/main" id="{43214F1C-318F-46FC-B8BE-1AC173A5AB27}"/>
              </a:ext>
            </a:extLst>
          </p:cNvPr>
          <p:cNvSpPr txBox="1"/>
          <p:nvPr/>
        </p:nvSpPr>
        <p:spPr>
          <a:xfrm rot="21252703">
            <a:off x="340258" y="578881"/>
            <a:ext cx="7053503" cy="1200329"/>
          </a:xfrm>
          <a:prstGeom prst="rect">
            <a:avLst/>
          </a:prstGeom>
          <a:noFill/>
        </p:spPr>
        <p:txBody>
          <a:bodyPr wrap="square">
            <a:spAutoFit/>
          </a:bodyPr>
          <a:lstStyle/>
          <a:p>
            <a:pPr algn="ctr"/>
            <a:r>
              <a:rPr lang="en-US" altLang="en-US" sz="3600" b="1" dirty="0" smtClean="0">
                <a:solidFill>
                  <a:srgbClr val="FFFF00"/>
                </a:solidFill>
                <a:latin typeface="Calibri" panose="020F0502020204030204" pitchFamily="34" charset="0"/>
                <a:cs typeface="Calibri" panose="020F0502020204030204" pitchFamily="34" charset="0"/>
              </a:rPr>
              <a:t>2. </a:t>
            </a:r>
            <a:r>
              <a:rPr lang="vi-VN" altLang="en-US" sz="3600" b="1" dirty="0" smtClean="0">
                <a:solidFill>
                  <a:srgbClr val="FFFF00"/>
                </a:solidFill>
                <a:latin typeface="Calibri" panose="020F0502020204030204" pitchFamily="34" charset="0"/>
                <a:cs typeface="Calibri" panose="020F0502020204030204" pitchFamily="34" charset="0"/>
              </a:rPr>
              <a:t>Vì </a:t>
            </a:r>
            <a:r>
              <a:rPr lang="vi-VN" altLang="en-US" sz="3600" b="1" dirty="0">
                <a:solidFill>
                  <a:srgbClr val="FFFF00"/>
                </a:solidFill>
                <a:latin typeface="Calibri" panose="020F0502020204030204" pitchFamily="34" charset="0"/>
                <a:cs typeface="Calibri" panose="020F0502020204030204" pitchFamily="34" charset="0"/>
              </a:rPr>
              <a:t>sao hai bạn muốn đổi cuộc sống cho nhau?</a:t>
            </a:r>
            <a:endParaRPr lang="en-US" sz="3600" dirty="0">
              <a:solidFill>
                <a:srgbClr val="FFFF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10" name="TextBox 9">
            <a:extLst>
              <a:ext uri="{FF2B5EF4-FFF2-40B4-BE49-F238E27FC236}">
                <a16:creationId xmlns="" xmlns:a16="http://schemas.microsoft.com/office/drawing/2014/main" id="{D37DC3FF-E912-4DEA-9F53-8F9D084C2E1B}"/>
              </a:ext>
            </a:extLst>
          </p:cNvPr>
          <p:cNvSpPr txBox="1"/>
          <p:nvPr/>
        </p:nvSpPr>
        <p:spPr>
          <a:xfrm>
            <a:off x="2" y="2526689"/>
            <a:ext cx="9143998" cy="1077218"/>
          </a:xfrm>
          <a:prstGeom prst="rect">
            <a:avLst/>
          </a:prstGeom>
          <a:noFill/>
        </p:spPr>
        <p:txBody>
          <a:bodyPr wrap="square">
            <a:spAutoFit/>
          </a:bodyPr>
          <a:lstStyle/>
          <a:p>
            <a:pPr>
              <a:spcBef>
                <a:spcPts val="1200"/>
              </a:spcBef>
            </a:pPr>
            <a:r>
              <a:rPr lang="vi-VN" altLang="en-US" sz="3200" b="1" dirty="0">
                <a:solidFill>
                  <a:schemeClr val="accent5">
                    <a:lumMod val="50000"/>
                  </a:schemeClr>
                </a:solidFill>
                <a:latin typeface="Calibri" panose="020F0502020204030204" pitchFamily="34" charset="0"/>
                <a:cs typeface="Calibri" panose="020F0502020204030204" pitchFamily="34" charset="0"/>
              </a:rPr>
              <a:t>	Tắc kè chán những bức tường muốn kiếm ăn trên những cành cây và bụi cỏ giống thằn lằn xanh.</a:t>
            </a:r>
          </a:p>
        </p:txBody>
      </p:sp>
      <p:pic>
        <p:nvPicPr>
          <p:cNvPr id="2" name="Picture 1" descr="A picture containing reptile, green, amphibian, chameleon&#10;&#10;Description automatically generated">
            <a:extLst>
              <a:ext uri="{FF2B5EF4-FFF2-40B4-BE49-F238E27FC236}">
                <a16:creationId xmlns=""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11" y="691133"/>
            <a:ext cx="1974645" cy="982865"/>
          </a:xfrm>
          <a:prstGeom prst="rect">
            <a:avLst/>
          </a:prstGeom>
        </p:spPr>
      </p:pic>
      <p:sp>
        <p:nvSpPr>
          <p:cNvPr id="4" name="TextBox 3">
            <a:extLst>
              <a:ext uri="{FF2B5EF4-FFF2-40B4-BE49-F238E27FC236}">
                <a16:creationId xmlns="" xmlns:a16="http://schemas.microsoft.com/office/drawing/2014/main" id="{B1A6C065-1A64-8CB6-6088-0A933A341EF0}"/>
              </a:ext>
            </a:extLst>
          </p:cNvPr>
          <p:cNvSpPr txBox="1"/>
          <p:nvPr/>
        </p:nvSpPr>
        <p:spPr>
          <a:xfrm>
            <a:off x="2" y="3728216"/>
            <a:ext cx="9143998" cy="1077218"/>
          </a:xfrm>
          <a:prstGeom prst="rect">
            <a:avLst/>
          </a:prstGeom>
          <a:noFill/>
        </p:spPr>
        <p:txBody>
          <a:bodyPr wrap="square">
            <a:spAutoFit/>
          </a:bodyPr>
          <a:lstStyle/>
          <a:p>
            <a:pPr>
              <a:spcBef>
                <a:spcPts val="1200"/>
              </a:spcBef>
            </a:pPr>
            <a:r>
              <a:rPr lang="vi-VN" altLang="en-US" sz="3200" b="1" dirty="0">
                <a:latin typeface="Calibri" panose="020F0502020204030204" pitchFamily="34" charset="0"/>
                <a:cs typeface="Calibri" panose="020F0502020204030204" pitchFamily="34" charset="0"/>
              </a:rPr>
              <a:t>	</a:t>
            </a:r>
            <a:r>
              <a:rPr lang="vi-VN" altLang="en-US" sz="3200" b="1" dirty="0">
                <a:solidFill>
                  <a:schemeClr val="accent6">
                    <a:lumMod val="50000"/>
                  </a:schemeClr>
                </a:solidFill>
                <a:latin typeface="Calibri" panose="020F0502020204030204" pitchFamily="34" charset="0"/>
                <a:cs typeface="Calibri" panose="020F0502020204030204" pitchFamily="34" charset="0"/>
              </a:rPr>
              <a:t>Thằn lằn xanh muốn bò lên tường để kiếm ăn giống tắc kè. </a:t>
            </a:r>
          </a:p>
        </p:txBody>
      </p:sp>
    </p:spTree>
    <p:extLst>
      <p:ext uri="{BB962C8B-B14F-4D97-AF65-F5344CB8AC3E}">
        <p14:creationId xmlns:p14="http://schemas.microsoft.com/office/powerpoint/2010/main" val="284790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 xmlns:a16="http://schemas.microsoft.com/office/drawing/2014/main" id="{43214F1C-318F-46FC-B8BE-1AC173A5AB27}"/>
              </a:ext>
            </a:extLst>
          </p:cNvPr>
          <p:cNvSpPr txBox="1"/>
          <p:nvPr/>
        </p:nvSpPr>
        <p:spPr>
          <a:xfrm rot="21252703">
            <a:off x="96492" y="542170"/>
            <a:ext cx="7421097"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FFFF00"/>
                </a:solidFill>
                <a:effectLst/>
                <a:uLnTx/>
                <a:uFillTx/>
                <a:latin typeface="Calibri" panose="020F0502020204030204" pitchFamily="34" charset="0"/>
                <a:ea typeface="微软雅黑"/>
                <a:cs typeface="Calibri" panose="020F0502020204030204" pitchFamily="34" charset="0"/>
              </a:rPr>
              <a:t>3. </a:t>
            </a:r>
            <a:r>
              <a:rPr kumimoji="0" lang="vi-VN" altLang="en-US" sz="3600" b="1" i="0" u="none" strike="noStrike" kern="1200" cap="none" spc="0" normalizeH="0" baseline="0" noProof="0" dirty="0" smtClean="0">
                <a:ln>
                  <a:noFill/>
                </a:ln>
                <a:solidFill>
                  <a:srgbClr val="FFFF00"/>
                </a:solidFill>
                <a:effectLst/>
                <a:uLnTx/>
                <a:uFillTx/>
                <a:latin typeface="Calibri" panose="020F0502020204030204" pitchFamily="34" charset="0"/>
                <a:ea typeface="微软雅黑"/>
                <a:cs typeface="Calibri" panose="020F0502020204030204" pitchFamily="34" charset="0"/>
              </a:rPr>
              <a:t>Hai </a:t>
            </a:r>
            <a:r>
              <a:rPr kumimoji="0" lang="vi-VN" altLang="en-US" sz="36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bạn</a:t>
            </a:r>
            <a:r>
              <a:rPr kumimoji="0" lang="vi-VN" altLang="en-US" sz="3600" b="1" i="0" u="none" strike="noStrike" kern="1200" cap="none" spc="0" normalizeH="0" noProof="0" dirty="0">
                <a:ln>
                  <a:noFill/>
                </a:ln>
                <a:solidFill>
                  <a:srgbClr val="FFFF00"/>
                </a:solidFill>
                <a:effectLst/>
                <a:uLnTx/>
                <a:uFillTx/>
                <a:latin typeface="Calibri" panose="020F0502020204030204" pitchFamily="34" charset="0"/>
                <a:ea typeface="微软雅黑"/>
                <a:cs typeface="Calibri" panose="020F0502020204030204" pitchFamily="34" charset="0"/>
              </a:rPr>
              <a:t>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sp>
        <p:nvSpPr>
          <p:cNvPr id="7" name="Rectangle 6">
            <a:extLst>
              <a:ext uri="{FF2B5EF4-FFF2-40B4-BE49-F238E27FC236}">
                <a16:creationId xmlns="" xmlns:a16="http://schemas.microsoft.com/office/drawing/2014/main" id="{BB239D27-1012-44E2-9E9A-8F4FA814B0A2}"/>
              </a:ext>
            </a:extLst>
          </p:cNvPr>
          <p:cNvSpPr/>
          <p:nvPr/>
        </p:nvSpPr>
        <p:spPr>
          <a:xfrm>
            <a:off x="-15240" y="2336916"/>
            <a:ext cx="9159240"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 xmlns:a16="http://schemas.microsoft.com/office/drawing/2014/main" id="{7A242275-0BA9-1A22-DDC7-F5E198A86EFC}"/>
              </a:ext>
            </a:extLst>
          </p:cNvPr>
          <p:cNvSpPr/>
          <p:nvPr/>
        </p:nvSpPr>
        <p:spPr>
          <a:xfrm>
            <a:off x="0" y="2786353"/>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 xmlns:a16="http://schemas.microsoft.com/office/drawing/2014/main" id="{41BA9252-BFD4-377A-EA6A-CD084B6B7260}"/>
              </a:ext>
            </a:extLst>
          </p:cNvPr>
          <p:cNvSpPr txBox="1"/>
          <p:nvPr/>
        </p:nvSpPr>
        <p:spPr>
          <a:xfrm>
            <a:off x="0" y="2875566"/>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thằn lằn xanh</a:t>
            </a:r>
          </a:p>
        </p:txBody>
      </p:sp>
      <p:sp>
        <p:nvSpPr>
          <p:cNvPr id="8" name="TextBox 7">
            <a:extLst>
              <a:ext uri="{FF2B5EF4-FFF2-40B4-BE49-F238E27FC236}">
                <a16:creationId xmlns="" xmlns:a16="http://schemas.microsoft.com/office/drawing/2014/main" id="{AFED3A8E-E574-044E-8037-E22C61EDDEFC}"/>
              </a:ext>
            </a:extLst>
          </p:cNvPr>
          <p:cNvSpPr txBox="1"/>
          <p:nvPr/>
        </p:nvSpPr>
        <p:spPr>
          <a:xfrm>
            <a:off x="2534783" y="2413901"/>
            <a:ext cx="6464438" cy="147732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Tay và</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chân không bám dính như tắc kè, không thể bò trên tường giống tắc kè, không thể kiếm ăn giống tắc kè.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9" name="Arrow: Pentagon 8">
            <a:extLst>
              <a:ext uri="{FF2B5EF4-FFF2-40B4-BE49-F238E27FC236}">
                <a16:creationId xmlns="" xmlns:a16="http://schemas.microsoft.com/office/drawing/2014/main" id="{FEB15952-D1BC-858C-EC12-14607A8C8B74}"/>
              </a:ext>
            </a:extLst>
          </p:cNvPr>
          <p:cNvSpPr/>
          <p:nvPr/>
        </p:nvSpPr>
        <p:spPr>
          <a:xfrm>
            <a:off x="2322" y="3968214"/>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 xmlns:a16="http://schemas.microsoft.com/office/drawing/2014/main" id="{652BE61F-3BD5-18A6-E9B0-640BAA371DCA}"/>
              </a:ext>
            </a:extLst>
          </p:cNvPr>
          <p:cNvSpPr txBox="1"/>
          <p:nvPr/>
        </p:nvSpPr>
        <p:spPr>
          <a:xfrm>
            <a:off x="62575" y="4145598"/>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tắc kè</a:t>
            </a:r>
          </a:p>
        </p:txBody>
      </p:sp>
      <p:sp>
        <p:nvSpPr>
          <p:cNvPr id="14" name="TextBox 13">
            <a:extLst>
              <a:ext uri="{FF2B5EF4-FFF2-40B4-BE49-F238E27FC236}">
                <a16:creationId xmlns="" xmlns:a16="http://schemas.microsoft.com/office/drawing/2014/main" id="{71B03F6A-AA85-AF30-EE38-2E9FCCDCE75D}"/>
              </a:ext>
            </a:extLst>
          </p:cNvPr>
          <p:cNvSpPr txBox="1"/>
          <p:nvPr/>
        </p:nvSpPr>
        <p:spPr>
          <a:xfrm>
            <a:off x="1563774" y="3968214"/>
            <a:ext cx="7492565" cy="954107"/>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Không</a:t>
            </a:r>
            <a:r>
              <a:rPr kumimoji="0" lang="vi-VN" altLang="en-US" sz="2800" b="1" i="0" u="none" strike="noStrike" kern="1200" cap="none" spc="0" normalizeH="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 thể chịu được sức nóng, da không giống thằn lằn, không thể kiếm ăn ngoài trời. </a:t>
            </a:r>
            <a:endParaRPr kumimoji="0" lang="en-US" sz="28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91435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16" presetClass="entr" presetSubtype="21" fill="hold" grpId="0" nodeType="withEffect">
                                  <p:stCondLst>
                                    <p:cond delay="25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8" grpId="0"/>
      <p:bldP spid="9" grpId="0" animBg="1"/>
      <p:bldP spid="12" grpId="0"/>
      <p:bldP spid="14"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1993</TotalTime>
  <Words>463</Words>
  <Application>Microsoft Office PowerPoint</Application>
  <PresentationFormat>On-screen Show (16:9)</PresentationFormat>
  <Paragraphs>53</Paragraphs>
  <Slides>15</Slides>
  <Notes>13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UTM Avo</vt:lpstr>
      <vt:lpstr>Cambria</vt:lpstr>
      <vt:lpstr>宋体</vt:lpstr>
      <vt:lpstr>UTM Showcard</vt:lpstr>
      <vt:lpstr>Arial</vt:lpstr>
      <vt:lpstr>思源黑体 CN Medium</vt:lpstr>
      <vt:lpstr>Calibri</vt:lpstr>
      <vt:lpstr>微软雅黑</vt:lpstr>
      <vt:lpstr>#9Slide03 AmpleSoft Bold</vt:lpstr>
      <vt:lpstr>Times New Roman</vt:lpstr>
      <vt:lpstr>UTM Aurora</vt:lpstr>
      <vt:lpstr>字魂27号-布丁体</vt:lpstr>
      <vt:lpstr>UVN Dzung Dakao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Users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MANG NON</dc:creator>
  <cp:keywords>MANG NON</cp:keywords>
  <dc:description>mang non</dc:description>
  <cp:lastModifiedBy>HuyenPC</cp:lastModifiedBy>
  <cp:revision>17</cp:revision>
  <dcterms:created xsi:type="dcterms:W3CDTF">2015-10-18T07:11:27Z</dcterms:created>
  <dcterms:modified xsi:type="dcterms:W3CDTF">2025-05-25T17:02:25Z</dcterms:modified>
  <cp:category>MANG NON NT6</cp:category>
  <cp:version>Mang non</cp:version>
</cp:coreProperties>
</file>