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68" r:id="rId14"/>
    <p:sldId id="289" r:id="rId15"/>
    <p:sldId id="269" r:id="rId16"/>
    <p:sldId id="290" r:id="rId17"/>
    <p:sldId id="291" r:id="rId18"/>
    <p:sldId id="292" r:id="rId19"/>
    <p:sldId id="270" r:id="rId20"/>
    <p:sldId id="283" r:id="rId21"/>
    <p:sldId id="27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FPOP1-W9" panose="020B0604020202020204" charset="-128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宋体" panose="02010600030101010101" pitchFamily="2" charset="-122"/>
      <p:regular r:id="rId31"/>
    </p:embeddedFont>
    <p:embeddedFont>
      <p:font typeface="Arial-Rounded" panose="020B0500000000000000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027" autoAdjust="0"/>
  </p:normalViewPr>
  <p:slideViewPr>
    <p:cSldViewPr snapToGrid="0">
      <p:cViewPr varScale="1">
        <p:scale>
          <a:sx n="107" d="100"/>
          <a:sy n="107" d="100"/>
        </p:scale>
        <p:origin x="25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4451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…………………………………..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5428" y="618475"/>
            <a:ext cx="7729736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312663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86603" y="1717473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391</Words>
  <Application>Microsoft Office PowerPoint</Application>
  <PresentationFormat>On-screen Show (16:9)</PresentationFormat>
  <Paragraphs>187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Calibri</vt:lpstr>
      <vt:lpstr>DFPOP1-W9</vt:lpstr>
      <vt:lpstr>微软雅黑</vt:lpstr>
      <vt:lpstr>华康少女文字W5</vt:lpstr>
      <vt:lpstr>Arial</vt:lpstr>
      <vt:lpstr>宋体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41</cp:revision>
  <dcterms:created xsi:type="dcterms:W3CDTF">2020-08-13T09:19:08Z</dcterms:created>
  <dcterms:modified xsi:type="dcterms:W3CDTF">2021-02-07T13:21:58Z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