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88" r:id="rId3"/>
    <p:sldMasterId id="2147483900" r:id="rId4"/>
    <p:sldMasterId id="2147483904" r:id="rId5"/>
    <p:sldMasterId id="2147483947" r:id="rId6"/>
  </p:sldMasterIdLst>
  <p:notesMasterIdLst>
    <p:notesMasterId r:id="rId26"/>
  </p:notesMasterIdLst>
  <p:sldIdLst>
    <p:sldId id="2735" r:id="rId7"/>
    <p:sldId id="558" r:id="rId8"/>
    <p:sldId id="559" r:id="rId9"/>
    <p:sldId id="256" r:id="rId10"/>
    <p:sldId id="281" r:id="rId11"/>
    <p:sldId id="304" r:id="rId12"/>
    <p:sldId id="312" r:id="rId13"/>
    <p:sldId id="324" r:id="rId14"/>
    <p:sldId id="313" r:id="rId15"/>
    <p:sldId id="9518" r:id="rId16"/>
    <p:sldId id="9519" r:id="rId17"/>
    <p:sldId id="9523" r:id="rId18"/>
    <p:sldId id="9524" r:id="rId19"/>
    <p:sldId id="309" r:id="rId20"/>
    <p:sldId id="279" r:id="rId21"/>
    <p:sldId id="9525" r:id="rId22"/>
    <p:sldId id="296" r:id="rId23"/>
    <p:sldId id="9532" r:id="rId24"/>
    <p:sldId id="6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60" d="100"/>
          <a:sy n="60" d="100"/>
        </p:scale>
        <p:origin x="8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12949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697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43380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020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5363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7288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615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6065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33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92679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988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14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295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2901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010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5461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154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7518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17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042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707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207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661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357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48703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8710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5447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06566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17163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064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66295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6811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265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3323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24702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846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317510"/>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04103395"/>
      </p:ext>
    </p:extLst>
  </p:cSld>
  <p:clrMapOvr>
    <a:masterClrMapping/>
  </p:clrMapOvr>
  <p:transition spd="slow" advClick="0" advTm="2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2685717"/>
      </p:ext>
    </p:extLst>
  </p:cSld>
  <p:clrMapOvr>
    <a:masterClrMapping/>
  </p:clrMapOvr>
  <p:transition spd="slow" advClick="0" advTm="2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40644011"/>
      </p:ext>
    </p:extLst>
  </p:cSld>
  <p:clrMapOvr>
    <a:masterClrMapping/>
  </p:clrMapOvr>
  <p:transition spd="slow" advClick="0" advTm="2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09183244"/>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62907072"/>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9474521"/>
      </p:ext>
    </p:extLst>
  </p:cSld>
  <p:clrMapOvr>
    <a:masterClrMapping/>
  </p:clrMapOvr>
  <p:transition spd="slow" advClick="0" advTm="200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7287500"/>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03060074"/>
      </p:ext>
    </p:extLst>
  </p:cSld>
  <p:clrMapOvr>
    <a:masterClrMapping/>
  </p:clrMapOvr>
  <p:transition spd="slow" advClick="0" advTm="200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87250264"/>
      </p:ext>
    </p:extLst>
  </p:cSld>
  <p:clrMapOvr>
    <a:masterClrMapping/>
  </p:clrMapOvr>
  <p:transition spd="slow" advClick="0" advTm="200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75662244"/>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99607214"/>
      </p:ext>
    </p:extLst>
  </p:cSld>
  <p:clrMapOvr>
    <a:masterClrMapping/>
  </p:clrMapOvr>
  <p:transition spd="slow" advClick="0" advTm="2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21066782"/>
      </p:ext>
    </p:extLst>
  </p:cSld>
  <p:clrMapOvr>
    <a:masterClrMapping/>
  </p:clrMapOvr>
  <p:transition spd="slow" advClick="0" advTm="2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10034094"/>
      </p:ext>
    </p:extLst>
  </p:cSld>
  <p:clrMapOvr>
    <a:masterClrMapping/>
  </p:clrMapOvr>
  <p:transition spd="slow" advClick="0" advTm="2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9702672"/>
      </p:ext>
    </p:extLst>
  </p:cSld>
  <p:clrMapOvr>
    <a:masterClrMapping/>
  </p:clrMapOvr>
  <p:transition spd="slow" advClick="0" advTm="200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06677087"/>
      </p:ext>
    </p:extLst>
  </p:cSld>
  <p:clrMapOvr>
    <a:masterClrMapping/>
  </p:clrMapOvr>
  <p:transition spd="slow" advClick="0" advTm="200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627573"/>
      </p:ext>
    </p:extLst>
  </p:cSld>
  <p:clrMapOvr>
    <a:masterClrMapping/>
  </p:clrMapOvr>
  <p:transition spd="slow" advClick="0" advTm="200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75924614"/>
      </p:ext>
    </p:extLst>
  </p:cSld>
  <p:clrMapOvr>
    <a:masterClrMapping/>
  </p:clrMapOvr>
  <p:transition spd="slow" advClick="0" advTm="200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32291312"/>
      </p:ext>
    </p:extLst>
  </p:cSld>
  <p:clrMapOvr>
    <a:masterClrMapping/>
  </p:clrMapOvr>
  <p:transition spd="slow" advClick="0" advTm="200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69635374"/>
      </p:ext>
    </p:extLst>
  </p:cSld>
  <p:clrMapOvr>
    <a:masterClrMapping/>
  </p:clrMapOvr>
  <p:transition spd="slow" advClick="0" advTm="2000">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3764299"/>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16839031"/>
      </p:ext>
    </p:extLst>
  </p:cSld>
  <p:clrMapOvr>
    <a:masterClrMapping/>
  </p:clrMapOvr>
  <p:transition spd="slow">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360588"/>
      </p:ext>
    </p:extLst>
  </p:cSld>
  <p:clrMapOvr>
    <a:masterClrMapping/>
  </p:clrMapOvr>
  <p:transition spd="slow">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07292547"/>
      </p:ext>
    </p:extLst>
  </p:cSld>
  <p:clrMapOvr>
    <a:masterClrMapping/>
  </p:clrMapOvr>
  <p:transition spd="slow">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315993"/>
      </p:ext>
    </p:extLst>
  </p:cSld>
  <p:clrMapOvr>
    <a:masterClrMapping/>
  </p:clrMapOvr>
  <p:transition spd="slow">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77518731"/>
      </p:ext>
    </p:extLst>
  </p:cSld>
  <p:clrMapOvr>
    <a:masterClrMapping/>
  </p:clrMapOvr>
  <p:transition spd="slow">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05797209"/>
      </p:ext>
    </p:extLst>
  </p:cSld>
  <p:clrMapOvr>
    <a:masterClrMapping/>
  </p:clrMapOvr>
  <p:transition spd="slow">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6847603"/>
      </p:ext>
    </p:extLst>
  </p:cSld>
  <p:clrMapOvr>
    <a:masterClrMapping/>
  </p:clrMapOvr>
  <p:transition spd="slow">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2711370"/>
      </p:ext>
    </p:extLst>
  </p:cSld>
  <p:clrMapOvr>
    <a:masterClrMapping/>
  </p:clrMapOvr>
  <p:transition spd="slow">
    <p:comb/>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26876073"/>
      </p:ext>
    </p:extLst>
  </p:cSld>
  <p:clrMapOvr>
    <a:masterClrMapping/>
  </p:clrMapOvr>
  <p:transition spd="slow">
    <p:comb/>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a:fillRect/>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a:fillRect/>
          </a:stretch>
        </p:blipFill>
        <p:spPr>
          <a:xfrm>
            <a:off x="-23884" y="-1588"/>
            <a:ext cx="12242800" cy="1854200"/>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EF8B41-CAC5-49DA-9156-65DCBE836829}" type="datetimeFigureOut">
              <a:rPr lang="zh-CN" altLang="en-US" smtClean="0"/>
              <a:t>2025/3/23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531AD8-4DC2-4F0A-8757-37262589E781}" type="slidenum">
              <a:rPr lang="zh-CN" altLang="en-US" smtClean="0"/>
              <a:t>‹#›</a:t>
            </a:fld>
            <a:endParaRPr lang="zh-CN" altLang="en-US"/>
          </a:p>
        </p:txBody>
      </p:sp>
      <p:sp>
        <p:nvSpPr>
          <p:cNvPr id="8" name="圆角矩形 7"/>
          <p:cNvSpPr/>
          <p:nvPr userDrawn="1"/>
        </p:nvSpPr>
        <p:spPr>
          <a:xfrm>
            <a:off x="279400" y="203200"/>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32847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59880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spTree>
    <p:extLst>
      <p:ext uri="{BB962C8B-B14F-4D97-AF65-F5344CB8AC3E}">
        <p14:creationId xmlns:p14="http://schemas.microsoft.com/office/powerpoint/2010/main" val="58627516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2025/3/23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9816628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784525"/>
      </p:ext>
    </p:extLst>
  </p:cSld>
  <p:clrMap bg1="lt1" tx1="dk1" bg2="lt2" tx2="dk2" accent1="accent1" accent2="accent2" accent3="accent3" accent4="accent4" accent5="accent5" accent6="accent6" hlink="hlink" folHlink="folHlink"/>
  <p:sldLayoutIdLst>
    <p:sldLayoutId id="2147483948" r:id="rId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6.png"/><Relationship Id="rId11" Type="http://schemas.openxmlformats.org/officeDocument/2006/relationships/image" Target="../media/image42.svg"/><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6.png"/><Relationship Id="rId11" Type="http://schemas.openxmlformats.org/officeDocument/2006/relationships/image" Target="../media/image42.svg"/><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8.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32.pn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3.png"/><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6.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6.pn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30.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1.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3.png"/><Relationship Id="rId15" Type="http://schemas.openxmlformats.org/officeDocument/2006/relationships/image" Target="../media/image63.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6.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15.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79.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5.png"/><Relationship Id="rId9" Type="http://schemas.microsoft.com/office/2007/relationships/hdphoto" Target="../media/hdphoto1.wdp"/><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4.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7.xml"/><Relationship Id="rId7"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24.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6.png"/><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6.png"/><Relationship Id="rId11" Type="http://schemas.openxmlformats.org/officeDocument/2006/relationships/image" Target="../media/image42.svg"/><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id="{447A314B-A67A-4D04-8C66-4DCE7FC527C0}"/>
              </a:ext>
            </a:extLst>
          </p:cNvPr>
          <p:cNvSpPr txBox="1"/>
          <p:nvPr/>
        </p:nvSpPr>
        <p:spPr>
          <a:xfrm>
            <a:off x="4919545" y="322286"/>
            <a:ext cx="33618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8">
            <a:extLst>
              <a:ext uri="{FF2B5EF4-FFF2-40B4-BE49-F238E27FC236}">
                <a16:creationId xmlns:a16="http://schemas.microsoft.com/office/drawing/2014/main"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id="{A26DEEB5-C128-486B-AEA1-13DDC953ECF2}"/>
              </a:ext>
            </a:extLst>
          </p:cNvPr>
          <p:cNvSpPr txBox="1"/>
          <p:nvPr/>
        </p:nvSpPr>
        <p:spPr>
          <a:xfrm>
            <a:off x="804992" y="2388453"/>
            <a:ext cx="3022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800" b="1"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029" sz="48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800" b="1"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en-US" sz="48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23D60FD4-2497-44DB-942C-83680A1CD43D}"/>
              </a:ext>
            </a:extLst>
          </p:cNvPr>
          <p:cNvSpPr txBox="1"/>
          <p:nvPr/>
        </p:nvSpPr>
        <p:spPr>
          <a:xfrm>
            <a:off x="4650545" y="2033842"/>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029" sz="32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Sa</a:t>
            </a:r>
            <a:endParaRPr kumimoji="0" lang="en-US" sz="44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7">
            <a:extLst>
              <a:ext uri="{FF2B5EF4-FFF2-40B4-BE49-F238E27FC236}">
                <a16:creationId xmlns:a16="http://schemas.microsoft.com/office/drawing/2014/main"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id="{F469E1BA-3598-4A57-8E02-679CE395EACE}"/>
              </a:ext>
            </a:extLst>
          </p:cNvPr>
          <p:cNvSpPr txBox="1"/>
          <p:nvPr/>
        </p:nvSpPr>
        <p:spPr>
          <a:xfrm>
            <a:off x="6405003" y="2141839"/>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029" sz="32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en-US" sz="44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66435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id="{447A314B-A67A-4D04-8C66-4DCE7FC527C0}"/>
              </a:ext>
            </a:extLst>
          </p:cNvPr>
          <p:cNvSpPr txBox="1"/>
          <p:nvPr/>
        </p:nvSpPr>
        <p:spPr>
          <a:xfrm>
            <a:off x="5142829" y="258491"/>
            <a:ext cx="33618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8">
            <a:extLst>
              <a:ext uri="{FF2B5EF4-FFF2-40B4-BE49-F238E27FC236}">
                <a16:creationId xmlns:a16="http://schemas.microsoft.com/office/drawing/2014/main"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id="{A26DEEB5-C128-486B-AEA1-13DDC953ECF2}"/>
              </a:ext>
            </a:extLst>
          </p:cNvPr>
          <p:cNvSpPr txBox="1"/>
          <p:nvPr/>
        </p:nvSpPr>
        <p:spPr>
          <a:xfrm>
            <a:off x="804992" y="2388453"/>
            <a:ext cx="30226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0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54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23D60FD4-2497-44DB-942C-83680A1CD43D}"/>
              </a:ext>
            </a:extLst>
          </p:cNvPr>
          <p:cNvSpPr txBox="1"/>
          <p:nvPr/>
        </p:nvSpPr>
        <p:spPr>
          <a:xfrm>
            <a:off x="4671811" y="2076373"/>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029" sz="3200" b="0" i="0" u="none" strike="noStrike" kern="1200" cap="none" spc="0" normalizeH="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Sa</a:t>
            </a:r>
            <a:endParaRPr kumimoji="0" lang="en-US" sz="44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7">
            <a:extLst>
              <a:ext uri="{FF2B5EF4-FFF2-40B4-BE49-F238E27FC236}">
                <a16:creationId xmlns:a16="http://schemas.microsoft.com/office/drawing/2014/main"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id="{F469E1BA-3598-4A57-8E02-679CE395EACE}"/>
              </a:ext>
            </a:extLst>
          </p:cNvPr>
          <p:cNvSpPr txBox="1"/>
          <p:nvPr/>
        </p:nvSpPr>
        <p:spPr>
          <a:xfrm>
            <a:off x="6607022" y="2120574"/>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029" sz="32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en-US" sz="44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EBD1332F-D729-4989-935E-A23BE0DACC29}"/>
              </a:ext>
            </a:extLst>
          </p:cNvPr>
          <p:cNvSpPr txBox="1"/>
          <p:nvPr/>
        </p:nvSpPr>
        <p:spPr>
          <a:xfrm>
            <a:off x="957392" y="25408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400" b="1"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san</a:t>
            </a:r>
            <a:r>
              <a:rPr kumimoji="0" lang="en-029" sz="44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400" b="1"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hô</a:t>
            </a:r>
            <a:endParaRPr kumimoji="0" lang="en-US" sz="44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18">
            <a:extLst>
              <a:ext uri="{FF2B5EF4-FFF2-40B4-BE49-F238E27FC236}">
                <a16:creationId xmlns:a16="http://schemas.microsoft.com/office/drawing/2014/main" id="{965086ED-C3F8-46D4-B841-E6CCE8EACB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3206413"/>
            <a:ext cx="2046552" cy="1064574"/>
          </a:xfrm>
          <a:prstGeom prst="rect">
            <a:avLst/>
          </a:prstGeom>
        </p:spPr>
      </p:pic>
      <p:sp>
        <p:nvSpPr>
          <p:cNvPr id="24" name="TextBox 23">
            <a:extLst>
              <a:ext uri="{FF2B5EF4-FFF2-40B4-BE49-F238E27FC236}">
                <a16:creationId xmlns:a16="http://schemas.microsoft.com/office/drawing/2014/main" id="{D83A6C23-E6C8-4AC0-9F8F-4C25B892C51E}"/>
              </a:ext>
            </a:extLst>
          </p:cNvPr>
          <p:cNvSpPr txBox="1"/>
          <p:nvPr/>
        </p:nvSpPr>
        <p:spPr>
          <a:xfrm>
            <a:off x="4056815" y="3492086"/>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san</a:t>
            </a:r>
            <a:r>
              <a:rPr kumimoji="0" lang="en-029" sz="32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3200" b="0"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hô</a:t>
            </a:r>
            <a:endParaRPr kumimoji="0" lang="en-US" sz="4400" b="0"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091156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id="{6552C12C-872F-4D3D-A68F-B16645FAC6DF}"/>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36" name="Picture 35">
            <a:extLst>
              <a:ext uri="{FF2B5EF4-FFF2-40B4-BE49-F238E27FC236}">
                <a16:creationId xmlns:a16="http://schemas.microsoft.com/office/drawing/2014/main" id="{1BBCCE74-5462-4A31-821D-F2511F422684}"/>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37" name="Picture 36">
            <a:extLst>
              <a:ext uri="{FF2B5EF4-FFF2-40B4-BE49-F238E27FC236}">
                <a16:creationId xmlns:a16="http://schemas.microsoft.com/office/drawing/2014/main" id="{F2459474-C1E5-43D6-9CFB-9A53ABC9BAD0}"/>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38" name="Picture 37">
            <a:extLst>
              <a:ext uri="{FF2B5EF4-FFF2-40B4-BE49-F238E27FC236}">
                <a16:creationId xmlns:a16="http://schemas.microsoft.com/office/drawing/2014/main" id="{925E3019-1F12-48C2-A1E1-A342EAF65C14}"/>
              </a:ext>
            </a:extLst>
          </p:cNvPr>
          <p:cNvPicPr>
            <a:picLocks noChangeAspect="1"/>
          </p:cNvPicPr>
          <p:nvPr/>
        </p:nvPicPr>
        <p:blipFill>
          <a:blip r:embed="rId17"/>
          <a:stretch>
            <a:fillRect/>
          </a:stretch>
        </p:blipFill>
        <p:spPr>
          <a:xfrm>
            <a:off x="4391405" y="2402808"/>
            <a:ext cx="396281" cy="428137"/>
          </a:xfrm>
          <a:prstGeom prst="rect">
            <a:avLst/>
          </a:prstGeom>
        </p:spPr>
      </p:pic>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randombar(horizontal)">
                                      <p:cBhvr>
                                        <p:cTn id="69" dur="500"/>
                                        <p:tgtEl>
                                          <p:spTgt spid="38"/>
                                        </p:tgtEl>
                                      </p:cBhvr>
                                    </p:animEffect>
                                  </p:childTnLst>
                                </p:cTn>
                              </p:par>
                              <p:par>
                                <p:cTn id="70" presetID="14" presetClass="entr" presetSubtype="1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210033" y="497723"/>
            <a:ext cx="53671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tư</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thế</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ngồi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viết</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26" name="图片 1">
            <a:extLst>
              <a:ext uri="{FF2B5EF4-FFF2-40B4-BE49-F238E27FC236}">
                <a16:creationId xmlns:a16="http://schemas.microsoft.com/office/drawing/2014/main"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a16="http://schemas.microsoft.com/office/drawing/2014/main"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a16="http://schemas.microsoft.com/office/drawing/2014/main" id="{DA5DC9DD-71A3-4182-9481-354C90264642}"/>
              </a:ext>
            </a:extLst>
          </p:cNvPr>
          <p:cNvSpPr txBox="1"/>
          <p:nvPr/>
        </p:nvSpPr>
        <p:spPr>
          <a:xfrm>
            <a:off x="4221362" y="2100179"/>
            <a:ext cx="43093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Thẳng</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lưng</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chân</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đặt</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đúng</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vị</a:t>
            </a:r>
            <a:r>
              <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rPr>
              <a:t>trí</a:t>
            </a:r>
            <a:endParaRPr kumimoji="0" lang="en-US" sz="24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字魂59号-创粗黑"/>
              <a:cs typeface="Calibri" panose="020F0502020204030204" pitchFamily="34" charset="0"/>
              <a:sym typeface="Arial"/>
            </a:endParaRPr>
          </a:p>
        </p:txBody>
      </p:sp>
      <p:pic>
        <p:nvPicPr>
          <p:cNvPr id="39" name="图片 11">
            <a:extLst>
              <a:ext uri="{FF2B5EF4-FFF2-40B4-BE49-F238E27FC236}">
                <a16:creationId xmlns:a16="http://schemas.microsoft.com/office/drawing/2014/main"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a16="http://schemas.microsoft.com/office/drawing/2014/main"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a16="http://schemas.microsoft.com/office/drawing/2014/main" id="{FD959A21-203E-4337-A6F1-C5EB88A8D59A}"/>
              </a:ext>
            </a:extLst>
          </p:cNvPr>
          <p:cNvSpPr txBox="1"/>
          <p:nvPr/>
        </p:nvSpPr>
        <p:spPr>
          <a:xfrm>
            <a:off x="4119583" y="3452721"/>
            <a:ext cx="3838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4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3" name="图片 11">
            <a:extLst>
              <a:ext uri="{FF2B5EF4-FFF2-40B4-BE49-F238E27FC236}">
                <a16:creationId xmlns:a16="http://schemas.microsoft.com/office/drawing/2014/main"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46849" y="4281548"/>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a16="http://schemas.microsoft.com/office/drawing/2014/main"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a16="http://schemas.microsoft.com/office/drawing/2014/main" id="{D18CC473-079E-402E-816F-0466E857CB51}"/>
              </a:ext>
            </a:extLst>
          </p:cNvPr>
          <p:cNvSpPr txBox="1"/>
          <p:nvPr/>
        </p:nvSpPr>
        <p:spPr>
          <a:xfrm>
            <a:off x="4008631" y="5019047"/>
            <a:ext cx="416015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1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cầm</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viết</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1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giữ</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trang</a:t>
            </a:r>
            <a:r>
              <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libri" panose="020F0502020204030204" pitchFamily="34" charset="0"/>
                <a:ea typeface="微软雅黑"/>
                <a:cs typeface="Calibri" panose="020F0502020204030204" pitchFamily="34" charset="0"/>
              </a:rPr>
              <a:t>vở</a:t>
            </a:r>
            <a:endParaRPr kumimoji="0" lang="en-US" sz="2400" b="0" i="0" u="none" strike="noStrike" kern="1200" cap="none" spc="0" normalizeH="0" baseline="0" noProof="0" dirty="0">
              <a:ln>
                <a:noFill/>
              </a:ln>
              <a:solidFill>
                <a:srgbClr val="F94341"/>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a16="http://schemas.microsoft.com/office/drawing/2014/main" id="{C9F7CBF7-4490-48F0-A120-46CE1AC4F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a16="http://schemas.microsoft.com/office/drawing/2014/main" id="{A9A2575D-9BA1-45A0-B1A8-499390525F39}"/>
              </a:ext>
            </a:extLst>
          </p:cNvPr>
          <p:cNvSpPr txBox="1"/>
          <p:nvPr/>
        </p:nvSpPr>
        <p:spPr>
          <a:xfrm>
            <a:off x="4817042" y="770905"/>
            <a:ext cx="37224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Tiêu</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chí</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đánh</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giá</a:t>
            </a:r>
            <a:endPar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endParaRPr>
          </a:p>
        </p:txBody>
      </p:sp>
      <p:sp>
        <p:nvSpPr>
          <p:cNvPr id="42" name="Rectangle 41">
            <a:extLst>
              <a:ext uri="{FF2B5EF4-FFF2-40B4-BE49-F238E27FC236}">
                <a16:creationId xmlns:a16="http://schemas.microsoft.com/office/drawing/2014/main" id="{AD02858B-88BC-4695-9CBE-AFD4CBE1B62E}"/>
              </a:ext>
            </a:extLst>
          </p:cNvPr>
          <p:cNvSpPr/>
          <p:nvPr/>
        </p:nvSpPr>
        <p:spPr>
          <a:xfrm>
            <a:off x="1374036" y="3102654"/>
            <a:ext cx="3809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1. Sai không quá 5 lỗi </a:t>
            </a:r>
          </a:p>
        </p:txBody>
      </p:sp>
      <p:sp>
        <p:nvSpPr>
          <p:cNvPr id="44" name="Rectangle 43">
            <a:extLst>
              <a:ext uri="{FF2B5EF4-FFF2-40B4-BE49-F238E27FC236}">
                <a16:creationId xmlns:a16="http://schemas.microsoft.com/office/drawing/2014/main"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2.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Chữ</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viết</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rõ</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ràng</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sạch</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đẹp</a:t>
            </a:r>
            <a:endPar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endParaRPr>
          </a:p>
        </p:txBody>
      </p:sp>
      <p:sp>
        <p:nvSpPr>
          <p:cNvPr id="45" name="Rectangle 44">
            <a:extLst>
              <a:ext uri="{FF2B5EF4-FFF2-40B4-BE49-F238E27FC236}">
                <a16:creationId xmlns:a16="http://schemas.microsoft.com/office/drawing/2014/main"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Trình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bày</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đúng</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hình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thức</a:t>
            </a:r>
            <a:endPar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endParaRPr>
          </a:p>
        </p:txBody>
      </p:sp>
      <p:pic>
        <p:nvPicPr>
          <p:cNvPr id="46" name="Picture 12">
            <a:extLst>
              <a:ext uri="{FF2B5EF4-FFF2-40B4-BE49-F238E27FC236}">
                <a16:creationId xmlns:a16="http://schemas.microsoft.com/office/drawing/2014/main" id="{1E00E249-C4BF-4282-85ED-EE34D049EF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a16="http://schemas.microsoft.com/office/drawing/2014/main" id="{A197420C-F8FC-4B63-895C-744AC2F570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a16="http://schemas.microsoft.com/office/drawing/2014/main" id="{56FE927D-2D8B-4B00-9815-17DF086CB9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a16="http://schemas.microsoft.com/office/drawing/2014/main" id="{8FB2F8FD-B200-40FA-9BBC-082895FD94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a16="http://schemas.microsoft.com/office/drawing/2014/main" id="{B4699CDB-8EE5-4143-81E3-F1C396C7E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778" y="-7375"/>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20" name="图片 13">
            <a:extLst>
              <a:ext uri="{FF2B5EF4-FFF2-40B4-BE49-F238E27FC236}">
                <a16:creationId xmlns:a16="http://schemas.microsoft.com/office/drawing/2014/main" id="{A8A257B7-F87F-443E-AECA-965576C5E011}"/>
              </a:ext>
            </a:extLst>
          </p:cNvPr>
          <p:cNvPicPr>
            <a:picLocks noChangeAspect="1"/>
          </p:cNvPicPr>
          <p:nvPr/>
        </p:nvPicPr>
        <p:blipFill>
          <a:blip r:embed="rId13" cstate="print">
            <a:extLst>
              <a:ext uri="{28A0092B-C50C-407E-A947-70E740481C1C}">
                <a14:useLocalDpi xmlns:a14="http://schemas.microsoft.com/office/drawing/2010/main" val="0"/>
              </a:ext>
            </a:extLst>
          </a:blip>
          <a:srcRect r="32860" b="52407"/>
          <a:stretch>
            <a:fillRect/>
          </a:stretch>
        </p:blipFill>
        <p:spPr>
          <a:xfrm>
            <a:off x="561765" y="-311295"/>
            <a:ext cx="9845955" cy="4831924"/>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24" name="TextBox 23">
            <a:extLst>
              <a:ext uri="{FF2B5EF4-FFF2-40B4-BE49-F238E27FC236}">
                <a16:creationId xmlns:a16="http://schemas.microsoft.com/office/drawing/2014/main" id="{BBAF600F-9E21-4E02-89D9-688D9D31668F}"/>
              </a:ext>
            </a:extLst>
          </p:cNvPr>
          <p:cNvSpPr txBox="1"/>
          <p:nvPr/>
        </p:nvSpPr>
        <p:spPr>
          <a:xfrm>
            <a:off x="2962021" y="1321735"/>
            <a:ext cx="549762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Em</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hãy</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tự</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đánh</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giá</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phần</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của</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mình</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và</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của</a:t>
            </a:r>
            <a:r>
              <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rPr>
              <a:t>bạn</a:t>
            </a:r>
            <a:endParaRPr kumimoji="0" lang="en-US" sz="3600" b="0" i="0" u="none" strike="noStrike" kern="1200" cap="none" spc="0" normalizeH="0" baseline="0" noProof="0" dirty="0">
              <a:ln>
                <a:noFill/>
              </a:ln>
              <a:solidFill>
                <a:srgbClr val="F94341">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0" name="Picture 6">
            <a:extLst>
              <a:ext uri="{FF2B5EF4-FFF2-40B4-BE49-F238E27FC236}">
                <a16:creationId xmlns:a16="http://schemas.microsoft.com/office/drawing/2014/main" id="{9DEAEBD8-456C-42A0-ACEE-85B1F960FA6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478864" y="3212872"/>
            <a:ext cx="773091" cy="817693"/>
          </a:xfrm>
          <a:prstGeom prst="rect">
            <a:avLst/>
          </a:prstGeom>
        </p:spPr>
      </p:pic>
      <p:pic>
        <p:nvPicPr>
          <p:cNvPr id="31" name="Picture 6">
            <a:extLst>
              <a:ext uri="{FF2B5EF4-FFF2-40B4-BE49-F238E27FC236}">
                <a16:creationId xmlns:a16="http://schemas.microsoft.com/office/drawing/2014/main" id="{30128BB9-D2A4-4544-AC02-8C434918A2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11509" y="3208992"/>
            <a:ext cx="773091" cy="817693"/>
          </a:xfrm>
          <a:prstGeom prst="rect">
            <a:avLst/>
          </a:prstGeom>
        </p:spPr>
      </p:pic>
      <p:pic>
        <p:nvPicPr>
          <p:cNvPr id="33" name="Picture 6">
            <a:extLst>
              <a:ext uri="{FF2B5EF4-FFF2-40B4-BE49-F238E27FC236}">
                <a16:creationId xmlns:a16="http://schemas.microsoft.com/office/drawing/2014/main" id="{25AFE2F3-24AA-4F02-B334-729C4874E6D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50709" y="3188009"/>
            <a:ext cx="773091" cy="817693"/>
          </a:xfrm>
          <a:prstGeom prst="rect">
            <a:avLst/>
          </a:prstGeom>
        </p:spPr>
      </p:pic>
    </p:spTree>
    <p:extLst>
      <p:ext uri="{BB962C8B-B14F-4D97-AF65-F5344CB8AC3E}">
        <p14:creationId xmlns:p14="http://schemas.microsoft.com/office/powerpoint/2010/main" val="293413946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2</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id="{F953D702-DA6F-4E12-96CD-D548CD86F11B}"/>
                </a:ext>
              </a:extLst>
            </p:cNvPr>
            <p:cNvSpPr/>
            <p:nvPr/>
          </p:nvSpPr>
          <p:spPr>
            <a:xfrm>
              <a:off x="4906663" y="2069312"/>
              <a:ext cx="5566122" cy="49676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BÀI TẬP CHÍNH TẢ</a:t>
              </a:r>
              <a:endParaRPr kumimoji="0" lang="zh-CN" altLang="en-US" sz="3200"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394368543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CF613585-4CA3-1571-EB2C-F35E94EFAFC3}"/>
              </a:ext>
            </a:extLst>
          </p:cNvPr>
          <p:cNvSpPr/>
          <p:nvPr/>
        </p:nvSpPr>
        <p:spPr>
          <a:xfrm>
            <a:off x="431073" y="339634"/>
            <a:ext cx="11312435" cy="6322423"/>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1DDD30C9-6FEB-181E-598C-4A480C522738}"/>
              </a:ext>
            </a:extLst>
          </p:cNvPr>
          <p:cNvSpPr txBox="1"/>
          <p:nvPr/>
        </p:nvSpPr>
        <p:spPr>
          <a:xfrm>
            <a:off x="941839" y="560240"/>
            <a:ext cx="10492780" cy="646331"/>
          </a:xfrm>
          <a:prstGeom prst="rect">
            <a:avLst/>
          </a:prstGeom>
          <a:noFill/>
        </p:spPr>
        <p:txBody>
          <a:bodyPr wrap="square" rtlCol="0">
            <a:spAutoFit/>
          </a:bodyP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uyt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vuông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7623F975-864F-708A-7332-9034D21E2192}"/>
              </a:ext>
            </a:extLst>
          </p:cNvPr>
          <p:cNvSpPr txBox="1"/>
          <p:nvPr/>
        </p:nvSpPr>
        <p:spPr>
          <a:xfrm>
            <a:off x="651208" y="1798181"/>
            <a:ext cx="10584828" cy="4401205"/>
          </a:xfrm>
          <a:prstGeom prst="rect">
            <a:avLst/>
          </a:prstGeom>
          <a:noFill/>
        </p:spPr>
        <p:txBody>
          <a:bodyPr wrap="square" rtlCol="0">
            <a:spAutoFit/>
          </a:bodyPr>
          <a:lstStyle/>
          <a:p>
            <a:pPr marL="742950" indent="-742950" algn="just">
              <a:buAutoNum type="alphaLcPeriod"/>
            </a:pPr>
            <a:r>
              <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 mực ống cứ thấy kẻ lạ là phun mực đen k</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ịt</a:t>
            </a:r>
            <a:r>
              <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cả một vùng nước xanh.</a:t>
            </a:r>
          </a:p>
          <a:p>
            <a:pPr marL="742950" indent="-742950" algn="just">
              <a:buAutoNum type="alphaLcPeriod"/>
            </a:pPr>
            <a:endPar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marL="742950" indent="-742950" algn="just">
              <a:buAutoNum type="alphaLcPeriod"/>
            </a:pPr>
            <a:r>
              <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Tàu ngầm trông như chiếc xe b</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uýt</a:t>
            </a:r>
            <a:r>
              <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 chạy dưới đáy đại dương.</a:t>
            </a:r>
          </a:p>
          <a:p>
            <a:pPr marL="742950" indent="-742950" algn="just">
              <a:buAutoNum type="alphaLcPeriod"/>
            </a:pPr>
            <a:endPar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marL="742950" indent="-742950" algn="just">
              <a:buAutoNum type="alphaLcPeriod"/>
            </a:pPr>
            <a:r>
              <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Cậu bé vừa đi vừa h</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uýt</a:t>
            </a:r>
            <a:r>
              <a:rPr lang="en-US" sz="40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 sáo.</a:t>
            </a:r>
          </a:p>
        </p:txBody>
      </p:sp>
      <p:sp>
        <p:nvSpPr>
          <p:cNvPr id="5" name="Rounded Rectangle 11">
            <a:extLst>
              <a:ext uri="{FF2B5EF4-FFF2-40B4-BE49-F238E27FC236}">
                <a16:creationId xmlns:a16="http://schemas.microsoft.com/office/drawing/2014/main" id="{2EAC1F9E-B98B-ECCC-4263-8209B66B9DE8}"/>
              </a:ext>
            </a:extLst>
          </p:cNvPr>
          <p:cNvSpPr/>
          <p:nvPr/>
        </p:nvSpPr>
        <p:spPr>
          <a:xfrm>
            <a:off x="1688187" y="2588223"/>
            <a:ext cx="363897" cy="462036"/>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12">
            <a:extLst>
              <a:ext uri="{FF2B5EF4-FFF2-40B4-BE49-F238E27FC236}">
                <a16:creationId xmlns:a16="http://schemas.microsoft.com/office/drawing/2014/main" id="{231EEE36-26B6-2007-BFC6-823351FB2392}"/>
              </a:ext>
            </a:extLst>
          </p:cNvPr>
          <p:cNvSpPr/>
          <p:nvPr/>
        </p:nvSpPr>
        <p:spPr>
          <a:xfrm>
            <a:off x="8297126" y="3710441"/>
            <a:ext cx="634223" cy="58156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13">
            <a:extLst>
              <a:ext uri="{FF2B5EF4-FFF2-40B4-BE49-F238E27FC236}">
                <a16:creationId xmlns:a16="http://schemas.microsoft.com/office/drawing/2014/main" id="{D4550D8E-8052-7CBC-03A0-B89A6F4FBACE}"/>
              </a:ext>
            </a:extLst>
          </p:cNvPr>
          <p:cNvSpPr/>
          <p:nvPr/>
        </p:nvSpPr>
        <p:spPr>
          <a:xfrm>
            <a:off x="5696340" y="5574860"/>
            <a:ext cx="640666" cy="58156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485314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291D83F-C659-5646-F2C6-D41B380A09F8}"/>
              </a:ext>
            </a:extLst>
          </p:cNvPr>
          <p:cNvSpPr/>
          <p:nvPr/>
        </p:nvSpPr>
        <p:spPr>
          <a:xfrm>
            <a:off x="431073" y="339634"/>
            <a:ext cx="11312435" cy="63224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61D625C-9B16-EABD-CD05-C0730E7701E1}"/>
              </a:ext>
            </a:extLst>
          </p:cNvPr>
          <p:cNvSpPr txBox="1"/>
          <p:nvPr/>
        </p:nvSpPr>
        <p:spPr>
          <a:xfrm>
            <a:off x="967889" y="674029"/>
            <a:ext cx="6291894" cy="707886"/>
          </a:xfrm>
          <a:prstGeom prst="rect">
            <a:avLst/>
          </a:prstGeom>
          <a:noFill/>
        </p:spPr>
        <p:txBody>
          <a:bodyPr wrap="square" rtlCol="0">
            <a:spAutoFit/>
          </a:bodyPr>
          <a:lstStyle/>
          <a:p>
            <a:pPr algn="just"/>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40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b.</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96DF4DDE-6E5D-DB0B-853C-BD5B8259B4D3}"/>
              </a:ext>
            </a:extLst>
          </p:cNvPr>
          <p:cNvSpPr txBox="1"/>
          <p:nvPr/>
        </p:nvSpPr>
        <p:spPr>
          <a:xfrm>
            <a:off x="726387" y="1381915"/>
            <a:ext cx="10906281" cy="1323439"/>
          </a:xfrm>
          <a:prstGeom prst="rect">
            <a:avLst/>
          </a:prstGeom>
          <a:noFill/>
        </p:spPr>
        <p:txBody>
          <a:bodyPr wrap="square" rtlCol="0">
            <a:spAutoFit/>
          </a:bodyPr>
          <a:lstStyle/>
          <a:p>
            <a:pPr algn="just"/>
            <a:r>
              <a:rPr 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 Tìm từ ngữ có tiếng chứa </a:t>
            </a:r>
            <a:r>
              <a:rPr lang="en-US" sz="4000" b="1">
                <a:solidFill>
                  <a:srgbClr val="FF0066"/>
                </a:solidFill>
                <a:latin typeface="Arial-Rounded" panose="020B0500000000000000" pitchFamily="34" charset="0"/>
                <a:ea typeface="Arial-Rounded" panose="020B0500000000000000" pitchFamily="34" charset="0"/>
                <a:cs typeface="Arial-Rounded" panose="020B0500000000000000" pitchFamily="34" charset="0"/>
              </a:rPr>
              <a:t>in</a:t>
            </a:r>
            <a:r>
              <a:rPr 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hoặc </a:t>
            </a:r>
            <a:r>
              <a:rPr lang="en-US" sz="4000" b="1">
                <a:solidFill>
                  <a:srgbClr val="FF0066"/>
                </a:solidFill>
                <a:latin typeface="Arial-Rounded" panose="020B0500000000000000" pitchFamily="34" charset="0"/>
                <a:ea typeface="Arial-Rounded" panose="020B0500000000000000" pitchFamily="34" charset="0"/>
                <a:cs typeface="Arial-Rounded" panose="020B0500000000000000" pitchFamily="34" charset="0"/>
              </a:rPr>
              <a:t>inh</a:t>
            </a:r>
            <a:r>
              <a:rPr lang="en-US"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phù hợp với tranh</a:t>
            </a:r>
            <a:r>
              <a:rPr lang="en-US" sz="4000" b="1" i="1">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3C3B1249-8789-F7E4-3566-010DE108F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7" y="3077645"/>
            <a:ext cx="10149431" cy="1783331"/>
          </a:xfrm>
          <a:prstGeom prst="rect">
            <a:avLst/>
          </a:prstGeom>
        </p:spPr>
      </p:pic>
      <p:sp>
        <p:nvSpPr>
          <p:cNvPr id="6" name="TextBox 5">
            <a:extLst>
              <a:ext uri="{FF2B5EF4-FFF2-40B4-BE49-F238E27FC236}">
                <a16:creationId xmlns:a16="http://schemas.microsoft.com/office/drawing/2014/main" id="{44CABC69-6348-D4D0-136F-775D35AF08C3}"/>
              </a:ext>
            </a:extLst>
          </p:cNvPr>
          <p:cNvSpPr txBox="1"/>
          <p:nvPr/>
        </p:nvSpPr>
        <p:spPr>
          <a:xfrm>
            <a:off x="597328" y="4718193"/>
            <a:ext cx="2672345"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 cái k</a:t>
            </a:r>
            <a:r>
              <a:rPr lang="en-US" sz="4400" b="1">
                <a:solidFill>
                  <a:srgbClr val="FF0066"/>
                </a:solidFill>
                <a:latin typeface="Arial-Rounded" panose="020B0500000000000000" pitchFamily="34" charset="0"/>
                <a:ea typeface="Arial-Rounded" panose="020B0500000000000000" pitchFamily="34" charset="0"/>
                <a:cs typeface="Arial-Rounded" panose="020B0500000000000000" pitchFamily="34" charset="0"/>
              </a:rPr>
              <a:t>ính</a:t>
            </a:r>
          </a:p>
        </p:txBody>
      </p:sp>
      <p:sp>
        <p:nvSpPr>
          <p:cNvPr id="7" name="TextBox 6">
            <a:extLst>
              <a:ext uri="{FF2B5EF4-FFF2-40B4-BE49-F238E27FC236}">
                <a16:creationId xmlns:a16="http://schemas.microsoft.com/office/drawing/2014/main" id="{7E536904-6B7F-051F-2F7B-57804509D589}"/>
              </a:ext>
            </a:extLst>
          </p:cNvPr>
          <p:cNvSpPr txBox="1"/>
          <p:nvPr/>
        </p:nvSpPr>
        <p:spPr>
          <a:xfrm>
            <a:off x="3465222" y="4710895"/>
            <a:ext cx="2381399"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đèn p</a:t>
            </a:r>
            <a:r>
              <a:rPr lang="en-US" sz="4400" b="1">
                <a:solidFill>
                  <a:srgbClr val="FF0066"/>
                </a:solidFill>
                <a:latin typeface="Arial-Rounded" panose="020B0500000000000000" pitchFamily="34" charset="0"/>
                <a:ea typeface="Arial-Rounded" panose="020B0500000000000000" pitchFamily="34" charset="0"/>
                <a:cs typeface="Arial-Rounded" panose="020B0500000000000000" pitchFamily="34" charset="0"/>
              </a:rPr>
              <a:t>in</a:t>
            </a:r>
          </a:p>
        </p:txBody>
      </p:sp>
      <p:sp>
        <p:nvSpPr>
          <p:cNvPr id="8" name="TextBox 7">
            <a:extLst>
              <a:ext uri="{FF2B5EF4-FFF2-40B4-BE49-F238E27FC236}">
                <a16:creationId xmlns:a16="http://schemas.microsoft.com/office/drawing/2014/main" id="{F508BE5C-F5C0-6A6A-6784-A901E19822FC}"/>
              </a:ext>
            </a:extLst>
          </p:cNvPr>
          <p:cNvSpPr txBox="1"/>
          <p:nvPr/>
        </p:nvSpPr>
        <p:spPr>
          <a:xfrm>
            <a:off x="6036634" y="4710895"/>
            <a:ext cx="2262243"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 ch</a:t>
            </a:r>
            <a:r>
              <a:rPr lang="en-US" sz="4400" b="1">
                <a:solidFill>
                  <a:srgbClr val="FF0066"/>
                </a:solidFill>
                <a:latin typeface="Arial-Rounded" panose="020B0500000000000000" pitchFamily="34" charset="0"/>
                <a:ea typeface="Arial-Rounded" panose="020B0500000000000000" pitchFamily="34" charset="0"/>
                <a:cs typeface="Arial-Rounded" panose="020B0500000000000000" pitchFamily="34" charset="0"/>
              </a:rPr>
              <a:t>ín</a:t>
            </a:r>
          </a:p>
        </p:txBody>
      </p:sp>
      <p:sp>
        <p:nvSpPr>
          <p:cNvPr id="9" name="TextBox 8">
            <a:extLst>
              <a:ext uri="{FF2B5EF4-FFF2-40B4-BE49-F238E27FC236}">
                <a16:creationId xmlns:a16="http://schemas.microsoft.com/office/drawing/2014/main" id="{B40B595A-F31B-9C96-1222-83FC0A159B2D}"/>
              </a:ext>
            </a:extLst>
          </p:cNvPr>
          <p:cNvSpPr txBox="1"/>
          <p:nvPr/>
        </p:nvSpPr>
        <p:spPr>
          <a:xfrm>
            <a:off x="8623485" y="4710895"/>
            <a:ext cx="2727764"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máy t</a:t>
            </a:r>
            <a:r>
              <a:rPr lang="en-US" sz="4400" b="1">
                <a:solidFill>
                  <a:srgbClr val="FF0066"/>
                </a:solidFill>
                <a:latin typeface="Arial-Rounded" panose="020B0500000000000000" pitchFamily="34" charset="0"/>
                <a:ea typeface="Arial-Rounded" panose="020B0500000000000000" pitchFamily="34" charset="0"/>
                <a:cs typeface="Arial-Rounded" panose="020B0500000000000000" pitchFamily="34" charset="0"/>
              </a:rPr>
              <a:t>ính</a:t>
            </a:r>
          </a:p>
        </p:txBody>
      </p:sp>
    </p:spTree>
    <p:extLst>
      <p:ext uri="{BB962C8B-B14F-4D97-AF65-F5344CB8AC3E}">
        <p14:creationId xmlns:p14="http://schemas.microsoft.com/office/powerpoint/2010/main" val="49710975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3885" y="0"/>
            <a:ext cx="12215886" cy="6858000"/>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b="58472"/>
          <a:stretch>
            <a:fillRect/>
          </a:stretch>
        </p:blipFill>
        <p:spPr>
          <a:xfrm>
            <a:off x="-23885" y="0"/>
            <a:ext cx="12204700" cy="284797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54630"/>
          <a:stretch>
            <a:fillRect/>
          </a:stretch>
        </p:blipFill>
        <p:spPr>
          <a:xfrm>
            <a:off x="-52596" y="3778228"/>
            <a:ext cx="12279658" cy="3111500"/>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r="7149" b="16093"/>
          <a:stretch>
            <a:fillRect/>
          </a:stretch>
        </p:blipFill>
        <p:spPr>
          <a:xfrm>
            <a:off x="-547198" y="0"/>
            <a:ext cx="12204700" cy="62039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a:fillRect/>
          </a:stretch>
        </p:blipFill>
        <p:spPr>
          <a:xfrm flipH="1">
            <a:off x="8048278" y="2597736"/>
            <a:ext cx="3823010" cy="4360891"/>
          </a:xfrm>
          <a:prstGeom prst="rect">
            <a:avLst/>
          </a:prstGeom>
        </p:spPr>
      </p:pic>
      <p:pic>
        <p:nvPicPr>
          <p:cNvPr id="3" name="Picture 2">
            <a:extLst>
              <a:ext uri="{FF2B5EF4-FFF2-40B4-BE49-F238E27FC236}">
                <a16:creationId xmlns:a16="http://schemas.microsoft.com/office/drawing/2014/main" id="{C7665E21-0571-6877-A9DC-17C493E26DE2}"/>
              </a:ext>
            </a:extLst>
          </p:cNvPr>
          <p:cNvPicPr>
            <a:picLocks noChangeAspect="1"/>
          </p:cNvPicPr>
          <p:nvPr/>
        </p:nvPicPr>
        <p:blipFill>
          <a:blip r:embed="rId7"/>
          <a:stretch>
            <a:fillRect/>
          </a:stretch>
        </p:blipFill>
        <p:spPr>
          <a:xfrm>
            <a:off x="1280324" y="1450967"/>
            <a:ext cx="9291109" cy="3785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5" name="Picture 4">
            <a:extLst>
              <a:ext uri="{FF2B5EF4-FFF2-40B4-BE49-F238E27FC236}">
                <a16:creationId xmlns:a16="http://schemas.microsoft.com/office/drawing/2014/main" id="{438FB160-F27F-432B-94DA-5C695ABAF8B0}"/>
              </a:ext>
            </a:extLst>
          </p:cNvPr>
          <p:cNvPicPr>
            <a:picLocks noChangeAspect="1"/>
          </p:cNvPicPr>
          <p:nvPr/>
        </p:nvPicPr>
        <p:blipFill>
          <a:blip r:embed="rId7"/>
          <a:stretch>
            <a:fillRect/>
          </a:stretch>
        </p:blipFill>
        <p:spPr>
          <a:xfrm>
            <a:off x="3530161" y="1976657"/>
            <a:ext cx="5645385" cy="2103302"/>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187400" y="1793006"/>
            <a:ext cx="8497724"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61322" y="2681566"/>
              <a:ext cx="3219144" cy="1178592"/>
            </a:xfrm>
            <a:prstGeom prst="rect">
              <a:avLst/>
            </a:prstGeom>
            <a:noFill/>
          </p:spPr>
          <p:txBody>
            <a:bodyPr wrap="square" rtlCol="0">
              <a:spAutoFit/>
            </a:bodyPr>
            <a:lstStyle/>
            <a:p>
              <a:pPr algn="ctr" defTabSz="457189">
                <a:lnSpc>
                  <a:spcPct val="114000"/>
                </a:lnSpc>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Cùng</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nhau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kể tên các loài vật dưới đáy biển.</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3885" y="0"/>
            <a:ext cx="12215886"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58472"/>
          <a:stretch>
            <a:fillRect/>
          </a:stretch>
        </p:blipFill>
        <p:spPr>
          <a:xfrm>
            <a:off x="-23885" y="0"/>
            <a:ext cx="12204700" cy="284797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t="54630"/>
          <a:stretch>
            <a:fillRect/>
          </a:stretch>
        </p:blipFill>
        <p:spPr>
          <a:xfrm>
            <a:off x="-98843" y="3785081"/>
            <a:ext cx="12279658" cy="3111500"/>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r="7149" b="16093"/>
          <a:stretch>
            <a:fillRect/>
          </a:stretch>
        </p:blipFill>
        <p:spPr>
          <a:xfrm>
            <a:off x="51073" y="382052"/>
            <a:ext cx="12204700" cy="6203951"/>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a:fillRect/>
          </a:stretch>
        </p:blipFill>
        <p:spPr>
          <a:xfrm flipH="1">
            <a:off x="8048278" y="2597736"/>
            <a:ext cx="3823010" cy="4360891"/>
          </a:xfrm>
          <a:prstGeom prst="rect">
            <a:avLst/>
          </a:prstGeom>
        </p:spPr>
      </p:pic>
      <p:pic>
        <p:nvPicPr>
          <p:cNvPr id="16" name="Picture 15"/>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brightnessContrast contrast="-4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1474" y="422348"/>
            <a:ext cx="9351792" cy="5414926"/>
          </a:xfrm>
          <a:prstGeom prst="rect">
            <a:avLst/>
          </a:prstGeom>
        </p:spPr>
      </p:pic>
      <p:pic>
        <p:nvPicPr>
          <p:cNvPr id="18" name="Picture 2" descr="Bộ SGK Lớp 6 - Kết nối tri thức với cuộc sống - Công ty Cổ phần Đầu tư và  Phát triển Giáo dục Phương Nam"/>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6331" y="-225817"/>
            <a:ext cx="1949712" cy="15619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7184065-3A2C-2C1F-4359-9AEE702CD04B}"/>
              </a:ext>
            </a:extLst>
          </p:cNvPr>
          <p:cNvPicPr>
            <a:picLocks noChangeAspect="1"/>
          </p:cNvPicPr>
          <p:nvPr/>
        </p:nvPicPr>
        <p:blipFill>
          <a:blip r:embed="rId12"/>
          <a:stretch>
            <a:fillRect/>
          </a:stretch>
        </p:blipFill>
        <p:spPr>
          <a:xfrm>
            <a:off x="2504940" y="1172279"/>
            <a:ext cx="3737172" cy="1536325"/>
          </a:xfrm>
          <a:prstGeom prst="rect">
            <a:avLst/>
          </a:prstGeom>
        </p:spPr>
      </p:pic>
      <p:pic>
        <p:nvPicPr>
          <p:cNvPr id="11" name="Picture 10">
            <a:extLst>
              <a:ext uri="{FF2B5EF4-FFF2-40B4-BE49-F238E27FC236}">
                <a16:creationId xmlns:a16="http://schemas.microsoft.com/office/drawing/2014/main" id="{A7676432-8CA8-AA10-A9F5-4B289F603BE7}"/>
              </a:ext>
            </a:extLst>
          </p:cNvPr>
          <p:cNvPicPr>
            <a:picLocks noChangeAspect="1"/>
          </p:cNvPicPr>
          <p:nvPr/>
        </p:nvPicPr>
        <p:blipFill>
          <a:blip r:embed="rId13"/>
          <a:stretch>
            <a:fillRect/>
          </a:stretch>
        </p:blipFill>
        <p:spPr>
          <a:xfrm>
            <a:off x="1488558" y="2196005"/>
            <a:ext cx="7521691" cy="1105392"/>
          </a:xfrm>
          <a:prstGeom prst="rect">
            <a:avLst/>
          </a:prstGeom>
        </p:spPr>
      </p:pic>
      <p:pic>
        <p:nvPicPr>
          <p:cNvPr id="12" name="Picture 11">
            <a:extLst>
              <a:ext uri="{FF2B5EF4-FFF2-40B4-BE49-F238E27FC236}">
                <a16:creationId xmlns:a16="http://schemas.microsoft.com/office/drawing/2014/main" id="{79D5EE2B-5C68-A6EE-E892-4ACB26622032}"/>
              </a:ext>
            </a:extLst>
          </p:cNvPr>
          <p:cNvPicPr>
            <a:picLocks noChangeAspect="1"/>
          </p:cNvPicPr>
          <p:nvPr/>
        </p:nvPicPr>
        <p:blipFill>
          <a:blip r:embed="rId14"/>
          <a:stretch>
            <a:fillRect/>
          </a:stretch>
        </p:blipFill>
        <p:spPr>
          <a:xfrm>
            <a:off x="412471" y="2885614"/>
            <a:ext cx="10175106"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1</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id="{F953D702-DA6F-4E12-96CD-D548CD86F11B}"/>
                </a:ext>
              </a:extLst>
            </p:cNvPr>
            <p:cNvSpPr/>
            <p:nvPr/>
          </p:nvSpPr>
          <p:spPr>
            <a:xfrm>
              <a:off x="4969748" y="2008217"/>
              <a:ext cx="5566122" cy="49676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NGHE –VIẾT: </a:t>
              </a: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174402" y="-343878"/>
            <a:ext cx="10331798" cy="6834028"/>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grpSp>
        <p:nvGrpSpPr>
          <p:cNvPr id="10" name="组合 9">
            <a:extLst>
              <a:ext uri="{FF2B5EF4-FFF2-40B4-BE49-F238E27FC236}">
                <a16:creationId xmlns:a16="http://schemas.microsoft.com/office/drawing/2014/main" id="{DCCE4400-57A0-436F-B7C5-3CBAD1597186}"/>
              </a:ext>
            </a:extLst>
          </p:cNvPr>
          <p:cNvGrpSpPr/>
          <p:nvPr/>
        </p:nvGrpSpPr>
        <p:grpSpPr>
          <a:xfrm>
            <a:off x="2203087" y="188505"/>
            <a:ext cx="6940913" cy="1243414"/>
            <a:chOff x="5226735" y="1950996"/>
            <a:chExt cx="5596750" cy="1002614"/>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id="{1D125116-2A04-4F4B-9F69-76974C5F360C}"/>
                </a:ext>
              </a:extLst>
            </p:cNvPr>
            <p:cNvSpPr/>
            <p:nvPr>
              <p:custDataLst>
                <p:tags r:id="rId1"/>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id="{EF67E47E-433B-4491-9835-8ED78F23BE2F}"/>
                </a:ext>
              </a:extLst>
            </p:cNvPr>
            <p:cNvSpPr/>
            <p:nvPr>
              <p:custDataLst>
                <p:tags r:id="rId2"/>
              </p:custDataLst>
            </p:nvPr>
          </p:nvSpPr>
          <p:spPr>
            <a:xfrm>
              <a:off x="5226735" y="1950996"/>
              <a:ext cx="762000" cy="763587"/>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199" b="0" i="1"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矩形 12">
              <a:extLst>
                <a:ext uri="{FF2B5EF4-FFF2-40B4-BE49-F238E27FC236}">
                  <a16:creationId xmlns:a16="http://schemas.microsoft.com/office/drawing/2014/main" id="{F953D702-DA6F-4E12-96CD-D548CD86F11B}"/>
                </a:ext>
              </a:extLst>
            </p:cNvPr>
            <p:cNvSpPr/>
            <p:nvPr/>
          </p:nvSpPr>
          <p:spPr>
            <a:xfrm>
              <a:off x="6190805" y="2079986"/>
              <a:ext cx="4632680" cy="87362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NGHE – </a:t>
              </a:r>
              <a:r>
                <a:rPr kumimoji="0" lang="en-US" altLang="zh-CN" sz="3200" b="1" i="0" u="none" strike="noStrike" kern="1200" cap="none" spc="0" normalizeH="0" baseline="0" noProof="0" dirty="0" err="1">
                  <a:ln>
                    <a:noFill/>
                  </a:ln>
                  <a:gradFill>
                    <a:gsLst>
                      <a:gs pos="0">
                        <a:srgbClr val="83B07B"/>
                      </a:gs>
                      <a:gs pos="51000">
                        <a:srgbClr val="41977C"/>
                      </a:gs>
                      <a:gs pos="100000">
                        <a:srgbClr val="008B8F"/>
                      </a:gs>
                    </a:gsLst>
                    <a:lin ang="5400000" scaled="1"/>
                  </a:gra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VIẾT</a:t>
              </a:r>
              <a:endParaRPr kumimoji="0" lang="zh-CN" altLang="en-US" sz="32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16" name="图片 10">
            <a:extLst>
              <a:ext uri="{FF2B5EF4-FFF2-40B4-BE49-F238E27FC236}">
                <a16:creationId xmlns:a16="http://schemas.microsoft.com/office/drawing/2014/main" id="{FE826B3F-04C2-4AF4-A8B8-E50D31C0F1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18" name="图片 31">
            <a:extLst>
              <a:ext uri="{FF2B5EF4-FFF2-40B4-BE49-F238E27FC236}">
                <a16:creationId xmlns:a16="http://schemas.microsoft.com/office/drawing/2014/main" id="{787B4179-ECEE-4B0A-B7D6-C83E3394A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19" name="TextBox 18">
            <a:extLst>
              <a:ext uri="{FF2B5EF4-FFF2-40B4-BE49-F238E27FC236}">
                <a16:creationId xmlns:a16="http://schemas.microsoft.com/office/drawing/2014/main" id="{B8CBEE26-8589-48E9-9DF6-9A97EC78A28D}"/>
              </a:ext>
            </a:extLst>
          </p:cNvPr>
          <p:cNvSpPr txBox="1"/>
          <p:nvPr/>
        </p:nvSpPr>
        <p:spPr>
          <a:xfrm>
            <a:off x="1330611" y="1626382"/>
            <a:ext cx="9375112" cy="3416320"/>
          </a:xfrm>
          <a:prstGeom prst="rect">
            <a:avLst/>
          </a:prstGeom>
          <a:noFill/>
        </p:spPr>
        <p:txBody>
          <a:bodyPr wrap="square">
            <a:spAutoFit/>
          </a:bodyPr>
          <a:lstStyle/>
          <a:p>
            <a:pPr lvl="0" algn="ctr"/>
            <a:r>
              <a:rPr lang="en-US" sz="3600" b="1" dirty="0" err="1">
                <a:solidFill>
                  <a:srgbClr val="2E907D"/>
                </a:solidFill>
                <a:latin typeface="Calibri" panose="020F0502020204030204" pitchFamily="34" charset="0"/>
                <a:cs typeface="Calibri" panose="020F0502020204030204" pitchFamily="34" charset="0"/>
              </a:rPr>
              <a:t>Khám</a:t>
            </a:r>
            <a:r>
              <a:rPr lang="en-US" sz="3600" b="1" dirty="0">
                <a:solidFill>
                  <a:srgbClr val="2E907D"/>
                </a:solidFill>
                <a:latin typeface="Calibri" panose="020F0502020204030204" pitchFamily="34" charset="0"/>
                <a:cs typeface="Calibri" panose="020F0502020204030204" pitchFamily="34" charset="0"/>
              </a:rPr>
              <a:t> </a:t>
            </a:r>
            <a:r>
              <a:rPr lang="en-US" sz="3600" b="1" dirty="0" err="1">
                <a:solidFill>
                  <a:srgbClr val="2E907D"/>
                </a:solidFill>
                <a:latin typeface="Calibri" panose="020F0502020204030204" pitchFamily="34" charset="0"/>
                <a:cs typeface="Calibri" panose="020F0502020204030204" pitchFamily="34" charset="0"/>
              </a:rPr>
              <a:t>phá</a:t>
            </a:r>
            <a:r>
              <a:rPr lang="en-US" sz="3600" b="1" dirty="0">
                <a:solidFill>
                  <a:srgbClr val="2E907D"/>
                </a:solidFill>
                <a:latin typeface="Calibri" panose="020F0502020204030204" pitchFamily="34" charset="0"/>
                <a:cs typeface="Calibri" panose="020F0502020204030204" pitchFamily="34" charset="0"/>
              </a:rPr>
              <a:t> </a:t>
            </a:r>
            <a:r>
              <a:rPr lang="en-US" sz="3600" b="1" dirty="0" err="1">
                <a:solidFill>
                  <a:srgbClr val="2E907D"/>
                </a:solidFill>
                <a:latin typeface="Calibri" panose="020F0502020204030204" pitchFamily="34" charset="0"/>
                <a:cs typeface="Calibri" panose="020F0502020204030204" pitchFamily="34" charset="0"/>
              </a:rPr>
              <a:t>đáy</a:t>
            </a:r>
            <a:r>
              <a:rPr lang="en-US" sz="3600" b="1" dirty="0">
                <a:solidFill>
                  <a:srgbClr val="2E907D"/>
                </a:solidFill>
                <a:latin typeface="Calibri" panose="020F0502020204030204" pitchFamily="34" charset="0"/>
                <a:cs typeface="Calibri" panose="020F0502020204030204" pitchFamily="34" charset="0"/>
              </a:rPr>
              <a:t> </a:t>
            </a:r>
            <a:r>
              <a:rPr lang="en-US" sz="3600" b="1" dirty="0" err="1">
                <a:solidFill>
                  <a:srgbClr val="2E907D"/>
                </a:solidFill>
                <a:latin typeface="Calibri" panose="020F0502020204030204" pitchFamily="34" charset="0"/>
                <a:cs typeface="Calibri" panose="020F0502020204030204" pitchFamily="34" charset="0"/>
              </a:rPr>
              <a:t>biển</a:t>
            </a:r>
            <a:r>
              <a:rPr lang="en-US" sz="3600" b="1" dirty="0">
                <a:solidFill>
                  <a:srgbClr val="2E907D"/>
                </a:solidFill>
                <a:latin typeface="Calibri" panose="020F0502020204030204" pitchFamily="34" charset="0"/>
                <a:cs typeface="Calibri" panose="020F0502020204030204" pitchFamily="34" charset="0"/>
              </a:rPr>
              <a:t> ở </a:t>
            </a:r>
            <a:r>
              <a:rPr lang="en-US" sz="3600" b="1" dirty="0" err="1">
                <a:solidFill>
                  <a:srgbClr val="2E907D"/>
                </a:solidFill>
                <a:latin typeface="Calibri" panose="020F0502020204030204" pitchFamily="34" charset="0"/>
                <a:cs typeface="Calibri" panose="020F0502020204030204" pitchFamily="34" charset="0"/>
              </a:rPr>
              <a:t>Trường</a:t>
            </a:r>
            <a:r>
              <a:rPr lang="en-US" sz="3600" b="1" dirty="0">
                <a:solidFill>
                  <a:srgbClr val="2E907D"/>
                </a:solidFill>
                <a:latin typeface="Calibri" panose="020F0502020204030204" pitchFamily="34" charset="0"/>
                <a:cs typeface="Calibri" panose="020F0502020204030204" pitchFamily="34" charset="0"/>
              </a:rPr>
              <a:t> Sa</a:t>
            </a:r>
            <a:r>
              <a:rPr lang="vi-VN" sz="3600" b="1" dirty="0">
                <a:solidFill>
                  <a:srgbClr val="2E907D"/>
                </a:solidFill>
                <a:latin typeface="Calibri" panose="020F0502020204030204" pitchFamily="34" charset="0"/>
                <a:cs typeface="Calibri" panose="020F0502020204030204" pitchFamily="34" charset="0"/>
              </a:rPr>
              <a:t> </a:t>
            </a:r>
            <a:endParaRPr lang="en-US" sz="3600" b="1" dirty="0">
              <a:solidFill>
                <a:srgbClr val="2E907D"/>
              </a:solidFill>
              <a:latin typeface="Calibri" panose="020F0502020204030204" pitchFamily="34" charset="0"/>
              <a:cs typeface="Calibri" panose="020F0502020204030204" pitchFamily="34" charset="0"/>
            </a:endParaRPr>
          </a:p>
          <a:p>
            <a:pPr lvl="0" algn="just"/>
            <a:r>
              <a:rPr lang="vi-VN" sz="3600" b="1" dirty="0">
                <a:solidFill>
                  <a:srgbClr val="2E907D"/>
                </a:solidFill>
                <a:latin typeface="Calibri" panose="020F0502020204030204" pitchFamily="34" charset="0"/>
                <a:cs typeface="Calibri" panose="020F0502020204030204" pitchFamily="34" charset="0"/>
              </a:rPr>
              <a:t>Biển ở Trường Sa có những loài cá đẹp </a:t>
            </a:r>
            <a:r>
              <a:rPr lang="en-US" sz="3600" b="1" dirty="0">
                <a:solidFill>
                  <a:srgbClr val="2E907D"/>
                </a:solidFill>
                <a:latin typeface="Calibri" panose="020F0502020204030204" pitchFamily="34" charset="0"/>
                <a:cs typeface="Calibri" panose="020F0502020204030204" pitchFamily="34" charset="0"/>
              </a:rPr>
              <a:t>r</a:t>
            </a:r>
            <a:r>
              <a:rPr lang="vi-VN" sz="3600" b="1" dirty="0">
                <a:solidFill>
                  <a:srgbClr val="2E907D"/>
                </a:solidFill>
                <a:latin typeface="Calibri" panose="020F0502020204030204" pitchFamily="34" charset="0"/>
                <a:cs typeface="Calibri" panose="020F0502020204030204" pitchFamily="34" charset="0"/>
              </a:rPr>
              <a:t>ực </a:t>
            </a:r>
            <a:r>
              <a:rPr lang="en-US" sz="3600" b="1" dirty="0">
                <a:solidFill>
                  <a:srgbClr val="2E907D"/>
                </a:solidFill>
                <a:latin typeface="Calibri" panose="020F0502020204030204" pitchFamily="34" charset="0"/>
                <a:cs typeface="Calibri" panose="020F0502020204030204" pitchFamily="34" charset="0"/>
              </a:rPr>
              <a:t>r</a:t>
            </a:r>
            <a:r>
              <a:rPr lang="vi-VN" sz="3600" b="1" dirty="0">
                <a:solidFill>
                  <a:srgbClr val="2E907D"/>
                </a:solidFill>
                <a:latin typeface="Calibri" panose="020F0502020204030204" pitchFamily="34" charset="0"/>
                <a:cs typeface="Calibri" panose="020F0502020204030204" pitchFamily="34" charset="0"/>
              </a:rPr>
              <a:t>ỡ và lạ mắt. Từng đàn cá đủ màu sắc, dày đặc đến hàng trăm con tạo nên một tấm thảm hoa di động. Những vỉa san hô chạy dài từ chân mỗi đảo xuống sâu dần dưới đáy biển.</a:t>
            </a:r>
          </a:p>
        </p:txBody>
      </p:sp>
    </p:spTree>
    <p:extLst>
      <p:ext uri="{BB962C8B-B14F-4D97-AF65-F5344CB8AC3E}">
        <p14:creationId xmlns:p14="http://schemas.microsoft.com/office/powerpoint/2010/main" val="2575782632"/>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729302"/>
            <a:chOff x="3382652" y="686792"/>
            <a:chExt cx="5249261" cy="72930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615368" y="3320116"/>
            <a:ext cx="6728854"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2735D"/>
                </a:solidFill>
                <a:effectLst/>
                <a:uLnTx/>
                <a:uFillTx/>
                <a:latin typeface="Calibri" panose="020F0502020204030204" pitchFamily="34" charset="0"/>
                <a:ea typeface="字魂59号-创粗黑"/>
                <a:cs typeface="Calibri" panose="020F0502020204030204" pitchFamily="34" charset="0"/>
              </a:rPr>
              <a:t>Đoạn văn nói về gì?</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08907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7774425"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5" name="MH_Other_6">
            <a:extLst>
              <a:ext uri="{FF2B5EF4-FFF2-40B4-BE49-F238E27FC236}">
                <a16:creationId xmlns:a16="http://schemas.microsoft.com/office/drawing/2014/main" id="{A86D06E3-80D7-478A-B128-3C60334D250B}"/>
              </a:ext>
            </a:extLst>
          </p:cNvPr>
          <p:cNvSpPr/>
          <p:nvPr>
            <p:custDataLst>
              <p:tags r:id="rId1"/>
            </p:custDataLst>
          </p:nvPr>
        </p:nvSpPr>
        <p:spPr>
          <a:xfrm>
            <a:off x="6155950" y="3124199"/>
            <a:ext cx="203297" cy="203370"/>
          </a:xfrm>
          <a:prstGeom prst="ellipse">
            <a:avLst/>
          </a:prstGeom>
          <a:gradFill>
            <a:gsLst>
              <a:gs pos="0">
                <a:srgbClr val="83B07B"/>
              </a:gs>
              <a:gs pos="51000">
                <a:srgbClr val="41977C"/>
              </a:gs>
              <a:gs pos="100000">
                <a:srgbClr val="008B8F"/>
              </a:gs>
            </a:gsLst>
            <a:lin ang="5400000" scaled="1"/>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id="{69AD4D8C-4D6A-4DB8-9160-D534CC54539D}"/>
              </a:ext>
            </a:extLst>
          </p:cNvPr>
          <p:cNvSpPr txBox="1"/>
          <p:nvPr/>
        </p:nvSpPr>
        <p:spPr>
          <a:xfrm>
            <a:off x="6472951" y="2641655"/>
            <a:ext cx="5338049" cy="1843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Vẻ</a:t>
            </a:r>
            <a:r>
              <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đẹp</a:t>
            </a:r>
            <a:r>
              <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của</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đáy</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biển</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noProof="0" dirty="0" err="1">
                <a:ln>
                  <a:noFill/>
                </a:ln>
                <a:solidFill>
                  <a:srgbClr val="12735D"/>
                </a:solidFill>
                <a:effectLst/>
                <a:uLnTx/>
                <a:uFillTx/>
                <a:latin typeface="Calibri" panose="020F0502020204030204" pitchFamily="34" charset="0"/>
                <a:ea typeface="字魂59号-创粗黑"/>
                <a:cs typeface="Calibri" panose="020F0502020204030204" pitchFamily="34" charset="0"/>
              </a:rPr>
              <a:t>Trường</a:t>
            </a:r>
            <a:r>
              <a:rPr kumimoji="0" lang="en-US" sz="4000" b="0" i="0" u="none" strike="noStrike" kern="1200" cap="none" spc="0" normalizeH="0" noProof="0" dirty="0">
                <a:ln>
                  <a:noFill/>
                </a:ln>
                <a:solidFill>
                  <a:srgbClr val="12735D"/>
                </a:solidFill>
                <a:effectLst/>
                <a:uLnTx/>
                <a:uFillTx/>
                <a:latin typeface="Calibri" panose="020F0502020204030204" pitchFamily="34" charset="0"/>
                <a:ea typeface="字魂59号-创粗黑"/>
                <a:cs typeface="Calibri" panose="020F0502020204030204" pitchFamily="34" charset="0"/>
              </a:rPr>
              <a:t> Sa.</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
        <p:nvSpPr>
          <p:cNvPr id="29" name="矩形 36">
            <a:extLst>
              <a:ext uri="{FF2B5EF4-FFF2-40B4-BE49-F238E27FC236}">
                <a16:creationId xmlns:a16="http://schemas.microsoft.com/office/drawing/2014/main" id="{225A7186-4733-46E4-B02E-8A66B735EDBA}"/>
              </a:ext>
            </a:extLst>
          </p:cNvPr>
          <p:cNvSpPr/>
          <p:nvPr/>
        </p:nvSpPr>
        <p:spPr>
          <a:xfrm>
            <a:off x="6472951" y="1438919"/>
            <a:ext cx="4118849" cy="139397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CHIA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SẺ</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TRƯỚC</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LỚP</a:t>
            </a:r>
            <a:endParaRPr kumimoji="0" lang="zh-CN" altLang="en-US"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1870211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id="{447A314B-A67A-4D04-8C66-4DCE7FC527C0}"/>
              </a:ext>
            </a:extLst>
          </p:cNvPr>
          <p:cNvSpPr txBox="1"/>
          <p:nvPr/>
        </p:nvSpPr>
        <p:spPr>
          <a:xfrm>
            <a:off x="5068402" y="226593"/>
            <a:ext cx="309251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8">
            <a:extLst>
              <a:ext uri="{FF2B5EF4-FFF2-40B4-BE49-F238E27FC236}">
                <a16:creationId xmlns:a16="http://schemas.microsoft.com/office/drawing/2014/main"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id="{A26DEEB5-C128-486B-AEA1-13DDC953ECF2}"/>
              </a:ext>
            </a:extLst>
          </p:cNvPr>
          <p:cNvSpPr txBox="1"/>
          <p:nvPr/>
        </p:nvSpPr>
        <p:spPr>
          <a:xfrm>
            <a:off x="804992" y="23884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400" b="1"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029" sz="44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Sa</a:t>
            </a:r>
            <a:endParaRPr kumimoji="0" lang="en-US" sz="60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23D60FD4-2497-44DB-942C-83680A1CD43D}"/>
              </a:ext>
            </a:extLst>
          </p:cNvPr>
          <p:cNvSpPr txBox="1"/>
          <p:nvPr/>
        </p:nvSpPr>
        <p:spPr>
          <a:xfrm>
            <a:off x="4644301" y="2062380"/>
            <a:ext cx="1961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cap="none" spc="0" normalizeH="0" baseline="0" noProof="0" dirty="0" err="1">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029" sz="2800" b="1" i="0" u="none" strike="noStrike" kern="1200" cap="none" spc="0" normalizeH="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rPr>
              <a:t> Sa</a:t>
            </a:r>
            <a:endParaRPr kumimoji="0" lang="en-US" sz="4000" b="1" i="0" u="none" strike="noStrike" kern="1200" cap="none" spc="0" normalizeH="0" baseline="0" noProof="0" dirty="0">
              <a:ln>
                <a:noFill/>
              </a:ln>
              <a:solidFill>
                <a:srgbClr val="12735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7">
            <a:extLst>
              <a:ext uri="{FF2B5EF4-FFF2-40B4-BE49-F238E27FC236}">
                <a16:creationId xmlns:a16="http://schemas.microsoft.com/office/drawing/2014/main"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410" y="4432933"/>
            <a:ext cx="2097105" cy="2178811"/>
          </a:xfrm>
          <a:prstGeom prst="rect">
            <a:avLst/>
          </a:prstGeom>
        </p:spPr>
      </p:pic>
    </p:spTree>
    <p:extLst>
      <p:ext uri="{BB962C8B-B14F-4D97-AF65-F5344CB8AC3E}">
        <p14:creationId xmlns:p14="http://schemas.microsoft.com/office/powerpoint/2010/main" val="32344642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4" grpId="1"/>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320</Words>
  <Application>Microsoft Office PowerPoint</Application>
  <PresentationFormat>Widescreen</PresentationFormat>
  <Paragraphs>65</Paragraphs>
  <Slides>19</Slides>
  <Notes>17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19</vt:i4>
      </vt:variant>
    </vt:vector>
  </HeadingPairs>
  <TitlesOfParts>
    <vt:vector size="35" baseType="lpstr">
      <vt:lpstr>等线</vt:lpstr>
      <vt:lpstr>Humanst521 BT</vt:lpstr>
      <vt:lpstr>Microsoft YaHei</vt:lpstr>
      <vt:lpstr>字魂59号-创粗黑</vt:lpstr>
      <vt:lpstr>Arial</vt:lpstr>
      <vt:lpstr>Arial-Rounded</vt:lpstr>
      <vt:lpstr>Calibri</vt:lpstr>
      <vt:lpstr>Calibri Light</vt:lpstr>
      <vt:lpstr>Cambria</vt:lpstr>
      <vt:lpstr>Coiny</vt:lpstr>
      <vt:lpstr>2_Office 主题</vt:lpstr>
      <vt:lpstr>https://www.freeppt7.com</vt:lpstr>
      <vt:lpstr>2_Office Theme</vt:lpstr>
      <vt:lpstr>2_Office 主题​​</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52</cp:revision>
  <dcterms:created xsi:type="dcterms:W3CDTF">2021-07-20T01:55:21Z</dcterms:created>
  <dcterms:modified xsi:type="dcterms:W3CDTF">2025-03-23T06:44:25Z</dcterms:modified>
</cp:coreProperties>
</file>