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6"/>
  </p:notesMasterIdLst>
  <p:sldIdLst>
    <p:sldId id="390" r:id="rId2"/>
    <p:sldId id="437" r:id="rId3"/>
    <p:sldId id="406" r:id="rId4"/>
    <p:sldId id="407" r:id="rId5"/>
    <p:sldId id="429" r:id="rId6"/>
    <p:sldId id="414" r:id="rId7"/>
    <p:sldId id="417" r:id="rId8"/>
    <p:sldId id="418" r:id="rId9"/>
    <p:sldId id="419" r:id="rId10"/>
    <p:sldId id="422" r:id="rId11"/>
    <p:sldId id="426" r:id="rId12"/>
    <p:sldId id="427" r:id="rId13"/>
    <p:sldId id="438" r:id="rId14"/>
    <p:sldId id="430" r:id="rId15"/>
    <p:sldId id="395" r:id="rId16"/>
    <p:sldId id="413" r:id="rId17"/>
    <p:sldId id="431" r:id="rId18"/>
    <p:sldId id="436" r:id="rId19"/>
    <p:sldId id="432" r:id="rId20"/>
    <p:sldId id="433" r:id="rId21"/>
    <p:sldId id="434" r:id="rId22"/>
    <p:sldId id="435" r:id="rId23"/>
    <p:sldId id="404" r:id="rId24"/>
    <p:sldId id="3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936358" y="1710690"/>
            <a:ext cx="83315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 LỚP 1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36" y="238441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Tin Tức Cao Niên Thế Kỷ XXI: 10 tác dụng của củ sả với sức khỏe và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6" y="216567"/>
            <a:ext cx="6678363" cy="6382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46222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Khế chữa bệnh tiểu đường – THÀNH CÔNG ngoài mong đợi với công thức nà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184" y="794084"/>
            <a:ext cx="5210509" cy="3907882"/>
          </a:xfrm>
          <a:prstGeom prst="rect">
            <a:avLst/>
          </a:prstGeom>
          <a:noFill/>
        </p:spPr>
      </p:pic>
      <p:pic>
        <p:nvPicPr>
          <p:cNvPr id="35852" name="Picture 12" descr="Khế chữa nhiều bệ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4" y="890336"/>
            <a:ext cx="5895473" cy="3681663"/>
          </a:xfrm>
          <a:prstGeom prst="rect">
            <a:avLst/>
          </a:prstGeom>
          <a:noFill/>
        </p:spPr>
      </p:pic>
      <p:sp>
        <p:nvSpPr>
          <p:cNvPr id="38914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36" y="465220"/>
            <a:ext cx="6964279" cy="4642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86" y="1059091"/>
            <a:ext cx="11948614" cy="165819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8612" y="3253506"/>
            <a:ext cx="11534776" cy="28470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5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7" y="1697661"/>
            <a:ext cx="11534776" cy="284704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5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675" y="216567"/>
            <a:ext cx="8446168" cy="62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 b="8521"/>
          <a:stretch>
            <a:fillRect/>
          </a:stretch>
        </p:blipFill>
        <p:spPr bwMode="auto">
          <a:xfrm>
            <a:off x="712165" y="0"/>
            <a:ext cx="11093148" cy="6741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64" y="-695676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51408" b="48617"/>
          <a:stretch>
            <a:fillRect/>
          </a:stretch>
        </p:blipFill>
        <p:spPr bwMode="auto">
          <a:xfrm>
            <a:off x="3349388" y="1245000"/>
            <a:ext cx="5493224" cy="547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13312" y="2139322"/>
            <a:ext cx="5725273" cy="124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1427" y="45159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6244" b="48617"/>
          <a:stretch>
            <a:fillRect/>
          </a:stretch>
        </p:blipFill>
        <p:spPr bwMode="auto">
          <a:xfrm>
            <a:off x="2291179" y="0"/>
            <a:ext cx="76096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48622" r="50926" b="8772"/>
          <a:stretch>
            <a:fillRect/>
          </a:stretch>
        </p:blipFill>
        <p:spPr bwMode="auto">
          <a:xfrm>
            <a:off x="2493757" y="9202"/>
            <a:ext cx="6377288" cy="6839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47454" t="48622" b="8772"/>
          <a:stretch>
            <a:fillRect/>
          </a:stretch>
        </p:blipFill>
        <p:spPr bwMode="auto">
          <a:xfrm>
            <a:off x="2582826" y="-220015"/>
            <a:ext cx="6921570" cy="693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2606723" y="272555"/>
            <a:ext cx="6456339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40945" y="945180"/>
            <a:ext cx="10966522" cy="217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19500"/>
            <a:ext cx="1122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chợ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sữa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dưa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0" y="1710690"/>
            <a:ext cx="10267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vi-VN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112584"/>
              </p:ext>
            </p:extLst>
          </p:nvPr>
        </p:nvGraphicFramePr>
        <p:xfrm>
          <a:off x="2332819" y="506094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594054" y="448944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   u         ư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651704" y="544194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635714" y="1268094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4460703" y="3297038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460704" y="1321066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4365454" y="4220844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tri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4460704" y="5211444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4460703" y="2292529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8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95230"/>
              </p:ext>
            </p:extLst>
          </p:nvPr>
        </p:nvGraphicFramePr>
        <p:xfrm>
          <a:off x="2237285" y="1607874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93720" y="1512624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499020" y="1645974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540180" y="2255574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308020" y="2388924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4152776" y="3429000"/>
            <a:ext cx="60128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096" y="295443"/>
            <a:ext cx="9721515" cy="63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61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ế giới động vật: Ba cò con kịch chiến sinh tử với kẻ hàng xóm á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7807" y="571248"/>
            <a:ext cx="8627477" cy="4849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701</TotalTime>
  <Words>178</Words>
  <Application>Microsoft Office PowerPoint</Application>
  <PresentationFormat>Widescreen</PresentationFormat>
  <Paragraphs>45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Aachen</vt:lpstr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cò</vt:lpstr>
      <vt:lpstr>củ sả</vt:lpstr>
      <vt:lpstr>khế chua</vt:lpstr>
      <vt:lpstr>lá mía</vt:lpstr>
      <vt:lpstr>củ sả  lưa thưa  rễ tre  cửa sổ  lá mía  mùa thu  tổ cò  khế chua   </vt:lpstr>
      <vt:lpstr>     Mùa hè, nhà bà có dừa, có dưa lê. Mùa thu, nhà bà có na, có thị.</vt:lpstr>
      <vt:lpstr>PowerPoint Presentation</vt:lpstr>
      <vt:lpstr>PowerPoint Presentation</vt:lpstr>
      <vt:lpstr>PowerPoint Presentation</vt:lpstr>
      <vt:lpstr>PowerPoint Presentation</vt:lpstr>
      <vt:lpstr>  Chó sói và cừu non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Microsoft account</cp:lastModifiedBy>
  <cp:revision>75</cp:revision>
  <dcterms:created xsi:type="dcterms:W3CDTF">2020-08-10T13:50:00Z</dcterms:created>
  <dcterms:modified xsi:type="dcterms:W3CDTF">2024-10-18T05:02:12Z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