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09" r:id="rId2"/>
    <p:sldMasterId id="2147483725" r:id="rId3"/>
    <p:sldMasterId id="2147483772" r:id="rId4"/>
  </p:sldMasterIdLst>
  <p:notesMasterIdLst>
    <p:notesMasterId r:id="rId9"/>
  </p:notesMasterIdLst>
  <p:sldIdLst>
    <p:sldId id="271" r:id="rId5"/>
    <p:sldId id="261" r:id="rId6"/>
    <p:sldId id="276" r:id="rId7"/>
    <p:sldId id="269" r:id="rId8"/>
  </p:sldIdLst>
  <p:sldSz cx="12192000" cy="6858000"/>
  <p:notesSz cx="6858000" cy="9144000"/>
  <p:embeddedFontLst>
    <p:embeddedFont>
      <p:font typeface="Roboto Condensed Light" charset="0"/>
      <p:regular r:id="rId10"/>
    </p:embeddedFont>
    <p:embeddedFont>
      <p:font typeface="#9Slide05 ViceroyJF" charset="0"/>
      <p:regular r:id="rId11"/>
    </p:embeddedFont>
    <p:embeddedFont>
      <p:font typeface="#9Slide07 Crocante" charset="-93"/>
      <p:regular r:id="rId12"/>
    </p:embeddedFont>
    <p:embeddedFont>
      <p:font typeface="#9Slide07 HoneyCream" charset="-93"/>
      <p:regular r:id="rId13"/>
    </p:embeddedFont>
    <p:embeddedFont>
      <p:font typeface="Cambria" pitchFamily="18" charset="0"/>
      <p:regular r:id="rId14"/>
      <p:bold r:id="rId15"/>
      <p:italic r:id="rId16"/>
      <p:bold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Calibri Light" charset="0"/>
      <p:regular r:id="rId22"/>
      <p:italic r:id="rId23"/>
    </p:embeddedFont>
    <p:embeddedFont>
      <p:font typeface="#9Slide07 IcielAltus Serif" charset="-93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540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94862-697A-4D24-8088-3BD175E8BCD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D1524-769B-4CE1-A75D-E6B6808B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11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openxmlformats.org/officeDocument/2006/relationships/image" Target="../media/image32.png"/><Relationship Id="rId2" Type="http://schemas.openxmlformats.org/officeDocument/2006/relationships/image" Target="../media/image14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32" Type="http://schemas.openxmlformats.org/officeDocument/2006/relationships/image" Target="../media/image31.png"/><Relationship Id="rId5" Type="http://schemas.microsoft.com/office/2007/relationships/hdphoto" Target="../media/hdphoto2.wdp"/><Relationship Id="rId15" Type="http://schemas.openxmlformats.org/officeDocument/2006/relationships/image" Target="../media/image21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31" Type="http://schemas.microsoft.com/office/2007/relationships/hdphoto" Target="../media/hdphoto13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6.wdp"/><Relationship Id="rId22" Type="http://schemas.openxmlformats.org/officeDocument/2006/relationships/image" Target="../media/image25.png"/><Relationship Id="rId27" Type="http://schemas.openxmlformats.org/officeDocument/2006/relationships/image" Target="../media/image28.png"/><Relationship Id="rId30" Type="http://schemas.openxmlformats.org/officeDocument/2006/relationships/image" Target="../media/image30.png"/><Relationship Id="rId8" Type="http://schemas.microsoft.com/office/2007/relationships/hdphoto" Target="../media/hdphoto3.wdp"/></Relationships>
</file>

<file path=ppt/slideLayouts/_rels/slideLayout7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5.png"/><Relationship Id="rId18" Type="http://schemas.openxmlformats.org/officeDocument/2006/relationships/image" Target="../media/image36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31.png"/><Relationship Id="rId2" Type="http://schemas.openxmlformats.org/officeDocument/2006/relationships/image" Target="../media/image33.png"/><Relationship Id="rId16" Type="http://schemas.microsoft.com/office/2007/relationships/hdphoto" Target="../media/hdphoto10.wdp"/><Relationship Id="rId1" Type="http://schemas.openxmlformats.org/officeDocument/2006/relationships/slideMaster" Target="../slideMasters/slideMaster4.xml"/><Relationship Id="rId6" Type="http://schemas.microsoft.com/office/2007/relationships/hdphoto" Target="../media/hdphoto4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microsoft.com/office/2007/relationships/hdphoto" Target="../media/hdphoto14.wdp"/><Relationship Id="rId19" Type="http://schemas.microsoft.com/office/2007/relationships/hdphoto" Target="../media/hdphoto13.wdp"/><Relationship Id="rId4" Type="http://schemas.microsoft.com/office/2007/relationships/hdphoto" Target="../media/hdphoto3.wdp"/><Relationship Id="rId9" Type="http://schemas.openxmlformats.org/officeDocument/2006/relationships/image" Target="../media/image34.png"/><Relationship Id="rId14" Type="http://schemas.microsoft.com/office/2007/relationships/hdphoto" Target="../media/hdphoto15.wdp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8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3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25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3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1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1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12" name="Google Shape;812;p1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13" name="Google Shape;813;p14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1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1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1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18" name="Google Shape;818;p1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19" name="Google Shape;819;p1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1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1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1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1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1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1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1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1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1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1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1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1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1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1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1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1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1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1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1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1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1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1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2" name="Google Shape;842;p1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1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844;p1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1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1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1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8" name="Google Shape;848;p1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Google Shape;849;p1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14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851;p1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2" name="Google Shape;852;p1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853;p1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54" name="Google Shape;854;p1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855" name="Google Shape;855;p1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856;p1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1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1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859;p1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1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1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1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1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1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5" name="Google Shape;865;p1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866;p1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1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1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1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1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871" name="Google Shape;871;p1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872" name="Google Shape;872;p1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3" name="Google Shape;873;p1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4" name="Google Shape;874;p1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5" name="Google Shape;875;p1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76" name="Google Shape;876;p1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877" name="Google Shape;877;p1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8" name="Google Shape;878;p1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9" name="Google Shape;879;p1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80" name="Google Shape;880;p1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881" name="Google Shape;881;p1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2" name="Google Shape;882;p1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3" name="Google Shape;883;p1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4" name="Google Shape;884;p1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885" name="Google Shape;885;p14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86" name="Google Shape;886;p14"/>
          <p:cNvSpPr txBox="1">
            <a:spLocks noGrp="1"/>
          </p:cNvSpPr>
          <p:nvPr>
            <p:ph type="title"/>
          </p:nvPr>
        </p:nvSpPr>
        <p:spPr>
          <a:xfrm>
            <a:off x="5326551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87" name="Google Shape;887;p14"/>
          <p:cNvSpPr txBox="1">
            <a:spLocks noGrp="1"/>
          </p:cNvSpPr>
          <p:nvPr>
            <p:ph type="title" idx="2" hasCustomPrompt="1"/>
          </p:nvPr>
        </p:nvSpPr>
        <p:spPr>
          <a:xfrm>
            <a:off x="1668651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7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88" name="Google Shape;888;p14"/>
          <p:cNvSpPr txBox="1">
            <a:spLocks noGrp="1"/>
          </p:cNvSpPr>
          <p:nvPr>
            <p:ph type="subTitle" idx="1"/>
          </p:nvPr>
        </p:nvSpPr>
        <p:spPr>
          <a:xfrm>
            <a:off x="5326567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24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113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5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oogle Shape;1047;p1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48" name="Google Shape;1048;p1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049" name="Google Shape;1049;p17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1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1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1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54" name="Google Shape;1054;p1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055" name="Google Shape;1055;p1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1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7" name="Google Shape;1057;p1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8" name="Google Shape;1058;p1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9" name="Google Shape;1059;p1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1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1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1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1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1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1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Google Shape;1067;p1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1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1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1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2" name="Google Shape;1072;p1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1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1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1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6" name="Google Shape;1076;p1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1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1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1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1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1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p1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1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1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1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1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1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1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1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0" name="Google Shape;1090;p1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91" name="Google Shape;1091;p1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2" name="Google Shape;1092;p1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3" name="Google Shape;1093;p1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1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1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1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7" name="Google Shape;1097;p1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1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1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1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1" name="Google Shape;1101;p1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2" name="Google Shape;1102;p1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1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1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1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1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107" name="Google Shape;1107;p1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08" name="Google Shape;1108;p1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9" name="Google Shape;1109;p1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0" name="Google Shape;1110;p1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1" name="Google Shape;1111;p1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12" name="Google Shape;1112;p1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13" name="Google Shape;1113;p1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4" name="Google Shape;1114;p1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5" name="Google Shape;1115;p1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16" name="Google Shape;1116;p1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117" name="Google Shape;1117;p1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8" name="Google Shape;1118;p1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9" name="Google Shape;1119;p1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0" name="Google Shape;1120;p1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121" name="Google Shape;1121;p1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2" name="Google Shape;1122;p17"/>
          <p:cNvSpPr txBox="1">
            <a:spLocks noGrp="1"/>
          </p:cNvSpPr>
          <p:nvPr>
            <p:ph type="title"/>
          </p:nvPr>
        </p:nvSpPr>
        <p:spPr>
          <a:xfrm>
            <a:off x="2323000" y="1789400"/>
            <a:ext cx="7546000" cy="221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3" name="Google Shape;1123;p17"/>
          <p:cNvSpPr txBox="1">
            <a:spLocks noGrp="1"/>
          </p:cNvSpPr>
          <p:nvPr>
            <p:ph type="subTitle" idx="1"/>
          </p:nvPr>
        </p:nvSpPr>
        <p:spPr>
          <a:xfrm>
            <a:off x="2847400" y="42046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33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8"/>
          <p:cNvSpPr txBox="1">
            <a:spLocks noGrp="1"/>
          </p:cNvSpPr>
          <p:nvPr>
            <p:ph type="title"/>
          </p:nvPr>
        </p:nvSpPr>
        <p:spPr>
          <a:xfrm>
            <a:off x="1969133" y="4349400"/>
            <a:ext cx="8253600" cy="70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26" name="Google Shape;1126;p18"/>
          <p:cNvSpPr txBox="1">
            <a:spLocks noGrp="1"/>
          </p:cNvSpPr>
          <p:nvPr>
            <p:ph type="subTitle" idx="1"/>
          </p:nvPr>
        </p:nvSpPr>
        <p:spPr>
          <a:xfrm>
            <a:off x="1870467" y="2015100"/>
            <a:ext cx="84512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1127" name="Google Shape;1127;p18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128" name="Google Shape;1128;p18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29" name="Google Shape;1129;p18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18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18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18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18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34" name="Google Shape;1134;p18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135" name="Google Shape;1135;p18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6" name="Google Shape;1136;p18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7" name="Google Shape;1137;p18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8" name="Google Shape;1138;p18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p18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18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1" name="Google Shape;1141;p18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2" name="Google Shape;1142;p18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18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4" name="Google Shape;1144;p18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5" name="Google Shape;1145;p18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6" name="Google Shape;1146;p18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7" name="Google Shape;1147;p18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8" name="Google Shape;1148;p18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9" name="Google Shape;1149;p18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0" name="Google Shape;1150;p18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18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18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18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4" name="Google Shape;1154;p18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18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p18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7" name="Google Shape;1157;p18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p18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9" name="Google Shape;1159;p18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0" name="Google Shape;1160;p18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1" name="Google Shape;1161;p18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18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18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18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18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18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18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18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9" name="Google Shape;1169;p18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70" name="Google Shape;1170;p18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171" name="Google Shape;1171;p18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2" name="Google Shape;1172;p18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3" name="Google Shape;1173;p18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4" name="Google Shape;1174;p18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18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6" name="Google Shape;1176;p18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7" name="Google Shape;1177;p18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8" name="Google Shape;1178;p18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9" name="Google Shape;1179;p18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0" name="Google Shape;1180;p18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1" name="Google Shape;1181;p18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2" name="Google Shape;1182;p18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3" name="Google Shape;1183;p18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4" name="Google Shape;1184;p18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5" name="Google Shape;1185;p18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6" name="Google Shape;1186;p18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187" name="Google Shape;1187;p18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88" name="Google Shape;1188;p18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9" name="Google Shape;1189;p18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0" name="Google Shape;1190;p18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1" name="Google Shape;1191;p18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92" name="Google Shape;1192;p18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93" name="Google Shape;1193;p18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4" name="Google Shape;1194;p18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5" name="Google Shape;1195;p18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96" name="Google Shape;1196;p18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197" name="Google Shape;1197;p18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8" name="Google Shape;1198;p18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9" name="Google Shape;1199;p18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0" name="Google Shape;1200;p18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01" name="Google Shape;1201;p18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78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32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24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2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91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7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00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6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9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dk2"/>
        </a:solidFill>
        <a:effectLst/>
      </p:bgPr>
    </p:bg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9" name="Google Shape;1759;p2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760" name="Google Shape;1760;p2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761" name="Google Shape;1761;p2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2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2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4" name="Google Shape;1764;p2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765" name="Google Shape;1765;p2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66" name="Google Shape;1766;p2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7" name="Google Shape;1767;p2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8" name="Google Shape;1768;p2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9" name="Google Shape;1769;p2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0" name="Google Shape;1770;p2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1" name="Google Shape;1771;p2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2" name="Google Shape;1772;p2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3" name="Google Shape;1773;p2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4" name="Google Shape;1774;p2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5" name="Google Shape;1775;p2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6" name="Google Shape;1776;p2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7" name="Google Shape;1777;p2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8" name="Google Shape;1778;p2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9" name="Google Shape;1779;p2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0" name="Google Shape;1780;p2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1" name="Google Shape;1781;p2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2" name="Google Shape;1782;p2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3" name="Google Shape;1783;p2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4" name="Google Shape;1784;p2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5" name="Google Shape;1785;p2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6" name="Google Shape;1786;p2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7" name="Google Shape;1787;p2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8" name="Google Shape;1788;p2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9" name="Google Shape;1789;p2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0" name="Google Shape;1790;p2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1" name="Google Shape;1791;p2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2" name="Google Shape;1792;p2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3" name="Google Shape;1793;p2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4" name="Google Shape;1794;p2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5" name="Google Shape;1795;p2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6" name="Google Shape;1796;p2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7" name="Google Shape;1797;p2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8" name="Google Shape;1798;p2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9" name="Google Shape;1799;p2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0" name="Google Shape;1800;p2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01" name="Google Shape;1801;p2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802" name="Google Shape;1802;p2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3" name="Google Shape;1803;p2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4" name="Google Shape;1804;p2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5" name="Google Shape;1805;p2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6" name="Google Shape;1806;p2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7" name="Google Shape;1807;p2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8" name="Google Shape;1808;p2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9" name="Google Shape;1809;p2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0" name="Google Shape;1810;p2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1" name="Google Shape;1811;p2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2" name="Google Shape;1812;p2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3" name="Google Shape;1813;p2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4" name="Google Shape;1814;p2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5" name="Google Shape;1815;p2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6" name="Google Shape;1816;p2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7" name="Google Shape;1817;p2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818" name="Google Shape;1818;p2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819" name="Google Shape;1819;p2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0" name="Google Shape;1820;p2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1" name="Google Shape;1821;p2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2" name="Google Shape;1822;p2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823" name="Google Shape;1823;p2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824" name="Google Shape;1824;p2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5" name="Google Shape;1825;p2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6" name="Google Shape;1826;p2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827" name="Google Shape;1827;p2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828" name="Google Shape;1828;p2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9" name="Google Shape;1829;p2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0" name="Google Shape;1830;p2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1" name="Google Shape;1831;p2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832" name="Google Shape;1832;p2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3" name="Google Shape;1833;p2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34" name="Google Shape;1834;p26"/>
          <p:cNvSpPr txBox="1">
            <a:spLocks noGrp="1"/>
          </p:cNvSpPr>
          <p:nvPr>
            <p:ph type="title"/>
          </p:nvPr>
        </p:nvSpPr>
        <p:spPr>
          <a:xfrm>
            <a:off x="2478461" y="1994700"/>
            <a:ext cx="26376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5" name="Google Shape;1835;p26"/>
          <p:cNvSpPr txBox="1">
            <a:spLocks noGrp="1"/>
          </p:cNvSpPr>
          <p:nvPr>
            <p:ph type="subTitle" idx="1"/>
          </p:nvPr>
        </p:nvSpPr>
        <p:spPr>
          <a:xfrm>
            <a:off x="2478461" y="27767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6" name="Google Shape;1836;p26"/>
          <p:cNvSpPr txBox="1">
            <a:spLocks noGrp="1"/>
          </p:cNvSpPr>
          <p:nvPr>
            <p:ph type="title" idx="2"/>
          </p:nvPr>
        </p:nvSpPr>
        <p:spPr>
          <a:xfrm>
            <a:off x="7075939" y="1994700"/>
            <a:ext cx="26376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7" name="Google Shape;1837;p26"/>
          <p:cNvSpPr txBox="1">
            <a:spLocks noGrp="1"/>
          </p:cNvSpPr>
          <p:nvPr>
            <p:ph type="subTitle" idx="3"/>
          </p:nvPr>
        </p:nvSpPr>
        <p:spPr>
          <a:xfrm>
            <a:off x="7075933" y="27767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26"/>
          <p:cNvSpPr txBox="1">
            <a:spLocks noGrp="1"/>
          </p:cNvSpPr>
          <p:nvPr>
            <p:ph type="title" idx="4"/>
          </p:nvPr>
        </p:nvSpPr>
        <p:spPr>
          <a:xfrm>
            <a:off x="2478461" y="3905900"/>
            <a:ext cx="26376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9" name="Google Shape;1839;p26"/>
          <p:cNvSpPr txBox="1">
            <a:spLocks noGrp="1"/>
          </p:cNvSpPr>
          <p:nvPr>
            <p:ph type="subTitle" idx="5"/>
          </p:nvPr>
        </p:nvSpPr>
        <p:spPr>
          <a:xfrm>
            <a:off x="2478461" y="46879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0" name="Google Shape;1840;p26"/>
          <p:cNvSpPr txBox="1">
            <a:spLocks noGrp="1"/>
          </p:cNvSpPr>
          <p:nvPr>
            <p:ph type="title" idx="6"/>
          </p:nvPr>
        </p:nvSpPr>
        <p:spPr>
          <a:xfrm>
            <a:off x="7075939" y="3905900"/>
            <a:ext cx="26376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41" name="Google Shape;1841;p26"/>
          <p:cNvSpPr txBox="1">
            <a:spLocks noGrp="1"/>
          </p:cNvSpPr>
          <p:nvPr>
            <p:ph type="subTitle" idx="7"/>
          </p:nvPr>
        </p:nvSpPr>
        <p:spPr>
          <a:xfrm>
            <a:off x="7075933" y="46879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2" name="Google Shape;1842;p26"/>
          <p:cNvSpPr txBox="1">
            <a:spLocks noGrp="1"/>
          </p:cNvSpPr>
          <p:nvPr>
            <p:ph type="title" idx="8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73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2"/>
        </a:solidFill>
        <a:effectLst/>
      </p:bgPr>
    </p:bg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" name="Google Shape;1844;p2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845" name="Google Shape;1845;p2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846" name="Google Shape;1846;p2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2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2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2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850" name="Google Shape;1850;p2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851" name="Google Shape;1851;p2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2" name="Google Shape;1852;p2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3" name="Google Shape;1853;p2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4" name="Google Shape;1854;p2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5" name="Google Shape;1855;p2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6" name="Google Shape;1856;p2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7" name="Google Shape;1857;p2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8" name="Google Shape;1858;p2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9" name="Google Shape;1859;p2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0" name="Google Shape;1860;p2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1" name="Google Shape;1861;p2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2" name="Google Shape;1862;p2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3" name="Google Shape;1863;p2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4" name="Google Shape;1864;p2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5" name="Google Shape;1865;p2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6" name="Google Shape;1866;p2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7" name="Google Shape;1867;p2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8" name="Google Shape;1868;p2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9" name="Google Shape;1869;p2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0" name="Google Shape;1870;p2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1" name="Google Shape;1871;p2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2" name="Google Shape;1872;p2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3" name="Google Shape;1873;p2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4" name="Google Shape;1874;p2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5" name="Google Shape;1875;p2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6" name="Google Shape;1876;p2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7" name="Google Shape;1877;p2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8" name="Google Shape;1878;p2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9" name="Google Shape;1879;p2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0" name="Google Shape;1880;p2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1" name="Google Shape;1881;p2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2" name="Google Shape;1882;p27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3" name="Google Shape;1883;p2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4" name="Google Shape;1884;p2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5" name="Google Shape;1885;p2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6" name="Google Shape;1886;p2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887" name="Google Shape;1887;p2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8" name="Google Shape;1888;p2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9" name="Google Shape;1889;p2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0" name="Google Shape;1890;p2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1" name="Google Shape;1891;p2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2" name="Google Shape;1892;p2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3" name="Google Shape;1893;p2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4" name="Google Shape;1894;p2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5" name="Google Shape;1895;p2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6" name="Google Shape;1896;p2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7" name="Google Shape;1897;p2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8" name="Google Shape;1898;p2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9" name="Google Shape;1899;p2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0" name="Google Shape;1900;p2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1" name="Google Shape;1901;p2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2" name="Google Shape;1902;p2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903" name="Google Shape;1903;p2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904" name="Google Shape;1904;p2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5" name="Google Shape;1905;p2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6" name="Google Shape;1906;p2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7" name="Google Shape;1907;p2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908" name="Google Shape;1908;p2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909" name="Google Shape;1909;p2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0" name="Google Shape;1910;p2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1" name="Google Shape;1911;p2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912" name="Google Shape;1912;p2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913" name="Google Shape;1913;p2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4" name="Google Shape;1914;p2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5" name="Google Shape;1915;p2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6" name="Google Shape;1916;p2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917" name="Google Shape;1917;p27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8" name="Google Shape;1918;p27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19" name="Google Shape;1919;p27"/>
          <p:cNvSpPr txBox="1">
            <a:spLocks noGrp="1"/>
          </p:cNvSpPr>
          <p:nvPr>
            <p:ph type="title"/>
          </p:nvPr>
        </p:nvSpPr>
        <p:spPr>
          <a:xfrm>
            <a:off x="1468299" y="22438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0" name="Google Shape;1920;p27"/>
          <p:cNvSpPr txBox="1">
            <a:spLocks noGrp="1"/>
          </p:cNvSpPr>
          <p:nvPr>
            <p:ph type="subTitle" idx="1"/>
          </p:nvPr>
        </p:nvSpPr>
        <p:spPr>
          <a:xfrm>
            <a:off x="1468299" y="30258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1" name="Google Shape;1921;p27"/>
          <p:cNvSpPr txBox="1">
            <a:spLocks noGrp="1"/>
          </p:cNvSpPr>
          <p:nvPr>
            <p:ph type="title" idx="2"/>
          </p:nvPr>
        </p:nvSpPr>
        <p:spPr>
          <a:xfrm>
            <a:off x="4745929" y="22438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2" name="Google Shape;1922;p27"/>
          <p:cNvSpPr txBox="1">
            <a:spLocks noGrp="1"/>
          </p:cNvSpPr>
          <p:nvPr>
            <p:ph type="subTitle" idx="3"/>
          </p:nvPr>
        </p:nvSpPr>
        <p:spPr>
          <a:xfrm>
            <a:off x="4745929" y="30258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3" name="Google Shape;1923;p27"/>
          <p:cNvSpPr txBox="1">
            <a:spLocks noGrp="1"/>
          </p:cNvSpPr>
          <p:nvPr>
            <p:ph type="title" idx="4"/>
          </p:nvPr>
        </p:nvSpPr>
        <p:spPr>
          <a:xfrm>
            <a:off x="1468299" y="41550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4" name="Google Shape;1924;p27"/>
          <p:cNvSpPr txBox="1">
            <a:spLocks noGrp="1"/>
          </p:cNvSpPr>
          <p:nvPr>
            <p:ph type="subTitle" idx="5"/>
          </p:nvPr>
        </p:nvSpPr>
        <p:spPr>
          <a:xfrm>
            <a:off x="1468299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27"/>
          <p:cNvSpPr txBox="1">
            <a:spLocks noGrp="1"/>
          </p:cNvSpPr>
          <p:nvPr>
            <p:ph type="title" idx="6"/>
          </p:nvPr>
        </p:nvSpPr>
        <p:spPr>
          <a:xfrm>
            <a:off x="4745929" y="41550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6" name="Google Shape;1926;p27"/>
          <p:cNvSpPr txBox="1">
            <a:spLocks noGrp="1"/>
          </p:cNvSpPr>
          <p:nvPr>
            <p:ph type="subTitle" idx="7"/>
          </p:nvPr>
        </p:nvSpPr>
        <p:spPr>
          <a:xfrm>
            <a:off x="4745929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7" name="Google Shape;1927;p27"/>
          <p:cNvSpPr txBox="1">
            <a:spLocks noGrp="1"/>
          </p:cNvSpPr>
          <p:nvPr>
            <p:ph type="title" idx="8"/>
          </p:nvPr>
        </p:nvSpPr>
        <p:spPr>
          <a:xfrm>
            <a:off x="8075701" y="22438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8" name="Google Shape;1928;p27"/>
          <p:cNvSpPr txBox="1">
            <a:spLocks noGrp="1"/>
          </p:cNvSpPr>
          <p:nvPr>
            <p:ph type="subTitle" idx="9"/>
          </p:nvPr>
        </p:nvSpPr>
        <p:spPr>
          <a:xfrm>
            <a:off x="8075701" y="30258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27"/>
          <p:cNvSpPr txBox="1">
            <a:spLocks noGrp="1"/>
          </p:cNvSpPr>
          <p:nvPr>
            <p:ph type="title" idx="13"/>
          </p:nvPr>
        </p:nvSpPr>
        <p:spPr>
          <a:xfrm>
            <a:off x="8075701" y="41550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30" name="Google Shape;1930;p27"/>
          <p:cNvSpPr txBox="1">
            <a:spLocks noGrp="1"/>
          </p:cNvSpPr>
          <p:nvPr>
            <p:ph type="subTitle" idx="14"/>
          </p:nvPr>
        </p:nvSpPr>
        <p:spPr>
          <a:xfrm>
            <a:off x="8075701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1" name="Google Shape;1931;p27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9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3" name="Google Shape;1933;p28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934" name="Google Shape;1934;p28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935" name="Google Shape;1935;p28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28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28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28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28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940" name="Google Shape;1940;p28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941" name="Google Shape;1941;p28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2" name="Google Shape;1942;p28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3" name="Google Shape;1943;p28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4" name="Google Shape;1944;p28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5" name="Google Shape;1945;p28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6" name="Google Shape;1946;p28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7" name="Google Shape;1947;p28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8" name="Google Shape;1948;p28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9" name="Google Shape;1949;p28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0" name="Google Shape;1950;p28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1" name="Google Shape;1951;p28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2" name="Google Shape;1952;p28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3" name="Google Shape;1953;p28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4" name="Google Shape;1954;p28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5" name="Google Shape;1955;p28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6" name="Google Shape;1956;p28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7" name="Google Shape;1957;p28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8" name="Google Shape;1958;p28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9" name="Google Shape;1959;p28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0" name="Google Shape;1960;p28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1" name="Google Shape;1961;p28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2" name="Google Shape;1962;p28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3" name="Google Shape;1963;p28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4" name="Google Shape;1964;p28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5" name="Google Shape;1965;p28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6" name="Google Shape;1966;p28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7" name="Google Shape;1967;p28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8" name="Google Shape;1968;p28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9" name="Google Shape;1969;p28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0" name="Google Shape;1970;p28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1" name="Google Shape;1971;p28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2" name="Google Shape;1972;p28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3" name="Google Shape;1973;p28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4" name="Google Shape;1974;p28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5" name="Google Shape;1975;p28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6" name="Google Shape;1976;p28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977" name="Google Shape;1977;p28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8" name="Google Shape;1978;p28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9" name="Google Shape;1979;p28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0" name="Google Shape;1980;p28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1" name="Google Shape;1981;p28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2" name="Google Shape;1982;p28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3" name="Google Shape;1983;p28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4" name="Google Shape;1984;p28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5" name="Google Shape;1985;p28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6" name="Google Shape;1986;p28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7" name="Google Shape;1987;p28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8" name="Google Shape;1988;p28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9" name="Google Shape;1989;p28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0" name="Google Shape;1990;p28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1" name="Google Shape;1991;p28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2" name="Google Shape;1992;p28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993" name="Google Shape;1993;p28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994" name="Google Shape;1994;p28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5" name="Google Shape;1995;p28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6" name="Google Shape;1996;p28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7" name="Google Shape;1997;p28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998" name="Google Shape;1998;p28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999" name="Google Shape;1999;p28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0" name="Google Shape;2000;p28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1" name="Google Shape;2001;p28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002" name="Google Shape;2002;p28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003" name="Google Shape;2003;p28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4" name="Google Shape;2004;p28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5" name="Google Shape;2005;p28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6" name="Google Shape;2006;p28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007" name="Google Shape;2007;p28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08" name="Google Shape;2008;p28"/>
          <p:cNvSpPr txBox="1">
            <a:spLocks noGrp="1"/>
          </p:cNvSpPr>
          <p:nvPr>
            <p:ph type="title" hasCustomPrompt="1"/>
          </p:nvPr>
        </p:nvSpPr>
        <p:spPr>
          <a:xfrm>
            <a:off x="1357267" y="1494336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09" name="Google Shape;2009;p28"/>
          <p:cNvSpPr txBox="1">
            <a:spLocks noGrp="1"/>
          </p:cNvSpPr>
          <p:nvPr>
            <p:ph type="subTitle" idx="1"/>
          </p:nvPr>
        </p:nvSpPr>
        <p:spPr>
          <a:xfrm>
            <a:off x="1683461" y="2762599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10" name="Google Shape;2010;p28"/>
          <p:cNvSpPr txBox="1">
            <a:spLocks noGrp="1"/>
          </p:cNvSpPr>
          <p:nvPr>
            <p:ph type="title" idx="2" hasCustomPrompt="1"/>
          </p:nvPr>
        </p:nvSpPr>
        <p:spPr>
          <a:xfrm>
            <a:off x="4259033" y="3429013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1" name="Google Shape;2011;p28"/>
          <p:cNvSpPr txBox="1">
            <a:spLocks noGrp="1"/>
          </p:cNvSpPr>
          <p:nvPr>
            <p:ph type="subTitle" idx="3"/>
          </p:nvPr>
        </p:nvSpPr>
        <p:spPr>
          <a:xfrm>
            <a:off x="4585228" y="4697264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12" name="Google Shape;2012;p28"/>
          <p:cNvSpPr txBox="1">
            <a:spLocks noGrp="1"/>
          </p:cNvSpPr>
          <p:nvPr>
            <p:ph type="title" idx="4" hasCustomPrompt="1"/>
          </p:nvPr>
        </p:nvSpPr>
        <p:spPr>
          <a:xfrm>
            <a:off x="7149933" y="1494336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3" name="Google Shape;2013;p28"/>
          <p:cNvSpPr txBox="1">
            <a:spLocks noGrp="1"/>
          </p:cNvSpPr>
          <p:nvPr>
            <p:ph type="subTitle" idx="5"/>
          </p:nvPr>
        </p:nvSpPr>
        <p:spPr>
          <a:xfrm>
            <a:off x="7476128" y="2762599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5" name="Google Shape;2015;p2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016" name="Google Shape;2016;p2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017" name="Google Shape;2017;p2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2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9" name="Google Shape;2019;p2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2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2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022" name="Google Shape;2022;p2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023" name="Google Shape;2023;p2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4" name="Google Shape;2024;p2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5" name="Google Shape;2025;p2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6" name="Google Shape;2026;p2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7" name="Google Shape;2027;p2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8" name="Google Shape;2028;p2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9" name="Google Shape;2029;p2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0" name="Google Shape;2030;p2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1" name="Google Shape;2031;p2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2" name="Google Shape;2032;p2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3" name="Google Shape;2033;p2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4" name="Google Shape;2034;p2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5" name="Google Shape;2035;p2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6" name="Google Shape;2036;p2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7" name="Google Shape;2037;p2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8" name="Google Shape;2038;p2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9" name="Google Shape;2039;p2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0" name="Google Shape;2040;p2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1" name="Google Shape;2041;p2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2" name="Google Shape;2042;p2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3" name="Google Shape;2043;p2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4" name="Google Shape;2044;p2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5" name="Google Shape;2045;p2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6" name="Google Shape;2046;p2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7" name="Google Shape;2047;p2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8" name="Google Shape;2048;p2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9" name="Google Shape;2049;p2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0" name="Google Shape;2050;p2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1" name="Google Shape;2051;p2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2" name="Google Shape;2052;p2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3" name="Google Shape;2053;p2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4" name="Google Shape;2054;p2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5" name="Google Shape;2055;p2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6" name="Google Shape;2056;p2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7" name="Google Shape;2057;p2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58" name="Google Shape;2058;p2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059" name="Google Shape;2059;p2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0" name="Google Shape;2060;p2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1" name="Google Shape;2061;p2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2" name="Google Shape;2062;p2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3" name="Google Shape;2063;p2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4" name="Google Shape;2064;p2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5" name="Google Shape;2065;p2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6" name="Google Shape;2066;p2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7" name="Google Shape;2067;p2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8" name="Google Shape;2068;p2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9" name="Google Shape;2069;p2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0" name="Google Shape;2070;p2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1" name="Google Shape;2071;p2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2" name="Google Shape;2072;p2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3" name="Google Shape;2073;p2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4" name="Google Shape;2074;p2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075" name="Google Shape;2075;p2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076" name="Google Shape;2076;p2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7" name="Google Shape;2077;p2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8" name="Google Shape;2078;p2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9" name="Google Shape;2079;p2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080" name="Google Shape;2080;p2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081" name="Google Shape;2081;p2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2" name="Google Shape;2082;p2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3" name="Google Shape;2083;p2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084" name="Google Shape;2084;p2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085" name="Google Shape;2085;p2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6" name="Google Shape;2086;p2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7" name="Google Shape;2087;p2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8" name="Google Shape;2088;p2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089" name="Google Shape;2089;p2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90" name="Google Shape;2090;p29"/>
          <p:cNvSpPr txBox="1">
            <a:spLocks noGrp="1"/>
          </p:cNvSpPr>
          <p:nvPr>
            <p:ph type="title" hasCustomPrompt="1"/>
          </p:nvPr>
        </p:nvSpPr>
        <p:spPr>
          <a:xfrm>
            <a:off x="1485000" y="1494336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91" name="Google Shape;2091;p29"/>
          <p:cNvSpPr txBox="1">
            <a:spLocks noGrp="1"/>
          </p:cNvSpPr>
          <p:nvPr>
            <p:ph type="subTitle" idx="1"/>
          </p:nvPr>
        </p:nvSpPr>
        <p:spPr>
          <a:xfrm>
            <a:off x="1811195" y="2762599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2" name="Google Shape;2092;p29"/>
          <p:cNvSpPr txBox="1">
            <a:spLocks noGrp="1"/>
          </p:cNvSpPr>
          <p:nvPr>
            <p:ph type="title" idx="2" hasCustomPrompt="1"/>
          </p:nvPr>
        </p:nvSpPr>
        <p:spPr>
          <a:xfrm>
            <a:off x="1485000" y="3617080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93" name="Google Shape;2093;p29"/>
          <p:cNvSpPr txBox="1">
            <a:spLocks noGrp="1"/>
          </p:cNvSpPr>
          <p:nvPr>
            <p:ph type="subTitle" idx="3"/>
          </p:nvPr>
        </p:nvSpPr>
        <p:spPr>
          <a:xfrm>
            <a:off x="1811195" y="4885331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4" name="Google Shape;2094;p29"/>
          <p:cNvSpPr txBox="1">
            <a:spLocks noGrp="1"/>
          </p:cNvSpPr>
          <p:nvPr>
            <p:ph type="title" idx="4" hasCustomPrompt="1"/>
          </p:nvPr>
        </p:nvSpPr>
        <p:spPr>
          <a:xfrm>
            <a:off x="7022200" y="1494336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95" name="Google Shape;2095;p29"/>
          <p:cNvSpPr txBox="1">
            <a:spLocks noGrp="1"/>
          </p:cNvSpPr>
          <p:nvPr>
            <p:ph type="subTitle" idx="5"/>
          </p:nvPr>
        </p:nvSpPr>
        <p:spPr>
          <a:xfrm>
            <a:off x="7348395" y="2762599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6" name="Google Shape;2096;p29"/>
          <p:cNvSpPr txBox="1">
            <a:spLocks noGrp="1"/>
          </p:cNvSpPr>
          <p:nvPr>
            <p:ph type="title" idx="6" hasCustomPrompt="1"/>
          </p:nvPr>
        </p:nvSpPr>
        <p:spPr>
          <a:xfrm>
            <a:off x="7022200" y="3617080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97" name="Google Shape;2097;p29"/>
          <p:cNvSpPr txBox="1">
            <a:spLocks noGrp="1"/>
          </p:cNvSpPr>
          <p:nvPr>
            <p:ph type="subTitle" idx="7"/>
          </p:nvPr>
        </p:nvSpPr>
        <p:spPr>
          <a:xfrm>
            <a:off x="7348395" y="4885331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2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28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2"/>
        </a:solidFill>
        <a:effectLst/>
      </p:bgPr>
    </p:bg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4" name="Google Shape;2184;p3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85" name="Google Shape;2185;p3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86" name="Google Shape;2186;p3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90" name="Google Shape;2190;p3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91" name="Google Shape;2191;p3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2" name="Google Shape;2192;p3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3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3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3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6" name="Google Shape;2196;p3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7" name="Google Shape;2197;p3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8" name="Google Shape;2198;p3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9" name="Google Shape;2199;p3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0" name="Google Shape;2200;p3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1" name="Google Shape;2201;p3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2" name="Google Shape;2202;p3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3" name="Google Shape;2203;p3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4" name="Google Shape;2204;p3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5" name="Google Shape;2205;p3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6" name="Google Shape;2206;p3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7" name="Google Shape;2207;p3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8" name="Google Shape;2208;p3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9" name="Google Shape;2209;p3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0" name="Google Shape;2210;p3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1" name="Google Shape;2211;p3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2" name="Google Shape;2212;p3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3" name="Google Shape;2213;p3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4" name="Google Shape;2214;p3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5" name="Google Shape;2215;p3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6" name="Google Shape;2216;p3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7" name="Google Shape;2217;p3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8" name="Google Shape;2218;p3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9" name="Google Shape;2219;p3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0" name="Google Shape;2220;p3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1" name="Google Shape;2221;p3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2" name="Google Shape;2222;p31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3" name="Google Shape;2223;p3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4" name="Google Shape;2224;p3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5" name="Google Shape;2225;p3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26" name="Google Shape;2226;p3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227" name="Google Shape;2227;p3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3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3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3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3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3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3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3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3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3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3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3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3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3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3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3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243" name="Google Shape;2243;p3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244" name="Google Shape;2244;p3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5" name="Google Shape;2245;p3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6" name="Google Shape;2246;p3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7" name="Google Shape;2247;p3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248" name="Google Shape;2248;p3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249" name="Google Shape;2249;p3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0" name="Google Shape;2250;p3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1" name="Google Shape;2251;p3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252" name="Google Shape;2252;p3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253" name="Google Shape;2253;p3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4" name="Google Shape;2254;p3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5" name="Google Shape;2255;p3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6" name="Google Shape;2256;p3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257" name="Google Shape;2257;p31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31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59" name="Google Shape;2259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17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17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4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497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26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1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0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55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1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5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8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60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5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4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9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60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34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0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3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17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55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46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48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4574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8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12" name="Google Shape;412;p8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13" name="Google Shape;413;p8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8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17" name="Google Shape;417;p8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18" name="Google Shape;418;p8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9" name="Google Shape;419;p8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0" name="Google Shape;420;p8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1" name="Google Shape;421;p8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2" name="Google Shape;422;p8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23;p8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4" name="Google Shape;424;p8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5" name="Google Shape;425;p8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6" name="Google Shape;426;p8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7" name="Google Shape;427;p8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8" name="Google Shape;428;p8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9" name="Google Shape;429;p8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0" name="Google Shape;430;p8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1" name="Google Shape;431;p8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2" name="Google Shape;432;p8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3" name="Google Shape;433;p8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34;p8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35;p8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36;p8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37;p8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38;p8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39;p8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40;p8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41;p8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42;p8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43;p8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44;p8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8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46;p8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47;p8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8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8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8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8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8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3" name="Google Shape;453;p8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54" name="Google Shape;454;p8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8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8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8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8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8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8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8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62;p8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8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8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8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8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8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8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8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470" name="Google Shape;470;p8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471" name="Google Shape;471;p8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" name="Google Shape;472;p8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" name="Google Shape;473;p8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" name="Google Shape;474;p8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75" name="Google Shape;475;p8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476" name="Google Shape;476;p8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" name="Google Shape;477;p8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" name="Google Shape;478;p8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79" name="Google Shape;479;p8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80" name="Google Shape;480;p8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" name="Google Shape;481;p8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" name="Google Shape;482;p8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" name="Google Shape;483;p8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84" name="Google Shape;484;p8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6" name="Google Shape;486;p8"/>
          <p:cNvSpPr txBox="1">
            <a:spLocks noGrp="1"/>
          </p:cNvSpPr>
          <p:nvPr>
            <p:ph type="title"/>
          </p:nvPr>
        </p:nvSpPr>
        <p:spPr>
          <a:xfrm>
            <a:off x="2306833" y="2206600"/>
            <a:ext cx="7578400" cy="278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2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2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6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2986800" y="2438400"/>
            <a:ext cx="6218400" cy="198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93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3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521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585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02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4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118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5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334" name="Google Shape;334;p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335" name="Google Shape;335;p7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40" name="Google Shape;340;p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341" name="Google Shape;341;p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346;p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p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349;p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p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351;p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353;p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354;p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355;p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356;p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357;p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358;p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359;p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p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Google Shape;361;p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2" name="Google Shape;362;p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Google Shape;368;p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9" name="Google Shape;369;p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0" name="Google Shape;370;p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Google Shape;374;p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76" name="Google Shape;376;p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377" name="Google Shape;377;p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8" name="Google Shape;378;p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4" name="Google Shape;384;p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5" name="Google Shape;385;p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p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387;p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p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389;p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p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2" name="Google Shape;392;p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393" name="Google Shape;393;p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94" name="Google Shape;394;p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p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396;p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" name="Google Shape;397;p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98" name="Google Shape;398;p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99" name="Google Shape;399;p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" name="Google Shape;400;p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" name="Google Shape;401;p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02" name="Google Shape;402;p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03" name="Google Shape;403;p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" name="Google Shape;404;p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" name="Google Shape;405;p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" name="Google Shape;406;p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07" name="Google Shape;407;p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8" name="Google Shape;408;p7"/>
          <p:cNvSpPr txBox="1">
            <a:spLocks noGrp="1"/>
          </p:cNvSpPr>
          <p:nvPr>
            <p:ph type="body" idx="1"/>
          </p:nvPr>
        </p:nvSpPr>
        <p:spPr>
          <a:xfrm>
            <a:off x="6258400" y="1870267"/>
            <a:ext cx="4982800" cy="2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170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46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35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5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966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8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96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477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8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9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31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2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35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A5C87E4B-A8AE-47B0-B1F3-21B9D3712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2339"/>
          <a:stretch/>
        </p:blipFill>
        <p:spPr>
          <a:xfrm>
            <a:off x="0" y="0"/>
            <a:ext cx="2744805" cy="16854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5704BAE9-2E0F-43EF-A585-3036D2F456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0" y="172838"/>
            <a:ext cx="2807650" cy="19226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C9BCB6B-FF71-4C16-B8DC-E29FCAD8E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92" y="3601994"/>
            <a:ext cx="1525952" cy="12680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E1FB7AD-6B33-42A6-B625-7CD5E233C1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217" y="4764134"/>
            <a:ext cx="1028025" cy="8675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05417D9-5A63-4498-BE17-E4FCBF5E43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383">
            <a:off x="5802470" y="4905399"/>
            <a:ext cx="818087" cy="8450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5D7A546-FC55-426F-A9CF-0320815ED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>
            <a:off x="1819582" y="4870039"/>
            <a:ext cx="2552182" cy="19879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2883625-95B9-466D-BE28-7C04F608D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 flipH="1">
            <a:off x="9259242" y="4870038"/>
            <a:ext cx="2552181" cy="19879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98BF5CC-3DC8-4F75-AB8E-7F291EEEF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0441DE7-1CB8-49AC-AC39-7CF0E9CB7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33B44EF-BA19-494A-95DD-417AA3A6C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3DE2842-357D-447A-AE10-708B4DC45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59" y="-765635"/>
            <a:ext cx="8600878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18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44E48F3D-C9D6-40F0-BD43-D5AB2D7A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64BABC27-47B2-44BA-8994-90471820B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A120D695-3C88-4B3E-8484-1A6D55429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0" y="988990"/>
            <a:ext cx="8770974" cy="49112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8F4435A-E4B2-4646-9424-8DA4DBA5B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2998DD19-265C-4B66-983D-A64572A50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4C550CA4-17FB-4C34-94E5-4BEF6223D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6C0EC08-670C-45BF-A577-9DFED9D2A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b="55323"/>
          <a:stretch/>
        </p:blipFill>
        <p:spPr>
          <a:xfrm>
            <a:off x="-23131" y="4680887"/>
            <a:ext cx="12192000" cy="218656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8119A525-3614-4EDD-AA17-77591986B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596BFA76-6665-47D8-B883-0E1B7AAD0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69"/>
          <a:stretch/>
        </p:blipFill>
        <p:spPr>
          <a:xfrm>
            <a:off x="5040948" y="4565667"/>
            <a:ext cx="7181704" cy="232353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7D56318-72D7-4DB3-B8C4-EBE9CE46D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>
          <a:xfrm>
            <a:off x="0" y="4770183"/>
            <a:ext cx="6277098" cy="21184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142C838A-C065-498B-9C79-A953C081814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4945" y="5184478"/>
            <a:ext cx="3350618" cy="817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79A72E1-339A-4DAA-915A-95816B168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397"/>
          <a:stretch/>
        </p:blipFill>
        <p:spPr>
          <a:xfrm>
            <a:off x="77843" y="4531970"/>
            <a:ext cx="12192000" cy="190220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5E826D66-D1E3-4685-8448-46AAD59309D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50" y="4613675"/>
            <a:ext cx="2673122" cy="16964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D48A91DB-6F3E-4233-862C-17A610609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048B6B15-B688-4194-9ACE-C107A94DE308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" y="1823907"/>
            <a:ext cx="2089931" cy="5040777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="" xmlns:a16="http://schemas.microsoft.com/office/drawing/2014/main" id="{21241F85-D072-481A-B1DC-8CA3AFF70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0"/>
          <a:stretch/>
        </p:blipFill>
        <p:spPr>
          <a:xfrm>
            <a:off x="10202564" y="1303307"/>
            <a:ext cx="1980220" cy="352898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0842B79B-695C-4597-B5BF-25DBF12236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27694" y="-11457"/>
            <a:ext cx="2484450" cy="308295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64177B3A-7DF4-4243-AC1E-BF1A8FE0C220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27F1FBDD-0D01-48D3-BFE4-B86E7811D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-23133" y="-23494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6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D38FEF9B-024C-40A5-82D5-785E9E01F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808EC99-7547-4975-AA7A-CDF4C90DE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13374661-C79F-4204-85B9-BA34A0262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CA49B561-B386-426C-9FA8-AF99860655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F5A9E457-B760-46FD-AE0E-AF951D239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4998F1D9-0C66-4406-B29D-E6E9B843A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26" b="16469"/>
          <a:stretch/>
        </p:blipFill>
        <p:spPr>
          <a:xfrm>
            <a:off x="5040948" y="5542767"/>
            <a:ext cx="7181704" cy="13464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7877C5F-1C5C-4E1E-9B48-3AAD12B55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98" b="12866"/>
          <a:stretch/>
        </p:blipFill>
        <p:spPr>
          <a:xfrm>
            <a:off x="0" y="5699446"/>
            <a:ext cx="6277098" cy="118975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DA74AC25-682C-47F4-8F7C-C11A5CE92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94D0DC3B-09DE-4501-96C1-4F7F2CF343B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9CE99590-016D-4F50-A71D-9C4F94091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07550" y="-8734"/>
            <a:ext cx="2484450" cy="308295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582BF111-7157-421E-A857-6ACCD24DD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0" y="-3172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2986800" y="2438400"/>
            <a:ext cx="6218400" cy="198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88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" name="Google Shape;644;p1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645" name="Google Shape;645;p1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646" name="Google Shape;646;p11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1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651" name="Google Shape;651;p1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652" name="Google Shape;652;p1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1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1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1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1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1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1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1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1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1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1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1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1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1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1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1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1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1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1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1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1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1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1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1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1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1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1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1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1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1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1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1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1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1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7" name="Google Shape;687;p1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88" name="Google Shape;688;p1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1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1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1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1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1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1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695;p1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1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1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1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1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1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1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1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703;p1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704" name="Google Shape;704;p1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05" name="Google Shape;705;p1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6" name="Google Shape;706;p1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7" name="Google Shape;707;p1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8" name="Google Shape;708;p1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09" name="Google Shape;709;p1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10" name="Google Shape;710;p1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1" name="Google Shape;711;p1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2" name="Google Shape;712;p1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13" name="Google Shape;713;p1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14" name="Google Shape;714;p1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5" name="Google Shape;715;p1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6" name="Google Shape;716;p1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7" name="Google Shape;717;p1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18" name="Google Shape;718;p1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19" name="Google Shape;71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97700"/>
            <a:ext cx="8768000" cy="21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20" name="Google Shape;720;p11"/>
          <p:cNvSpPr txBox="1">
            <a:spLocks noGrp="1"/>
          </p:cNvSpPr>
          <p:nvPr>
            <p:ph type="subTitle" idx="1"/>
          </p:nvPr>
        </p:nvSpPr>
        <p:spPr>
          <a:xfrm>
            <a:off x="1712000" y="4345433"/>
            <a:ext cx="8768000" cy="66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0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933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●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○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■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●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○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■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●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○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BeeZee"/>
              <a:buChar char="■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2572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888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●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○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■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●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○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■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●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○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BeeZee"/>
              <a:buChar char="■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950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50" r:id="rId19"/>
    <p:sldLayoutId id="2147483752" r:id="rId20"/>
    <p:sldLayoutId id="2147483753" r:id="rId21"/>
    <p:sldLayoutId id="2147483754" r:id="rId22"/>
    <p:sldLayoutId id="2147483756" r:id="rId23"/>
    <p:sldLayoutId id="2147483757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6691EE1-A2D7-4EC0-ADF6-6AEA4305D72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0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451" y="1695089"/>
            <a:ext cx="9415422" cy="267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8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128750" y="927518"/>
            <a:ext cx="10038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 cùng Toàn ngắt lá và giẫm lên hoa. Hành động của các bạn đúng hay sai?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4144494" y="2994088"/>
            <a:ext cx="3917466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2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2"/>
          <p:cNvSpPr/>
          <p:nvPr/>
        </p:nvSpPr>
        <p:spPr>
          <a:xfrm>
            <a:off x="2101215" y="1518285"/>
            <a:ext cx="7633335" cy="3146425"/>
          </a:xfrm>
          <a:prstGeom prst="round2SameRect">
            <a:avLst>
              <a:gd name="adj1" fmla="val 3426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/>
              <a:cs typeface="+mn-cs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2778787" y="2415718"/>
            <a:ext cx="6368904" cy="142192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  <a:prstDash val="dash"/>
                </a:ln>
                <a:solidFill>
                  <a:srgbClr val="0070C0"/>
                </a:solidFill>
                <a:effectLst/>
                <a:uLnTx/>
                <a:uFillTx/>
                <a:latin typeface="#9Slide07 Crocante" panose="02000000000000000000" pitchFamily="2" charset="0"/>
                <a:ea typeface="字魂130号-快乐俏黑体" panose="00000500000000000000" charset="-122"/>
                <a:sym typeface="+mn-ea"/>
              </a:rPr>
              <a:t>Luyện</a:t>
            </a:r>
            <a:r>
              <a:rPr kumimoji="0" lang="en-US" altLang="zh-CN" sz="9600" b="0" i="0" u="none" strike="noStrike" kern="1200" cap="none" spc="0" normalizeH="0" noProof="0" dirty="0">
                <a:ln>
                  <a:solidFill>
                    <a:schemeClr val="tx1"/>
                  </a:solidFill>
                  <a:prstDash val="dash"/>
                </a:ln>
                <a:solidFill>
                  <a:srgbClr val="0070C0"/>
                </a:solidFill>
                <a:effectLst/>
                <a:uLnTx/>
                <a:uFillTx/>
                <a:latin typeface="#9Slide07 Crocante" panose="02000000000000000000" pitchFamily="2" charset="0"/>
                <a:ea typeface="字魂130号-快乐俏黑体" panose="00000500000000000000" charset="-122"/>
                <a:sym typeface="+mn-ea"/>
              </a:rPr>
              <a:t> </a:t>
            </a:r>
            <a:r>
              <a:rPr kumimoji="0" lang="en-US" altLang="zh-CN" sz="9600" b="0" i="0" u="none" strike="noStrike" kern="1200" cap="none" spc="0" normalizeH="0" noProof="0" dirty="0" err="1">
                <a:ln>
                  <a:solidFill>
                    <a:schemeClr val="tx1"/>
                  </a:solidFill>
                  <a:prstDash val="dash"/>
                </a:ln>
                <a:solidFill>
                  <a:srgbClr val="0070C0"/>
                </a:solidFill>
                <a:effectLst/>
                <a:uLnTx/>
                <a:uFillTx/>
                <a:latin typeface="#9Slide07 Crocante" panose="02000000000000000000" pitchFamily="2" charset="0"/>
                <a:ea typeface="字魂130号-快乐俏黑体" panose="00000500000000000000" charset="-122"/>
                <a:sym typeface="+mn-ea"/>
              </a:rPr>
              <a:t>tập</a:t>
            </a:r>
            <a:endParaRPr kumimoji="0" lang="zh-CN" altLang="en-US" sz="9600" b="0" i="0" u="none" strike="noStrike" kern="1200" cap="none" spc="0" normalizeH="0" baseline="0" noProof="0" dirty="0">
              <a:ln>
                <a:solidFill>
                  <a:schemeClr val="tx1"/>
                </a:solidFill>
                <a:prstDash val="dash"/>
              </a:ln>
              <a:solidFill>
                <a:srgbClr val="0070C0"/>
              </a:solidFill>
              <a:effectLst/>
              <a:uLnTx/>
              <a:uFillTx/>
              <a:latin typeface="#9Slide07 Crocante" panose="02000000000000000000" pitchFamily="2" charset="0"/>
              <a:ea typeface="字魂130号-快乐俏黑体" panose="00000500000000000000" charset="-122"/>
              <a:sym typeface="+mn-ea"/>
            </a:endParaRPr>
          </a:p>
        </p:txBody>
      </p:sp>
      <p:sp>
        <p:nvSpPr>
          <p:cNvPr id="8" name="同侧圆角矩形 1"/>
          <p:cNvSpPr/>
          <p:nvPr/>
        </p:nvSpPr>
        <p:spPr>
          <a:xfrm>
            <a:off x="2228215" y="1654175"/>
            <a:ext cx="7369175" cy="2838450"/>
          </a:xfrm>
          <a:prstGeom prst="round2SameRect">
            <a:avLst>
              <a:gd name="adj1" fmla="val 34269"/>
              <a:gd name="adj2" fmla="val 0"/>
            </a:avLst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/>
              <a:cs typeface="+mn-cs"/>
            </a:endParaRPr>
          </a:p>
        </p:txBody>
      </p:sp>
      <p:pic>
        <p:nvPicPr>
          <p:cNvPr id="9" name="图片 5" descr="D:\个人文件夹\2020年\办公室相关\ppt专用\素材图片\元素\幼小学习\4ecf9ce4035038a4214249c5daed9a9f.png4ecf9ce4035038a4214249c5daed9a9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60000">
            <a:off x="9309089" y="1863401"/>
            <a:ext cx="831267" cy="1411560"/>
          </a:xfrm>
          <a:prstGeom prst="rect">
            <a:avLst/>
          </a:prstGeom>
        </p:spPr>
      </p:pic>
      <p:pic>
        <p:nvPicPr>
          <p:cNvPr id="10" name="图片 10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423285" y="3302000"/>
            <a:ext cx="5323205" cy="3100070"/>
          </a:xfrm>
          <a:prstGeom prst="rect">
            <a:avLst/>
          </a:prstGeom>
        </p:spPr>
      </p:pic>
      <p:grpSp>
        <p:nvGrpSpPr>
          <p:cNvPr id="11" name="组合 16"/>
          <p:cNvGrpSpPr/>
          <p:nvPr/>
        </p:nvGrpSpPr>
        <p:grpSpPr>
          <a:xfrm rot="840000">
            <a:off x="1599565" y="3817620"/>
            <a:ext cx="1574165" cy="1210310"/>
            <a:chOff x="2234" y="2173"/>
            <a:chExt cx="2120" cy="1548"/>
          </a:xfrm>
        </p:grpSpPr>
        <p:sp>
          <p:nvSpPr>
            <p:cNvPr id="12" name="云形 14"/>
            <p:cNvSpPr/>
            <p:nvPr/>
          </p:nvSpPr>
          <p:spPr>
            <a:xfrm>
              <a:off x="2234" y="2173"/>
              <a:ext cx="2120" cy="154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130号-快乐俏黑体"/>
                <a:cs typeface="+mn-cs"/>
              </a:endParaRPr>
            </a:p>
          </p:txBody>
        </p:sp>
        <p:sp>
          <p:nvSpPr>
            <p:cNvPr id="13" name="云形 15"/>
            <p:cNvSpPr/>
            <p:nvPr/>
          </p:nvSpPr>
          <p:spPr>
            <a:xfrm>
              <a:off x="2405" y="2331"/>
              <a:ext cx="1748" cy="1290"/>
            </a:xfrm>
            <a:prstGeom prst="cloud">
              <a:avLst/>
            </a:prstGeom>
            <a:solidFill>
              <a:srgbClr val="73B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130号-快乐俏黑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06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CCA823B-3D4E-46FA-8E25-A83DCD34F8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04" y="462988"/>
            <a:ext cx="5116747" cy="63950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D352E288-B02E-4D6B-A96D-8675017759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0" y="1309688"/>
            <a:ext cx="2190750" cy="2190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2739"/>
            <a:ext cx="9156986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自定义 28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FFC000"/>
      </a:accent2>
      <a:accent3>
        <a:srgbClr val="70AD47"/>
      </a:accent3>
      <a:accent4>
        <a:srgbClr val="FF5353"/>
      </a:accent4>
      <a:accent5>
        <a:srgbClr val="70AD47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22</Words>
  <Application>Microsoft Office PowerPoint</Application>
  <PresentationFormat>Custom</PresentationFormat>
  <Paragraphs>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22" baseType="lpstr">
      <vt:lpstr>Arial</vt:lpstr>
      <vt:lpstr>Roboto Condensed Light</vt:lpstr>
      <vt:lpstr>#9Slide05 ViceroyJF</vt:lpstr>
      <vt:lpstr>字魂130号-快乐俏黑体</vt:lpstr>
      <vt:lpstr>#9Slide07 Crocante</vt:lpstr>
      <vt:lpstr>Times New Roman</vt:lpstr>
      <vt:lpstr>ABeeZee</vt:lpstr>
      <vt:lpstr>Barrio</vt:lpstr>
      <vt:lpstr>#9Slide07 HoneyCream</vt:lpstr>
      <vt:lpstr>Cambria</vt:lpstr>
      <vt:lpstr>SVN-Newton</vt:lpstr>
      <vt:lpstr>Calibri</vt:lpstr>
      <vt:lpstr>Calibri Light</vt:lpstr>
      <vt:lpstr>#9Slide07 IcielAltus Serif</vt:lpstr>
      <vt:lpstr>1_Calendar &amp; Weather Subject for Pre-K: Parts of the Day by Slidesgo</vt:lpstr>
      <vt:lpstr>2_Office Theme</vt:lpstr>
      <vt:lpstr>Calendar &amp; Weather Subject for Pre-K: Parts of the Day by Slidesgo</vt:lpstr>
      <vt:lpstr>2_Office 主题​​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</cp:lastModifiedBy>
  <cp:revision>16</cp:revision>
  <dcterms:created xsi:type="dcterms:W3CDTF">2023-12-07T13:29:38Z</dcterms:created>
  <dcterms:modified xsi:type="dcterms:W3CDTF">2025-04-14T10:48:52Z</dcterms:modified>
</cp:coreProperties>
</file>