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1" r:id="rId2"/>
    <p:sldId id="323" r:id="rId3"/>
    <p:sldId id="271" r:id="rId4"/>
    <p:sldId id="272" r:id="rId5"/>
    <p:sldId id="266" r:id="rId6"/>
    <p:sldId id="288" r:id="rId7"/>
    <p:sldId id="257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819"/>
          <a:stretch/>
        </p:blipFill>
        <p:spPr>
          <a:xfrm>
            <a:off x="-213078" y="129647"/>
            <a:ext cx="12112978" cy="6581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8104" y="2815243"/>
            <a:ext cx="110043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0037" y="3871912"/>
            <a:ext cx="87153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6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094" y="3888531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5882" y="4961819"/>
            <a:ext cx="112955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80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6931" y="6051176"/>
            <a:ext cx="8715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5093" y="6024059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endParaRPr lang="en-SG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6897" r="8462" b="74055"/>
          <a:stretch/>
        </p:blipFill>
        <p:spPr>
          <a:xfrm>
            <a:off x="90311" y="1241778"/>
            <a:ext cx="12101689" cy="5616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29867" y="3251200"/>
            <a:ext cx="4402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9023" y="3251198"/>
            <a:ext cx="6619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4648" y="3382078"/>
            <a:ext cx="6745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0489" y="3443111"/>
            <a:ext cx="5094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SG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r="77369" b="89527"/>
          <a:stretch/>
        </p:blipFill>
        <p:spPr>
          <a:xfrm>
            <a:off x="0" y="0"/>
            <a:ext cx="2877671" cy="990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27227" r="60650" b="68915"/>
          <a:stretch/>
        </p:blipFill>
        <p:spPr>
          <a:xfrm>
            <a:off x="0" y="1064911"/>
            <a:ext cx="4854388" cy="1941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6088" y="5100638"/>
            <a:ext cx="585787" cy="131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31633" r="61093" b="64121"/>
          <a:stretch/>
        </p:blipFill>
        <p:spPr>
          <a:xfrm>
            <a:off x="-1" y="3822540"/>
            <a:ext cx="4706471" cy="21527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6846" y="4634625"/>
            <a:ext cx="6113054" cy="199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8" t="31857" r="9893" b="64553"/>
          <a:stretch/>
        </p:blipFill>
        <p:spPr>
          <a:xfrm>
            <a:off x="5338482" y="4271555"/>
            <a:ext cx="6853518" cy="1627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6" t="31411" r="34713" b="64403"/>
          <a:stretch/>
        </p:blipFill>
        <p:spPr>
          <a:xfrm>
            <a:off x="5338863" y="996138"/>
            <a:ext cx="6871063" cy="18968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9306" y="4175890"/>
            <a:ext cx="50561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3</a:t>
            </a:r>
            <a:endParaRPr lang="en-SG" sz="8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2185" y="1452282"/>
            <a:ext cx="11449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14449" y="4483249"/>
            <a:ext cx="11126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90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82128" y="4517511"/>
            <a:ext cx="9647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2" r="11015" b="34526"/>
          <a:stretch/>
        </p:blipFill>
        <p:spPr>
          <a:xfrm>
            <a:off x="259644" y="1004711"/>
            <a:ext cx="11640256" cy="5592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38682" r="11015" b="42662"/>
          <a:stretch/>
        </p:blipFill>
        <p:spPr>
          <a:xfrm>
            <a:off x="470264" y="1004711"/>
            <a:ext cx="11429636" cy="4155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703" y="5159828"/>
            <a:ext cx="1133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a, Nam bước chân dài nhất.</a:t>
            </a:r>
            <a:endParaRPr lang="en-SG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03" y="5852160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+mj-lt"/>
              </a:rPr>
              <a:t>b, Việt có bước chân ngắn nhất.</a:t>
            </a:r>
            <a:endParaRPr lang="en-SG" sz="4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1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65021" r="12407" b="7819"/>
          <a:stretch/>
        </p:blipFill>
        <p:spPr>
          <a:xfrm>
            <a:off x="0" y="1128888"/>
            <a:ext cx="11753145" cy="54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644" y="1606731"/>
            <a:ext cx="7225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+mj-lt"/>
              </a:rPr>
              <a:t>          Bạn Việt ghép hai trong ba tấm thẻ như hình vẽ để được một số có hai chữ số. Việt có thể ghép được những số: </a:t>
            </a:r>
            <a:endParaRPr lang="en-SG" sz="400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926" y="4402183"/>
            <a:ext cx="1556656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6" name="TextBox 15"/>
          <p:cNvSpPr txBox="1"/>
          <p:nvPr/>
        </p:nvSpPr>
        <p:spPr>
          <a:xfrm>
            <a:off x="3788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7" name="TextBox 16"/>
          <p:cNvSpPr txBox="1"/>
          <p:nvPr/>
        </p:nvSpPr>
        <p:spPr>
          <a:xfrm>
            <a:off x="4550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8" name="TextBox 17"/>
          <p:cNvSpPr txBox="1"/>
          <p:nvPr/>
        </p:nvSpPr>
        <p:spPr>
          <a:xfrm>
            <a:off x="711925" y="4506686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9" name="TextBox 18"/>
          <p:cNvSpPr txBox="1"/>
          <p:nvPr/>
        </p:nvSpPr>
        <p:spPr>
          <a:xfrm>
            <a:off x="259645" y="4524234"/>
            <a:ext cx="144813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37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1680" y="4524234"/>
            <a:ext cx="146822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30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1166" y="4503982"/>
            <a:ext cx="138793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70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3294" y="4503983"/>
            <a:ext cx="133228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73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65694" r="85504" b="29753"/>
          <a:stretch/>
        </p:blipFill>
        <p:spPr>
          <a:xfrm>
            <a:off x="174811" y="1264024"/>
            <a:ext cx="1237129" cy="12236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7" t="65828" r="15615" b="10199"/>
          <a:stretch/>
        </p:blipFill>
        <p:spPr>
          <a:xfrm>
            <a:off x="8084627" y="1875865"/>
            <a:ext cx="4107373" cy="48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78</Words>
  <Application>Microsoft Office PowerPoint</Application>
  <PresentationFormat>Widescreen</PresentationFormat>
  <Paragraphs>23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等线</vt:lpstr>
      <vt:lpstr>等线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NAM</cp:lastModifiedBy>
  <cp:revision>106</cp:revision>
  <dcterms:created xsi:type="dcterms:W3CDTF">2020-08-15T03:21:16Z</dcterms:created>
  <dcterms:modified xsi:type="dcterms:W3CDTF">2025-05-13T15:47:14Z</dcterms:modified>
</cp:coreProperties>
</file>