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 id="2147483700" r:id="rId4"/>
  </p:sldMasterIdLst>
  <p:notesMasterIdLst>
    <p:notesMasterId r:id="rId26"/>
  </p:notesMasterIdLst>
  <p:sldIdLst>
    <p:sldId id="356" r:id="rId5"/>
    <p:sldId id="353" r:id="rId6"/>
    <p:sldId id="386" r:id="rId7"/>
    <p:sldId id="387" r:id="rId8"/>
    <p:sldId id="347" r:id="rId9"/>
    <p:sldId id="257" r:id="rId10"/>
    <p:sldId id="258" r:id="rId11"/>
    <p:sldId id="259" r:id="rId12"/>
    <p:sldId id="380" r:id="rId13"/>
    <p:sldId id="4411" r:id="rId14"/>
    <p:sldId id="260" r:id="rId15"/>
    <p:sldId id="389" r:id="rId16"/>
    <p:sldId id="313" r:id="rId17"/>
    <p:sldId id="314" r:id="rId18"/>
    <p:sldId id="311" r:id="rId19"/>
    <p:sldId id="4412" r:id="rId20"/>
    <p:sldId id="350" r:id="rId21"/>
    <p:sldId id="328" r:id="rId22"/>
    <p:sldId id="321" r:id="rId23"/>
    <p:sldId id="331"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15/05/2025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623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09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15/05/2025</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485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754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116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004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6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463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93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291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100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617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3835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9.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5" name="Picture 4" descr="A round pink circle with white text and a black background&#10;&#10;Description automatically generated">
            <a:extLst>
              <a:ext uri="{FF2B5EF4-FFF2-40B4-BE49-F238E27FC236}">
                <a16:creationId xmlns:a16="http://schemas.microsoft.com/office/drawing/2014/main" id="{156038A9-A095-407F-D7D4-24BF43DC2C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2374" y="73572"/>
            <a:ext cx="1500711" cy="150071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2130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5.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65.png"/><Relationship Id="rId12" Type="http://schemas.microsoft.com/office/2007/relationships/hdphoto" Target="../media/hdphoto17.wdp"/><Relationship Id="rId17" Type="http://schemas.openxmlformats.org/officeDocument/2006/relationships/image" Target="../media/image75.png"/><Relationship Id="rId2" Type="http://schemas.openxmlformats.org/officeDocument/2006/relationships/notesSlide" Target="../notesSlides/notesSlide11.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38.png"/><Relationship Id="rId19" Type="http://schemas.openxmlformats.org/officeDocument/2006/relationships/image" Target="../media/image77.png"/><Relationship Id="rId4" Type="http://schemas.microsoft.com/office/2007/relationships/hdphoto" Target="../media/hdphoto13.wdp"/><Relationship Id="rId9" Type="http://schemas.openxmlformats.org/officeDocument/2006/relationships/image" Target="../media/image37.jpeg"/><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8.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12.wdp"/><Relationship Id="rId3" Type="http://schemas.openxmlformats.org/officeDocument/2006/relationships/image" Target="../media/image62.jpeg"/><Relationship Id="rId7" Type="http://schemas.microsoft.com/office/2007/relationships/hdphoto" Target="../media/hdphoto7.wdp"/><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6.png"/><Relationship Id="rId4" Type="http://schemas.openxmlformats.org/officeDocument/2006/relationships/image" Target="../media/image63.png"/><Relationship Id="rId9" Type="http://schemas.microsoft.com/office/2007/relationships/hdphoto" Target="../media/hdphoto14.wdp"/><Relationship Id="rId1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80.png"/><Relationship Id="rId18" Type="http://schemas.microsoft.com/office/2007/relationships/hdphoto" Target="../media/hdphoto15.wdp"/><Relationship Id="rId3" Type="http://schemas.openxmlformats.org/officeDocument/2006/relationships/image" Target="../media/image63.png"/><Relationship Id="rId7" Type="http://schemas.openxmlformats.org/officeDocument/2006/relationships/image" Target="../media/image78.png"/><Relationship Id="rId12" Type="http://schemas.microsoft.com/office/2007/relationships/hdphoto" Target="../media/hdphoto20.wdp"/><Relationship Id="rId17" Type="http://schemas.openxmlformats.org/officeDocument/2006/relationships/image" Target="../media/image66.png"/><Relationship Id="rId2" Type="http://schemas.openxmlformats.org/officeDocument/2006/relationships/notesSlide" Target="../notesSlides/notesSlide14.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79.png"/><Relationship Id="rId5" Type="http://schemas.openxmlformats.org/officeDocument/2006/relationships/image" Target="../media/image37.jpeg"/><Relationship Id="rId15" Type="http://schemas.openxmlformats.org/officeDocument/2006/relationships/image" Target="../media/image82.png"/><Relationship Id="rId10" Type="http://schemas.openxmlformats.org/officeDocument/2006/relationships/image" Target="../media/image72.png"/><Relationship Id="rId4" Type="http://schemas.microsoft.com/office/2007/relationships/hdphoto" Target="../media/hdphoto13.wdp"/><Relationship Id="rId9" Type="http://schemas.openxmlformats.org/officeDocument/2006/relationships/image" Target="../media/image71.png"/><Relationship Id="rId14" Type="http://schemas.openxmlformats.org/officeDocument/2006/relationships/image" Target="../media/image8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2.png"/><Relationship Id="rId3" Type="http://schemas.openxmlformats.org/officeDocument/2006/relationships/image" Target="../media/image84.jpeg"/><Relationship Id="rId7" Type="http://schemas.openxmlformats.org/officeDocument/2006/relationships/image" Target="../media/image71.png"/><Relationship Id="rId12"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0.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12.wdp"/><Relationship Id="rId3" Type="http://schemas.openxmlformats.org/officeDocument/2006/relationships/image" Target="../media/image62.jpeg"/><Relationship Id="rId7" Type="http://schemas.microsoft.com/office/2007/relationships/hdphoto" Target="../media/hdphoto7.wdp"/><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6.png"/><Relationship Id="rId4" Type="http://schemas.openxmlformats.org/officeDocument/2006/relationships/image" Target="../media/image63.png"/><Relationship Id="rId9" Type="http://schemas.microsoft.com/office/2007/relationships/hdphoto" Target="../media/hdphoto14.wdp"/><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5.png"/><Relationship Id="rId21" Type="http://schemas.openxmlformats.org/officeDocument/2006/relationships/image" Target="../media/image48.png"/><Relationship Id="rId34" Type="http://schemas.openxmlformats.org/officeDocument/2006/relationships/image" Target="../media/image87.png"/><Relationship Id="rId7" Type="http://schemas.openxmlformats.org/officeDocument/2006/relationships/image" Target="../media/image37.jpeg"/><Relationship Id="rId12" Type="http://schemas.microsoft.com/office/2007/relationships/hdphoto" Target="../media/hdphoto7.wdp"/><Relationship Id="rId17" Type="http://schemas.microsoft.com/office/2007/relationships/hdphoto" Target="../media/hdphoto8.wdp"/><Relationship Id="rId25" Type="http://schemas.openxmlformats.org/officeDocument/2006/relationships/image" Target="../media/image52.png"/><Relationship Id="rId33" Type="http://schemas.microsoft.com/office/2007/relationships/hdphoto" Target="../media/hdphoto22.wdp"/><Relationship Id="rId2" Type="http://schemas.openxmlformats.org/officeDocument/2006/relationships/notesSlide" Target="../notesSlides/notesSlide19.xml"/><Relationship Id="rId16" Type="http://schemas.openxmlformats.org/officeDocument/2006/relationships/image" Target="../media/image44.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40.png"/><Relationship Id="rId24" Type="http://schemas.openxmlformats.org/officeDocument/2006/relationships/image" Target="../media/image51.png"/><Relationship Id="rId32" Type="http://schemas.openxmlformats.org/officeDocument/2006/relationships/image" Target="../media/image86.png"/><Relationship Id="rId37" Type="http://schemas.microsoft.com/office/2007/relationships/hdphoto" Target="../media/hdphoto3.wdp"/><Relationship Id="rId5" Type="http://schemas.openxmlformats.org/officeDocument/2006/relationships/image" Target="../media/image36.png"/><Relationship Id="rId15" Type="http://schemas.openxmlformats.org/officeDocument/2006/relationships/image" Target="../media/image43.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33.png"/><Relationship Id="rId10" Type="http://schemas.microsoft.com/office/2007/relationships/hdphoto" Target="../media/hdphoto6.wdp"/><Relationship Id="rId19" Type="http://schemas.microsoft.com/office/2007/relationships/hdphoto" Target="../media/hdphoto9.wdp"/><Relationship Id="rId31" Type="http://schemas.microsoft.com/office/2007/relationships/hdphoto" Target="../media/hdphoto21.wdp"/><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42.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82.png"/><Relationship Id="rId35" Type="http://schemas.microsoft.com/office/2007/relationships/hdphoto" Target="../media/hdphoto23.wdp"/></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audio" Target="../media/audio1.wav"/><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NUL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13" Type="http://schemas.microsoft.com/office/2007/relationships/hdphoto" Target="../media/hdphoto7.wdp"/><Relationship Id="rId18" Type="http://schemas.microsoft.com/office/2007/relationships/hdphoto" Target="../media/hdphoto8.wdp"/><Relationship Id="rId26" Type="http://schemas.openxmlformats.org/officeDocument/2006/relationships/image" Target="../media/image51.png"/><Relationship Id="rId3" Type="http://schemas.openxmlformats.org/officeDocument/2006/relationships/image" Target="../media/image34.jpg"/><Relationship Id="rId21" Type="http://schemas.openxmlformats.org/officeDocument/2006/relationships/image" Target="../media/image46.png"/><Relationship Id="rId34" Type="http://schemas.microsoft.com/office/2007/relationships/hdphoto" Target="../media/hdphoto10.wdp"/><Relationship Id="rId7" Type="http://schemas.microsoft.com/office/2007/relationships/hdphoto" Target="../media/hdphoto5.wdp"/><Relationship Id="rId12" Type="http://schemas.openxmlformats.org/officeDocument/2006/relationships/image" Target="../media/image40.png"/><Relationship Id="rId17" Type="http://schemas.openxmlformats.org/officeDocument/2006/relationships/image" Target="../media/image44.png"/><Relationship Id="rId25" Type="http://schemas.openxmlformats.org/officeDocument/2006/relationships/image" Target="../media/image50.png"/><Relationship Id="rId33" Type="http://schemas.openxmlformats.org/officeDocument/2006/relationships/image" Target="../media/image58.png"/><Relationship Id="rId38" Type="http://schemas.microsoft.com/office/2007/relationships/hdphoto" Target="../media/hdphoto12.wdp"/><Relationship Id="rId2" Type="http://schemas.openxmlformats.org/officeDocument/2006/relationships/notesSlide" Target="../notesSlides/notesSlide7.xml"/><Relationship Id="rId16" Type="http://schemas.openxmlformats.org/officeDocument/2006/relationships/image" Target="../media/image43.png"/><Relationship Id="rId20" Type="http://schemas.microsoft.com/office/2007/relationships/hdphoto" Target="../media/hdphoto9.wdp"/><Relationship Id="rId29"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36.png"/><Relationship Id="rId11" Type="http://schemas.microsoft.com/office/2007/relationships/hdphoto" Target="../media/hdphoto6.wdp"/><Relationship Id="rId24" Type="http://schemas.openxmlformats.org/officeDocument/2006/relationships/image" Target="../media/image49.png"/><Relationship Id="rId32" Type="http://schemas.openxmlformats.org/officeDocument/2006/relationships/image" Target="../media/image57.gif"/><Relationship Id="rId37" Type="http://schemas.openxmlformats.org/officeDocument/2006/relationships/image" Target="../media/image60.png"/><Relationship Id="rId5" Type="http://schemas.microsoft.com/office/2007/relationships/hdphoto" Target="../media/hdphoto4.wdp"/><Relationship Id="rId15" Type="http://schemas.openxmlformats.org/officeDocument/2006/relationships/image" Target="../media/image42.png"/><Relationship Id="rId23" Type="http://schemas.openxmlformats.org/officeDocument/2006/relationships/image" Target="../media/image48.png"/><Relationship Id="rId28" Type="http://schemas.openxmlformats.org/officeDocument/2006/relationships/image" Target="../media/image53.png"/><Relationship Id="rId36" Type="http://schemas.microsoft.com/office/2007/relationships/hdphoto" Target="../media/hdphoto11.wdp"/><Relationship Id="rId10" Type="http://schemas.openxmlformats.org/officeDocument/2006/relationships/image" Target="../media/image39.png"/><Relationship Id="rId19" Type="http://schemas.openxmlformats.org/officeDocument/2006/relationships/image" Target="../media/image45.png"/><Relationship Id="rId31" Type="http://schemas.openxmlformats.org/officeDocument/2006/relationships/image" Target="../media/image56.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7.png"/><Relationship Id="rId3" Type="http://schemas.openxmlformats.org/officeDocument/2006/relationships/image" Target="../media/image61.jpg"/><Relationship Id="rId7" Type="http://schemas.openxmlformats.org/officeDocument/2006/relationships/image" Target="../media/image64.png"/><Relationship Id="rId12" Type="http://schemas.microsoft.com/office/2007/relationships/hdphoto" Target="../media/hdphoto15.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6.png"/><Relationship Id="rId5" Type="http://schemas.openxmlformats.org/officeDocument/2006/relationships/image" Target="../media/image63.png"/><Relationship Id="rId10" Type="http://schemas.microsoft.com/office/2007/relationships/hdphoto" Target="../media/hdphoto14.wdp"/><Relationship Id="rId4" Type="http://schemas.openxmlformats.org/officeDocument/2006/relationships/image" Target="../media/image62.jpeg"/><Relationship Id="rId9" Type="http://schemas.openxmlformats.org/officeDocument/2006/relationships/image" Target="../media/image65.png"/><Relationship Id="rId1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69.png"/><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1084274" cy="903111"/>
            <a:chOff x="516467" y="135467"/>
            <a:chExt cx="8313206"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3" y="228600"/>
              <a:ext cx="7542740" cy="4847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Tìm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tự</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nhiên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thập</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phân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thích</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hợp</a:t>
              </a:r>
              <a:r>
                <a:rPr lang="en-US" sz="3600" b="1" i="0" dirty="0">
                  <a:solidFill>
                    <a:srgbClr val="333333"/>
                  </a:solidFill>
                  <a:effectLst/>
                  <a:latin typeface="Cambria" panose="02040503050406030204" pitchFamily="18" charset="0"/>
                  <a:ea typeface="Cambria" panose="02040503050406030204" pitchFamily="18" charset="0"/>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D1C36-B2B4-1AA9-F3D3-E0A4113D8430}"/>
              </a:ext>
            </a:extLst>
          </p:cNvPr>
          <p:cNvSpPr txBox="1"/>
          <p:nvPr/>
        </p:nvSpPr>
        <p:spPr>
          <a:xfrm>
            <a:off x="205740" y="2994660"/>
            <a:ext cx="11738610" cy="1305037"/>
          </a:xfrm>
          <a:prstGeom prst="rect">
            <a:avLst/>
          </a:prstGeom>
          <a:noFill/>
        </p:spPr>
        <p:txBody>
          <a:bodyPr wrap="square" rtlCol="0">
            <a:spAutoFit/>
          </a:bodyPr>
          <a:lstStyle/>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b) 45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a:t>
            </a:r>
          </a:p>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c) 2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96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0AFA03-1051-DE3A-574E-C8F03B4C4CE7}"/>
                  </a:ext>
                </a:extLst>
              </p:cNvPr>
              <p:cNvSpPr txBox="1"/>
              <p:nvPr/>
            </p:nvSpPr>
            <p:spPr>
              <a:xfrm>
                <a:off x="468630" y="1657350"/>
                <a:ext cx="12561570" cy="1054199"/>
              </a:xfrm>
              <a:prstGeom prst="rect">
                <a:avLst/>
              </a:prstGeom>
              <a:noFill/>
            </p:spPr>
            <p:txBody>
              <a:bodyPr wrap="square" rtlCol="0">
                <a:spAutoFit/>
              </a:bodyPr>
              <a:lstStyle/>
              <a:p>
                <a:pPr>
                  <a:lnSpc>
                    <a:spcPct val="150000"/>
                  </a:lnSpc>
                </a:pPr>
                <a:r>
                  <a:rPr lang="en-US" sz="3200" b="0" i="0"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en-US" sz="3200" b="0" i="1" smtClean="0">
                            <a:solidFill>
                              <a:srgbClr val="002060"/>
                            </a:solidFill>
                            <a:effectLst/>
                            <a:latin typeface="Cambria Math" panose="02040503050406030204" pitchFamily="18" charset="0"/>
                            <a:ea typeface="Cambria" panose="02040503050406030204" pitchFamily="18" charset="0"/>
                          </a:rPr>
                        </m:ctrlPr>
                      </m:fPr>
                      <m:num>
                        <m:r>
                          <a:rPr lang="en-US" sz="3200" b="0" i="1" smtClean="0">
                            <a:solidFill>
                              <a:srgbClr val="002060"/>
                            </a:solidFill>
                            <a:effectLst/>
                            <a:latin typeface="Cambria Math" panose="02040503050406030204" pitchFamily="18" charset="0"/>
                            <a:ea typeface="Cambria" panose="02040503050406030204" pitchFamily="18" charset="0"/>
                          </a:rPr>
                          <m:t>3</m:t>
                        </m:r>
                      </m:num>
                      <m:den>
                        <m:r>
                          <a:rPr lang="en-US" sz="3200" b="0" i="1" smtClean="0">
                            <a:solidFill>
                              <a:srgbClr val="002060"/>
                            </a:solidFill>
                            <a:effectLst/>
                            <a:latin typeface="Cambria Math" panose="02040503050406030204" pitchFamily="18" charset="0"/>
                            <a:ea typeface="Cambria" panose="02040503050406030204" pitchFamily="18" charset="0"/>
                          </a:rPr>
                          <m:t>4</m:t>
                        </m:r>
                      </m:den>
                    </m:f>
                    <m:r>
                      <m:rPr>
                        <m:nor/>
                      </m:rPr>
                      <a:rPr lang="en-US" sz="2400">
                        <a:solidFill>
                          <a:srgbClr val="002060"/>
                        </a:solidFill>
                        <a:latin typeface="Cambria" panose="02040503050406030204" pitchFamily="18" charset="0"/>
                        <a:ea typeface="Cambria" panose="02040503050406030204" pitchFamily="18" charset="0"/>
                      </a:rPr>
                      <m:t>th</m:t>
                    </m:r>
                    <m:r>
                      <m:rPr>
                        <m:nor/>
                      </m:rPr>
                      <a:rPr lang="en-US" sz="2400">
                        <a:solidFill>
                          <a:srgbClr val="002060"/>
                        </a:solidFill>
                        <a:latin typeface="Cambria" panose="02040503050406030204" pitchFamily="18" charset="0"/>
                        <a:ea typeface="Cambria" panose="02040503050406030204" pitchFamily="18" charset="0"/>
                      </a:rPr>
                      <m:t>ế </m:t>
                    </m:r>
                    <m:r>
                      <m:rPr>
                        <m:nor/>
                      </m:rPr>
                      <a:rPr lang="en-US" sz="2400">
                        <a:solidFill>
                          <a:srgbClr val="002060"/>
                        </a:solidFill>
                        <a:latin typeface="Cambria" panose="02040503050406030204" pitchFamily="18" charset="0"/>
                        <a:ea typeface="Cambria" panose="02040503050406030204" pitchFamily="18" charset="0"/>
                      </a:rPr>
                      <m:t>k</m:t>
                    </m:r>
                    <m:r>
                      <m:rPr>
                        <m:nor/>
                      </m:rPr>
                      <a:rPr lang="en-US" sz="2400">
                        <a:solidFill>
                          <a:srgbClr val="002060"/>
                        </a:solidFill>
                        <a:latin typeface="Cambria" panose="02040503050406030204" pitchFamily="18" charset="0"/>
                        <a:ea typeface="Cambria" panose="02040503050406030204" pitchFamily="18" charset="0"/>
                      </a:rPr>
                      <m:t>ỉ </m:t>
                    </m:r>
                    <m:r>
                      <m:rPr>
                        <m:nor/>
                      </m:rPr>
                      <a:rPr lang="en-US" sz="2400">
                        <a:solidFill>
                          <a:srgbClr val="002060"/>
                        </a:solidFill>
                        <a:latin typeface="Cambria" panose="02040503050406030204" pitchFamily="18" charset="0"/>
                        <a:ea typeface="Cambria" panose="02040503050406030204" pitchFamily="18" charset="0"/>
                      </a:rPr>
                      <m:t>=   </m:t>
                    </m:r>
                    <m:r>
                      <a:rPr lang="en-US" sz="2400" b="0" i="0" smtClean="0">
                        <a:solidFill>
                          <a:srgbClr val="002060"/>
                        </a:solidFill>
                        <a:latin typeface="Cambria Math" panose="02040503050406030204" pitchFamily="18" charset="0"/>
                        <a:ea typeface="Cambria" panose="02040503050406030204" pitchFamily="18" charset="0"/>
                      </a:rPr>
                      <m:t>        </m:t>
                    </m:r>
                    <m:r>
                      <m:rPr>
                        <m:sty m:val="p"/>
                      </m:rPr>
                      <a:rPr lang="en-US" sz="2400" b="0" i="0" smtClean="0">
                        <a:solidFill>
                          <a:srgbClr val="002060"/>
                        </a:solidFill>
                        <a:latin typeface="Cambria Math" panose="02040503050406030204" pitchFamily="18" charset="0"/>
                        <a:ea typeface="Cambria" panose="02040503050406030204" pitchFamily="18" charset="0"/>
                      </a:rPr>
                      <m:t>n</m:t>
                    </m:r>
                    <m:r>
                      <m:rPr>
                        <m:nor/>
                      </m:rPr>
                      <a:rPr lang="en-US" sz="2400">
                        <a:solidFill>
                          <a:srgbClr val="002060"/>
                        </a:solidFill>
                        <a:latin typeface="Cambria" panose="02040503050406030204" pitchFamily="18" charset="0"/>
                        <a:ea typeface="Cambria" panose="02040503050406030204" pitchFamily="18" charset="0"/>
                      </a:rPr>
                      <m:t>ă</m:t>
                    </m:r>
                    <m:r>
                      <m:rPr>
                        <m:nor/>
                      </m:rPr>
                      <a:rPr lang="en-US" sz="2400">
                        <a:solidFill>
                          <a:srgbClr val="002060"/>
                        </a:solidFill>
                        <a:latin typeface="Cambria" panose="02040503050406030204" pitchFamily="18" charset="0"/>
                        <a:ea typeface="Cambria" panose="02040503050406030204" pitchFamily="18" charset="0"/>
                      </a:rPr>
                      <m:t>m</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7</m:t>
                        </m:r>
                      </m:num>
                      <m:den>
                        <m:r>
                          <a:rPr lang="en-US" sz="3200" b="0" i="1" smtClean="0">
                            <a:solidFill>
                              <a:srgbClr val="002060"/>
                            </a:solidFill>
                            <a:latin typeface="Cambria Math" panose="02040503050406030204" pitchFamily="18" charset="0"/>
                            <a:ea typeface="Cambria" panose="02040503050406030204" pitchFamily="18" charset="0"/>
                          </a:rPr>
                          <m:t>8</m:t>
                        </m:r>
                      </m:den>
                    </m:f>
                    <m:r>
                      <m:rPr>
                        <m:nor/>
                      </m:rPr>
                      <a:rPr lang="en-US" sz="3200" b="0" i="0" smtClean="0">
                        <a:solidFill>
                          <a:srgbClr val="002060"/>
                        </a:solidFill>
                        <a:latin typeface="Cambria" panose="02040503050406030204" pitchFamily="18" charset="0"/>
                        <a:ea typeface="Cambria" panose="02040503050406030204" pitchFamily="18" charset="0"/>
                      </a:rPr>
                      <m:t>ng</m:t>
                    </m:r>
                    <m:r>
                      <m:rPr>
                        <m:nor/>
                      </m:rPr>
                      <a:rPr lang="en-US" sz="3200" b="0" i="0" smtClean="0">
                        <a:solidFill>
                          <a:srgbClr val="002060"/>
                        </a:solidFill>
                        <a:latin typeface="Cambria" panose="02040503050406030204" pitchFamily="18" charset="0"/>
                        <a:ea typeface="Cambria" panose="02040503050406030204" pitchFamily="18" charset="0"/>
                      </a:rPr>
                      <m:t>à</m:t>
                    </m:r>
                    <m:r>
                      <m:rPr>
                        <m:nor/>
                      </m:rPr>
                      <a:rPr lang="en-US" sz="3200" b="0" i="0" smtClean="0">
                        <a:solidFill>
                          <a:srgbClr val="002060"/>
                        </a:solidFill>
                        <a:latin typeface="Cambria" panose="02040503050406030204" pitchFamily="18" charset="0"/>
                        <a:ea typeface="Cambria" panose="02040503050406030204" pitchFamily="18" charset="0"/>
                      </a:rPr>
                      <m:t>y</m:t>
                    </m:r>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gi</m:t>
                    </m:r>
                    <m:r>
                      <a:rPr lang="en-US" sz="3200" b="0" i="0" smtClean="0">
                        <a:solidFill>
                          <a:srgbClr val="002060"/>
                        </a:solidFill>
                        <a:latin typeface="Cambria Math" panose="02040503050406030204" pitchFamily="18" charset="0"/>
                      </a:rPr>
                      <m:t>ờ</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2</m:t>
                        </m:r>
                      </m:num>
                      <m:den>
                        <m:r>
                          <a:rPr lang="en-US" sz="3200" b="0" i="1" smtClean="0">
                            <a:solidFill>
                              <a:srgbClr val="002060"/>
                            </a:solidFill>
                            <a:latin typeface="Cambria Math" panose="02040503050406030204" pitchFamily="18" charset="0"/>
                            <a:ea typeface="Cambria" panose="02040503050406030204" pitchFamily="18" charset="0"/>
                          </a:rPr>
                          <m:t>5</m:t>
                        </m:r>
                      </m:den>
                    </m:f>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gi</m:t>
                    </m:r>
                    <m:r>
                      <m:rPr>
                        <m:nor/>
                      </m:rPr>
                      <a:rPr lang="en-US" sz="3200" b="0" i="0" smtClean="0">
                        <a:solidFill>
                          <a:srgbClr val="002060"/>
                        </a:solidFill>
                        <a:latin typeface="Cambria" panose="02040503050406030204" pitchFamily="18" charset="0"/>
                        <a:ea typeface="Cambria" panose="02040503050406030204" pitchFamily="18" charset="0"/>
                      </a:rPr>
                      <m:t>ờ </m:t>
                    </m:r>
                    <m:r>
                      <m:rPr>
                        <m:nor/>
                      </m:rPr>
                      <a:rPr lang="en-US" sz="3200" b="0" i="0" smtClean="0">
                        <a:solidFill>
                          <a:srgbClr val="002060"/>
                        </a:solidFill>
                        <a:latin typeface="Cambria" panose="02040503050406030204" pitchFamily="18" charset="0"/>
                        <a:ea typeface="Cambria" panose="02040503050406030204" pitchFamily="18" charset="0"/>
                      </a:rPr>
                      <m:t>=        </m:t>
                    </m:r>
                    <m:r>
                      <a:rPr lang="en-US" sz="3200" b="0" i="0" smtClean="0">
                        <a:solidFill>
                          <a:srgbClr val="002060"/>
                        </a:solidFill>
                        <a:latin typeface="Cambria Math"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ph</m:t>
                    </m:r>
                    <m:r>
                      <a:rPr lang="en-US" sz="3200" b="0" i="0" smtClean="0">
                        <a:solidFill>
                          <a:srgbClr val="002060"/>
                        </a:solidFill>
                        <a:latin typeface="Cambria Math" panose="02040503050406030204" pitchFamily="18" charset="0"/>
                      </a:rPr>
                      <m:t>ú</m:t>
                    </m:r>
                    <m:r>
                      <m:rPr>
                        <m:sty m:val="p"/>
                      </m:rPr>
                      <a:rPr lang="en-US" sz="3200" b="0" i="0" smtClean="0">
                        <a:solidFill>
                          <a:srgbClr val="002060"/>
                        </a:solidFill>
                        <a:latin typeface="Cambria Math" panose="02040503050406030204" pitchFamily="18" charset="0"/>
                      </a:rPr>
                      <m:t>t</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E60AFA03-1051-DE3A-574E-C8F03B4C4CE7}"/>
                  </a:ext>
                </a:extLst>
              </p:cNvPr>
              <p:cNvSpPr txBox="1">
                <a:spLocks noRot="1" noChangeAspect="1" noMove="1" noResize="1" noEditPoints="1" noAdjustHandles="1" noChangeArrowheads="1" noChangeShapeType="1" noTextEdit="1"/>
              </p:cNvSpPr>
              <p:nvPr/>
            </p:nvSpPr>
            <p:spPr>
              <a:xfrm>
                <a:off x="468630" y="1657350"/>
                <a:ext cx="12561570" cy="1054199"/>
              </a:xfrm>
              <a:prstGeom prst="rect">
                <a:avLst/>
              </a:prstGeom>
              <a:blipFill>
                <a:blip r:embed="rId7"/>
                <a:stretch>
                  <a:fillRect l="-1262" b="-6936"/>
                </a:stretch>
              </a:blipFill>
            </p:spPr>
            <p:txBody>
              <a:bodyPr/>
              <a:lstStyle/>
              <a:p>
                <a:r>
                  <a:rPr lang="en-US">
                    <a:noFill/>
                  </a:rPr>
                  <a:t> </a:t>
                </a:r>
              </a:p>
            </p:txBody>
          </p:sp>
        </mc:Fallback>
      </mc:AlternateContent>
      <p:sp>
        <p:nvSpPr>
          <p:cNvPr id="11" name="Rectangle: Rounded Corners 10">
            <a:extLst>
              <a:ext uri="{FF2B5EF4-FFF2-40B4-BE49-F238E27FC236}">
                <a16:creationId xmlns:a16="http://schemas.microsoft.com/office/drawing/2014/main" id="{83FEAA30-BF27-118B-7327-C4834B318CEF}"/>
              </a:ext>
            </a:extLst>
          </p:cNvPr>
          <p:cNvSpPr/>
          <p:nvPr/>
        </p:nvSpPr>
        <p:spPr>
          <a:xfrm>
            <a:off x="2263140" y="211455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2" name="Rectangle: Rounded Corners 11">
            <a:extLst>
              <a:ext uri="{FF2B5EF4-FFF2-40B4-BE49-F238E27FC236}">
                <a16:creationId xmlns:a16="http://schemas.microsoft.com/office/drawing/2014/main" id="{F093D247-FF65-CDCE-9089-B6D92F096030}"/>
              </a:ext>
            </a:extLst>
          </p:cNvPr>
          <p:cNvSpPr/>
          <p:nvPr/>
        </p:nvSpPr>
        <p:spPr>
          <a:xfrm>
            <a:off x="6012180" y="2080260"/>
            <a:ext cx="617220" cy="40005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4" name="Rectangle: Rounded Corners 13">
            <a:extLst>
              <a:ext uri="{FF2B5EF4-FFF2-40B4-BE49-F238E27FC236}">
                <a16:creationId xmlns:a16="http://schemas.microsoft.com/office/drawing/2014/main" id="{8FB7D3B7-2C73-B94A-B52A-3F19E9BEA304}"/>
              </a:ext>
            </a:extLst>
          </p:cNvPr>
          <p:cNvSpPr/>
          <p:nvPr/>
        </p:nvSpPr>
        <p:spPr>
          <a:xfrm>
            <a:off x="9841230" y="2034540"/>
            <a:ext cx="6400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5" name="Rectangle: Rounded Corners 14">
            <a:extLst>
              <a:ext uri="{FF2B5EF4-FFF2-40B4-BE49-F238E27FC236}">
                <a16:creationId xmlns:a16="http://schemas.microsoft.com/office/drawing/2014/main" id="{83A7694F-84FE-7DF8-1EE1-FB8AD6BC82F3}"/>
              </a:ext>
            </a:extLst>
          </p:cNvPr>
          <p:cNvSpPr/>
          <p:nvPr/>
        </p:nvSpPr>
        <p:spPr>
          <a:xfrm>
            <a:off x="2228850" y="3166110"/>
            <a:ext cx="73152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6" name="Rectangle: Rounded Corners 15">
            <a:extLst>
              <a:ext uri="{FF2B5EF4-FFF2-40B4-BE49-F238E27FC236}">
                <a16:creationId xmlns:a16="http://schemas.microsoft.com/office/drawing/2014/main" id="{2963C944-9AA0-E1AD-D4CC-C7E626EEB88C}"/>
              </a:ext>
            </a:extLst>
          </p:cNvPr>
          <p:cNvSpPr/>
          <p:nvPr/>
        </p:nvSpPr>
        <p:spPr>
          <a:xfrm>
            <a:off x="3006090" y="3817620"/>
            <a:ext cx="674370" cy="42291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7" name="Rectangle: Rounded Corners 16">
            <a:extLst>
              <a:ext uri="{FF2B5EF4-FFF2-40B4-BE49-F238E27FC236}">
                <a16:creationId xmlns:a16="http://schemas.microsoft.com/office/drawing/2014/main" id="{538C3D40-618B-DEA1-B9CC-2E1BF4CA1600}"/>
              </a:ext>
            </a:extLst>
          </p:cNvPr>
          <p:cNvSpPr/>
          <p:nvPr/>
        </p:nvSpPr>
        <p:spPr>
          <a:xfrm>
            <a:off x="6320790" y="3177540"/>
            <a:ext cx="617220" cy="41148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8" name="Rectangle: Rounded Corners 17">
            <a:extLst>
              <a:ext uri="{FF2B5EF4-FFF2-40B4-BE49-F238E27FC236}">
                <a16:creationId xmlns:a16="http://schemas.microsoft.com/office/drawing/2014/main" id="{5A65664A-6C20-9361-7D56-4D6863EA25FF}"/>
              </a:ext>
            </a:extLst>
          </p:cNvPr>
          <p:cNvSpPr/>
          <p:nvPr/>
        </p:nvSpPr>
        <p:spPr>
          <a:xfrm>
            <a:off x="7155180" y="3794760"/>
            <a:ext cx="628650" cy="45720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9" name="Rectangle: Rounded Corners 18">
            <a:extLst>
              <a:ext uri="{FF2B5EF4-FFF2-40B4-BE49-F238E27FC236}">
                <a16:creationId xmlns:a16="http://schemas.microsoft.com/office/drawing/2014/main" id="{90B8EDB1-3F27-944D-EECF-1C72AAA3A356}"/>
              </a:ext>
            </a:extLst>
          </p:cNvPr>
          <p:cNvSpPr/>
          <p:nvPr/>
        </p:nvSpPr>
        <p:spPr>
          <a:xfrm>
            <a:off x="10218420" y="3166110"/>
            <a:ext cx="480060" cy="43434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23" name="Rectangle: Rounded Corners 22">
            <a:extLst>
              <a:ext uri="{FF2B5EF4-FFF2-40B4-BE49-F238E27FC236}">
                <a16:creationId xmlns:a16="http://schemas.microsoft.com/office/drawing/2014/main" id="{9D6E1E0E-0626-F038-9A5B-A4ECB2875E46}"/>
              </a:ext>
            </a:extLst>
          </p:cNvPr>
          <p:cNvSpPr/>
          <p:nvPr/>
        </p:nvSpPr>
        <p:spPr>
          <a:xfrm>
            <a:off x="10424160" y="3794760"/>
            <a:ext cx="68580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33" name="Rectangle: Rounded Corners 32">
            <a:extLst>
              <a:ext uri="{FF2B5EF4-FFF2-40B4-BE49-F238E27FC236}">
                <a16:creationId xmlns:a16="http://schemas.microsoft.com/office/drawing/2014/main" id="{C721CDF7-8326-F1D4-21A5-6D890F7758DB}"/>
              </a:ext>
            </a:extLst>
          </p:cNvPr>
          <p:cNvSpPr/>
          <p:nvPr/>
        </p:nvSpPr>
        <p:spPr>
          <a:xfrm>
            <a:off x="2266950" y="210693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75</a:t>
            </a:r>
          </a:p>
        </p:txBody>
      </p:sp>
      <p:sp>
        <p:nvSpPr>
          <p:cNvPr id="34" name="Rectangle: Rounded Corners 33">
            <a:extLst>
              <a:ext uri="{FF2B5EF4-FFF2-40B4-BE49-F238E27FC236}">
                <a16:creationId xmlns:a16="http://schemas.microsoft.com/office/drawing/2014/main" id="{1B640981-DDCD-CCA4-4F63-7EF45A9F83D6}"/>
              </a:ext>
            </a:extLst>
          </p:cNvPr>
          <p:cNvSpPr/>
          <p:nvPr/>
        </p:nvSpPr>
        <p:spPr>
          <a:xfrm>
            <a:off x="6027420" y="204978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21</a:t>
            </a:r>
          </a:p>
        </p:txBody>
      </p:sp>
      <p:sp>
        <p:nvSpPr>
          <p:cNvPr id="36" name="Rectangle: Rounded Corners 35">
            <a:extLst>
              <a:ext uri="{FF2B5EF4-FFF2-40B4-BE49-F238E27FC236}">
                <a16:creationId xmlns:a16="http://schemas.microsoft.com/office/drawing/2014/main" id="{BDB4F134-AE2A-2AD3-EBB0-717DC1AD6C6E}"/>
              </a:ext>
            </a:extLst>
          </p:cNvPr>
          <p:cNvSpPr/>
          <p:nvPr/>
        </p:nvSpPr>
        <p:spPr>
          <a:xfrm>
            <a:off x="9856470" y="2011680"/>
            <a:ext cx="6134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24</a:t>
            </a:r>
          </a:p>
        </p:txBody>
      </p:sp>
      <p:sp>
        <p:nvSpPr>
          <p:cNvPr id="37" name="Rectangle: Rounded Corners 36">
            <a:extLst>
              <a:ext uri="{FF2B5EF4-FFF2-40B4-BE49-F238E27FC236}">
                <a16:creationId xmlns:a16="http://schemas.microsoft.com/office/drawing/2014/main" id="{06311C6A-A8EC-AD75-B317-20130FCE3C03}"/>
              </a:ext>
            </a:extLst>
          </p:cNvPr>
          <p:cNvSpPr/>
          <p:nvPr/>
        </p:nvSpPr>
        <p:spPr>
          <a:xfrm>
            <a:off x="2232660" y="3143250"/>
            <a:ext cx="8305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0,75</a:t>
            </a:r>
          </a:p>
        </p:txBody>
      </p:sp>
      <p:sp>
        <p:nvSpPr>
          <p:cNvPr id="38" name="Rectangle: Rounded Corners 37">
            <a:extLst>
              <a:ext uri="{FF2B5EF4-FFF2-40B4-BE49-F238E27FC236}">
                <a16:creationId xmlns:a16="http://schemas.microsoft.com/office/drawing/2014/main" id="{4C820E47-43EA-196F-5F00-12F07F1AFE67}"/>
              </a:ext>
            </a:extLst>
          </p:cNvPr>
          <p:cNvSpPr/>
          <p:nvPr/>
        </p:nvSpPr>
        <p:spPr>
          <a:xfrm>
            <a:off x="6313170" y="3131820"/>
            <a:ext cx="71628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0,2</a:t>
            </a:r>
          </a:p>
        </p:txBody>
      </p:sp>
      <p:sp>
        <p:nvSpPr>
          <p:cNvPr id="39" name="Rectangle: Rounded Corners 38">
            <a:extLst>
              <a:ext uri="{FF2B5EF4-FFF2-40B4-BE49-F238E27FC236}">
                <a16:creationId xmlns:a16="http://schemas.microsoft.com/office/drawing/2014/main" id="{08E67768-CD7A-A00A-3A7D-18D362168EBD}"/>
              </a:ext>
            </a:extLst>
          </p:cNvPr>
          <p:cNvSpPr/>
          <p:nvPr/>
        </p:nvSpPr>
        <p:spPr>
          <a:xfrm>
            <a:off x="10187940" y="3143250"/>
            <a:ext cx="52197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a:t>
            </a:r>
          </a:p>
        </p:txBody>
      </p:sp>
      <p:sp>
        <p:nvSpPr>
          <p:cNvPr id="40" name="Rectangle: Rounded Corners 39">
            <a:extLst>
              <a:ext uri="{FF2B5EF4-FFF2-40B4-BE49-F238E27FC236}">
                <a16:creationId xmlns:a16="http://schemas.microsoft.com/office/drawing/2014/main" id="{C0203C53-7AA5-1A5F-EDBA-D3EE401AF5F5}"/>
              </a:ext>
            </a:extLst>
          </p:cNvPr>
          <p:cNvSpPr/>
          <p:nvPr/>
        </p:nvSpPr>
        <p:spPr>
          <a:xfrm>
            <a:off x="2975610" y="3771900"/>
            <a:ext cx="7277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2,25</a:t>
            </a:r>
          </a:p>
        </p:txBody>
      </p:sp>
      <p:sp>
        <p:nvSpPr>
          <p:cNvPr id="41" name="Rectangle: Rounded Corners 40">
            <a:extLst>
              <a:ext uri="{FF2B5EF4-FFF2-40B4-BE49-F238E27FC236}">
                <a16:creationId xmlns:a16="http://schemas.microsoft.com/office/drawing/2014/main" id="{D3C92FB2-E7EA-5A83-4A5B-BA0088297A86}"/>
              </a:ext>
            </a:extLst>
          </p:cNvPr>
          <p:cNvSpPr/>
          <p:nvPr/>
        </p:nvSpPr>
        <p:spPr>
          <a:xfrm>
            <a:off x="7147560" y="3783330"/>
            <a:ext cx="63627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5,2</a:t>
            </a:r>
          </a:p>
        </p:txBody>
      </p:sp>
      <p:sp>
        <p:nvSpPr>
          <p:cNvPr id="42" name="Rectangle: Rounded Corners 41">
            <a:extLst>
              <a:ext uri="{FF2B5EF4-FFF2-40B4-BE49-F238E27FC236}">
                <a16:creationId xmlns:a16="http://schemas.microsoft.com/office/drawing/2014/main" id="{455456B6-F84D-A7AC-F52C-E8B2FEB48517}"/>
              </a:ext>
            </a:extLst>
          </p:cNvPr>
          <p:cNvSpPr/>
          <p:nvPr/>
        </p:nvSpPr>
        <p:spPr>
          <a:xfrm>
            <a:off x="10416540" y="3794760"/>
            <a:ext cx="69342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1,6</a:t>
            </a:r>
          </a:p>
        </p:txBody>
      </p:sp>
    </p:spTree>
    <p:extLst>
      <p:ext uri="{BB962C8B-B14F-4D97-AF65-F5344CB8AC3E}">
        <p14:creationId xmlns:p14="http://schemas.microsoft.com/office/powerpoint/2010/main" val="127643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down)">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down)">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animBg="1"/>
      <p:bldP spid="14" grpId="0" animBg="1"/>
      <p:bldP spid="15" grpId="0" animBg="1"/>
      <p:bldP spid="16" grpId="0" animBg="1"/>
      <p:bldP spid="17" grpId="0" animBg="1"/>
      <p:bldP spid="18" grpId="0" animBg="1"/>
      <p:bldP spid="19" grpId="0" animBg="1"/>
      <p:bldP spid="23" grpId="0" animBg="1"/>
      <p:bldP spid="33" grpId="0" animBg="1"/>
      <p:bldP spid="34"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73706"/>
            <a:chOff x="516467" y="135467"/>
            <a:chExt cx="7990427" cy="707594"/>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7300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Tính</a:t>
              </a:r>
              <a:endParaRPr kumimoji="0" lang="en-US" sz="45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DCDAF468-D82A-893E-46A9-CF8E31C934D1}"/>
              </a:ext>
            </a:extLst>
          </p:cNvPr>
          <p:cNvSpPr txBox="1"/>
          <p:nvPr/>
        </p:nvSpPr>
        <p:spPr>
          <a:xfrm>
            <a:off x="383880" y="1892780"/>
            <a:ext cx="11808120" cy="2597699"/>
          </a:xfrm>
          <a:prstGeom prst="rect">
            <a:avLst/>
          </a:prstGeom>
          <a:solidFill>
            <a:schemeClr val="tx2"/>
          </a:solidFill>
        </p:spPr>
        <p:txBody>
          <a:bodyPr wrap="square" rtlCol="0">
            <a:spAutoFit/>
          </a:bodyPr>
          <a:lstStyle/>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 7 giờ 48 phút + 5 giờ 32 phút        </a:t>
            </a:r>
            <a:r>
              <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b) 12 phút 54 giây – 8 phút 30 giây</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c) 9 phút 15 giây × 4                               d) 16 giờ 10 phút : 5</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endParaRPr kumimoji="0" lang="en-US" sz="2800" b="1" i="0" u="none" strike="noStrike" kern="1200" cap="none" spc="0" normalizeH="0" baseline="0" noProof="0" dirty="0">
              <a:ln>
                <a:noFill/>
              </a:ln>
              <a:solidFill>
                <a:srgbClr val="2BC7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6316552"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1125772"/>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2: Nhận đơn</a:t>
              </a:r>
              <a:endParaRPr lang="en-US"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C41148C-F93F-5CB0-F2BB-8E7ABCBE24E6}"/>
              </a:ext>
            </a:extLst>
          </p:cNvPr>
          <p:cNvSpPr txBox="1"/>
          <p:nvPr/>
        </p:nvSpPr>
        <p:spPr>
          <a:xfrm>
            <a:off x="525780" y="2651760"/>
            <a:ext cx="377190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13 </a:t>
            </a:r>
            <a:r>
              <a:rPr lang="en-US" sz="3200" b="1" i="0" dirty="0" err="1">
                <a:solidFill>
                  <a:srgbClr val="FF0000"/>
                </a:solidFill>
                <a:effectLst/>
                <a:latin typeface="Cambria" panose="02040503050406030204" pitchFamily="18" charset="0"/>
                <a:ea typeface="Cambria" panose="02040503050406030204" pitchFamily="18" charset="0"/>
              </a:rPr>
              <a:t>giờ</a:t>
            </a:r>
            <a:r>
              <a:rPr lang="en-US" sz="3200" b="1" i="0" dirty="0">
                <a:solidFill>
                  <a:srgbClr val="FF0000"/>
                </a:solidFill>
                <a:effectLst/>
                <a:latin typeface="Cambria" panose="02040503050406030204" pitchFamily="18" charset="0"/>
                <a:ea typeface="Cambria" panose="02040503050406030204" pitchFamily="18" charset="0"/>
              </a:rPr>
              <a:t> 20 </a:t>
            </a:r>
            <a:r>
              <a:rPr lang="en-US" sz="3200" b="1" i="0" dirty="0" err="1">
                <a:solidFill>
                  <a:srgbClr val="FF0000"/>
                </a:solidFill>
                <a:effectLst/>
                <a:latin typeface="Cambria" panose="02040503050406030204" pitchFamily="18" charset="0"/>
                <a:ea typeface="Cambria" panose="02040503050406030204" pitchFamily="18" charset="0"/>
              </a:rPr>
              <a:t>phút</a:t>
            </a:r>
            <a:r>
              <a:rPr lang="en-US" sz="3200" b="1" i="0" dirty="0">
                <a:solidFill>
                  <a:srgbClr val="FF0000"/>
                </a:solidFill>
                <a:effectLst/>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pic>
        <p:nvPicPr>
          <p:cNvPr id="1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3DB2FB-92D4-6DC9-6653-1D7164135925}"/>
              </a:ext>
            </a:extLst>
          </p:cNvPr>
          <p:cNvSpPr txBox="1"/>
          <p:nvPr/>
        </p:nvSpPr>
        <p:spPr>
          <a:xfrm>
            <a:off x="6400800" y="25831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24 </a:t>
            </a:r>
            <a:r>
              <a:rPr lang="en-US" sz="3200" b="1" dirty="0" err="1">
                <a:solidFill>
                  <a:srgbClr val="FF0000"/>
                </a:solidFill>
                <a:latin typeface="Cambria" panose="02040503050406030204" pitchFamily="18" charset="0"/>
                <a:ea typeface="Cambria" panose="02040503050406030204" pitchFamily="18" charset="0"/>
              </a:rPr>
              <a:t>giây</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E323A31-6C9A-05BD-44E9-3E08A0360EDB}"/>
              </a:ext>
            </a:extLst>
          </p:cNvPr>
          <p:cNvSpPr txBox="1"/>
          <p:nvPr/>
        </p:nvSpPr>
        <p:spPr>
          <a:xfrm>
            <a:off x="491490" y="38404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37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00 </a:t>
            </a:r>
            <a:r>
              <a:rPr lang="en-US" sz="3200" b="1" dirty="0" err="1">
                <a:solidFill>
                  <a:srgbClr val="FF0000"/>
                </a:solidFill>
                <a:latin typeface="Cambria" panose="02040503050406030204" pitchFamily="18" charset="0"/>
                <a:ea typeface="Cambria" panose="02040503050406030204" pitchFamily="18" charset="0"/>
              </a:rPr>
              <a:t>giây</a:t>
            </a:r>
            <a:r>
              <a:rPr lang="en-US" sz="3200" b="1" dirty="0">
                <a:solidFill>
                  <a:srgbClr val="FF0000"/>
                </a:solidFill>
                <a:latin typeface="Cambria" panose="02040503050406030204" pitchFamily="18" charset="0"/>
                <a:ea typeface="Cambria" panose="02040503050406030204" pitchFamily="18" charset="0"/>
              </a:rPr>
              <a:t> </a:t>
            </a:r>
          </a:p>
        </p:txBody>
      </p:sp>
      <p:sp>
        <p:nvSpPr>
          <p:cNvPr id="22" name="TextBox 21">
            <a:extLst>
              <a:ext uri="{FF2B5EF4-FFF2-40B4-BE49-F238E27FC236}">
                <a16:creationId xmlns:a16="http://schemas.microsoft.com/office/drawing/2014/main" id="{1DC5DB80-F924-6F68-DD2D-16C409A2B931}"/>
              </a:ext>
            </a:extLst>
          </p:cNvPr>
          <p:cNvSpPr txBox="1"/>
          <p:nvPr/>
        </p:nvSpPr>
        <p:spPr>
          <a:xfrm>
            <a:off x="6446520" y="387477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 </a:t>
            </a:r>
            <a:r>
              <a:rPr lang="en-US" sz="3200" b="1" dirty="0" err="1">
                <a:solidFill>
                  <a:srgbClr val="FF0000"/>
                </a:solidFill>
                <a:latin typeface="Cambria" panose="02040503050406030204" pitchFamily="18" charset="0"/>
                <a:ea typeface="Cambria" panose="02040503050406030204" pitchFamily="18" charset="0"/>
              </a:rPr>
              <a:t>giờ</a:t>
            </a:r>
            <a:r>
              <a:rPr lang="en-US" sz="3200" b="1" dirty="0">
                <a:solidFill>
                  <a:srgbClr val="FF0000"/>
                </a:solidFill>
                <a:latin typeface="Cambria" panose="02040503050406030204" pitchFamily="18" charset="0"/>
                <a:ea typeface="Cambria" panose="02040503050406030204" pitchFamily="18" charset="0"/>
              </a:rPr>
              <a:t> 14 </a:t>
            </a:r>
            <a:r>
              <a:rPr lang="en-US" sz="3200" b="1" dirty="0" err="1">
                <a:solidFill>
                  <a:srgbClr val="FF0000"/>
                </a:solidFill>
                <a:latin typeface="Cambria" panose="02040503050406030204" pitchFamily="18" charset="0"/>
                <a:ea typeface="Cambria" panose="02040503050406030204" pitchFamily="18" charset="0"/>
              </a:rPr>
              <a:t>phút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down)">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down)">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13370"/>
            <a:ext cx="11507132" cy="1569660"/>
            <a:chOff x="423944" y="440126"/>
            <a:chExt cx="8630349" cy="117724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1177246"/>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 đoàn tàu khởi hành từ ga Hà Nội lúc 6 giờ 10 phút, đến ga Sài Gòn lúc 18 giờ ngày hôm sau. Hỏi đoàn tàu đó đi từ ga Hà Nội đến ga Sài Gòn hết bao lâu?</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30ED736E-5B70-2E71-C06E-8D501FA4ECCA}"/>
              </a:ext>
            </a:extLst>
          </p:cNvPr>
          <p:cNvSpPr txBox="1"/>
          <p:nvPr/>
        </p:nvSpPr>
        <p:spPr>
          <a:xfrm>
            <a:off x="628650" y="2205990"/>
            <a:ext cx="11292840" cy="41744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17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0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hôm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 18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ga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ga </a:t>
            </a:r>
            <a:r>
              <a:rPr lang="en-US" sz="3200" dirty="0" err="1">
                <a:solidFill>
                  <a:srgbClr val="FF0000"/>
                </a:solidFill>
                <a:effectLst/>
                <a:latin typeface="Cambria" panose="02040503050406030204" pitchFamily="18" charset="0"/>
                <a:ea typeface="Cambria" panose="02040503050406030204" pitchFamily="18" charset="0"/>
              </a:rPr>
              <a:t>Sài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Gòn</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17 </a:t>
            </a:r>
            <a:r>
              <a:rPr lang="en-US" sz="3200">
                <a:solidFill>
                  <a:srgbClr val="FF0000"/>
                </a:solidFill>
                <a:effectLst/>
                <a:latin typeface="Cambria" panose="02040503050406030204" pitchFamily="18" charset="0"/>
                <a:ea typeface="Cambria" panose="02040503050406030204" pitchFamily="18" charset="0"/>
              </a:rPr>
              <a:t>gi</a:t>
            </a:r>
            <a:r>
              <a:rPr lang="en-US" sz="3200">
                <a:solidFill>
                  <a:srgbClr val="FF0000"/>
                </a:solidFill>
                <a:latin typeface="Cambria" panose="02040503050406030204" pitchFamily="18" charset="0"/>
                <a:ea typeface="Cambria" panose="02040503050406030204" pitchFamily="18" charset="0"/>
              </a:rPr>
              <a:t>ờ</a:t>
            </a:r>
            <a:r>
              <a:rPr lang="en-US" sz="320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50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70521"/>
            <a:ext cx="11529992" cy="707886"/>
            <a:chOff x="423944" y="482989"/>
            <a:chExt cx="8647494" cy="530915"/>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84285" y="482989"/>
              <a:ext cx="8087153" cy="53091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Đố em! </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1A64F8D5-0CD0-948F-04BC-EE500B5C212B}"/>
              </a:ext>
            </a:extLst>
          </p:cNvPr>
          <p:cNvPicPr>
            <a:picLocks noChangeAspect="1"/>
          </p:cNvPicPr>
          <p:nvPr/>
        </p:nvPicPr>
        <p:blipFill>
          <a:blip r:embed="rId3"/>
          <a:stretch>
            <a:fillRect/>
          </a:stretch>
        </p:blipFill>
        <p:spPr>
          <a:xfrm>
            <a:off x="5554980" y="0"/>
            <a:ext cx="6198870" cy="3461942"/>
          </a:xfrm>
          <a:prstGeom prst="rect">
            <a:avLst/>
          </a:prstGeom>
        </p:spPr>
      </p:pic>
      <p:sp>
        <p:nvSpPr>
          <p:cNvPr id="4" name="TextBox 3">
            <a:extLst>
              <a:ext uri="{FF2B5EF4-FFF2-40B4-BE49-F238E27FC236}">
                <a16:creationId xmlns:a16="http://schemas.microsoft.com/office/drawing/2014/main" id="{C39E30E5-4289-FE4B-1F67-5DC1C7ED9A41}"/>
              </a:ext>
            </a:extLst>
          </p:cNvPr>
          <p:cNvSpPr txBox="1"/>
          <p:nvPr/>
        </p:nvSpPr>
        <p:spPr>
          <a:xfrm>
            <a:off x="377190" y="1931670"/>
            <a:ext cx="542925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cùng</a:t>
            </a:r>
            <a:r>
              <a:rPr lang="en-US" sz="3200" b="0" i="0" dirty="0">
                <a:solidFill>
                  <a:srgbClr val="000000"/>
                </a:solidFill>
                <a:effectLst/>
                <a:latin typeface="Cambria" panose="02040503050406030204" pitchFamily="18" charset="0"/>
                <a:ea typeface="Cambria" panose="02040503050406030204" pitchFamily="18" charset="0"/>
              </a:rPr>
              <a:t> Nam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xem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bây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30BAA4-7282-B346-F240-BB5996BCC742}"/>
              </a:ext>
            </a:extLst>
          </p:cNvPr>
          <p:cNvSpPr txBox="1"/>
          <p:nvPr/>
        </p:nvSpPr>
        <p:spPr>
          <a:xfrm>
            <a:off x="251460" y="3634740"/>
            <a:ext cx="1157859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nửa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hay 24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+ 2 = 3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24 : 3 × 2 =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099256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1000"/>
                                        <p:tgtEl>
                                          <p:spTgt spid="6">
                                            <p:txEl>
                                              <p:pRg st="4" end="4"/>
                                            </p:txEl>
                                          </p:spTgt>
                                        </p:tgtEl>
                                      </p:cBhvr>
                                    </p:animEffect>
                                    <p:anim calcmode="lin" valueType="num">
                                      <p:cBhvr>
                                        <p:cTn id="5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126462"/>
          </a:xfrm>
          <a:custGeom>
            <a:avLst/>
            <a:gdLst>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126462" fill="none" extrusionOk="0">
                <a:moveTo>
                  <a:pt x="0" y="187747"/>
                </a:moveTo>
                <a:cubicBezTo>
                  <a:pt x="-14773" y="60334"/>
                  <a:pt x="85148" y="25724"/>
                  <a:pt x="177879" y="0"/>
                </a:cubicBezTo>
                <a:cubicBezTo>
                  <a:pt x="3817071" y="49965"/>
                  <a:pt x="5243849" y="-440315"/>
                  <a:pt x="9212347" y="0"/>
                </a:cubicBezTo>
                <a:cubicBezTo>
                  <a:pt x="9280529" y="-11657"/>
                  <a:pt x="9390536" y="48623"/>
                  <a:pt x="9390227" y="187747"/>
                </a:cubicBezTo>
                <a:cubicBezTo>
                  <a:pt x="9368408" y="481890"/>
                  <a:pt x="9338342" y="800809"/>
                  <a:pt x="9390227" y="938714"/>
                </a:cubicBezTo>
                <a:cubicBezTo>
                  <a:pt x="9374146" y="1066718"/>
                  <a:pt x="9285836" y="1103093"/>
                  <a:pt x="9212347" y="1126462"/>
                </a:cubicBezTo>
                <a:cubicBezTo>
                  <a:pt x="7158178" y="1399152"/>
                  <a:pt x="1297623" y="805684"/>
                  <a:pt x="177879" y="1126462"/>
                </a:cubicBezTo>
                <a:cubicBezTo>
                  <a:pt x="76590" y="1103935"/>
                  <a:pt x="-33872" y="1037309"/>
                  <a:pt x="0" y="938714"/>
                </a:cubicBezTo>
                <a:cubicBezTo>
                  <a:pt x="-4530" y="803714"/>
                  <a:pt x="-16506" y="316777"/>
                  <a:pt x="0" y="187747"/>
                </a:cubicBezTo>
                <a:close/>
              </a:path>
              <a:path w="9390227" h="1126462" stroke="0" extrusionOk="0">
                <a:moveTo>
                  <a:pt x="0" y="187747"/>
                </a:moveTo>
                <a:cubicBezTo>
                  <a:pt x="-6392" y="69708"/>
                  <a:pt x="46463" y="-6835"/>
                  <a:pt x="177879" y="0"/>
                </a:cubicBezTo>
                <a:cubicBezTo>
                  <a:pt x="3107051" y="387509"/>
                  <a:pt x="5424616" y="452492"/>
                  <a:pt x="9212347" y="0"/>
                </a:cubicBezTo>
                <a:cubicBezTo>
                  <a:pt x="9283470" y="-12129"/>
                  <a:pt x="9438123" y="88123"/>
                  <a:pt x="9390227" y="187747"/>
                </a:cubicBezTo>
                <a:cubicBezTo>
                  <a:pt x="9395021" y="555449"/>
                  <a:pt x="9495025" y="742546"/>
                  <a:pt x="9390227" y="938714"/>
                </a:cubicBezTo>
                <a:cubicBezTo>
                  <a:pt x="9352436" y="1058834"/>
                  <a:pt x="9334310" y="1127467"/>
                  <a:pt x="9212347" y="1126462"/>
                </a:cubicBezTo>
                <a:cubicBezTo>
                  <a:pt x="6286791" y="893973"/>
                  <a:pt x="1765760" y="1084829"/>
                  <a:pt x="177879" y="1126462"/>
                </a:cubicBezTo>
                <a:cubicBezTo>
                  <a:pt x="115239" y="1126754"/>
                  <a:pt x="-14153" y="1075681"/>
                  <a:pt x="0" y="938714"/>
                </a:cubicBezTo>
                <a:cubicBezTo>
                  <a:pt x="11668" y="802547"/>
                  <a:pt x="-26657" y="291818"/>
                  <a:pt x="0" y="187747"/>
                </a:cubicBezTo>
                <a:close/>
              </a:path>
              <a:path w="9390227" h="1126462" fill="none" stroke="0" extrusionOk="0">
                <a:moveTo>
                  <a:pt x="0" y="187747"/>
                </a:moveTo>
                <a:cubicBezTo>
                  <a:pt x="-20531" y="82554"/>
                  <a:pt x="84220" y="-10365"/>
                  <a:pt x="177879" y="0"/>
                </a:cubicBezTo>
                <a:cubicBezTo>
                  <a:pt x="3943932" y="-371136"/>
                  <a:pt x="5502657" y="-37308"/>
                  <a:pt x="9212347" y="0"/>
                </a:cubicBezTo>
                <a:cubicBezTo>
                  <a:pt x="9282606" y="-2379"/>
                  <a:pt x="9409871" y="58218"/>
                  <a:pt x="9390227" y="187747"/>
                </a:cubicBezTo>
                <a:cubicBezTo>
                  <a:pt x="9354258" y="527862"/>
                  <a:pt x="9401695" y="734856"/>
                  <a:pt x="9390227" y="938714"/>
                </a:cubicBezTo>
                <a:cubicBezTo>
                  <a:pt x="9365267" y="1054337"/>
                  <a:pt x="9291844" y="1129524"/>
                  <a:pt x="9212347" y="1126462"/>
                </a:cubicBezTo>
                <a:cubicBezTo>
                  <a:pt x="7362502" y="1291052"/>
                  <a:pt x="1847371" y="1006087"/>
                  <a:pt x="177879" y="1126462"/>
                </a:cubicBezTo>
                <a:cubicBezTo>
                  <a:pt x="84224" y="1093292"/>
                  <a:pt x="-41056" y="1045673"/>
                  <a:pt x="0" y="938714"/>
                </a:cubicBezTo>
                <a:cubicBezTo>
                  <a:pt x="36946" y="812738"/>
                  <a:pt x="9039" y="340004"/>
                  <a:pt x="0" y="187747"/>
                </a:cubicBezTo>
                <a:close/>
              </a:path>
              <a:path w="9390227" h="1126462" fill="none" stroke="0" extrusionOk="0">
                <a:moveTo>
                  <a:pt x="0" y="187747"/>
                </a:moveTo>
                <a:cubicBezTo>
                  <a:pt x="-19200" y="76259"/>
                  <a:pt x="81737" y="14029"/>
                  <a:pt x="177879" y="0"/>
                </a:cubicBezTo>
                <a:cubicBezTo>
                  <a:pt x="3793755" y="-81956"/>
                  <a:pt x="5384061" y="-211711"/>
                  <a:pt x="9212347" y="0"/>
                </a:cubicBezTo>
                <a:cubicBezTo>
                  <a:pt x="9270619" y="883"/>
                  <a:pt x="9404817" y="69183"/>
                  <a:pt x="9390227" y="187747"/>
                </a:cubicBezTo>
                <a:cubicBezTo>
                  <a:pt x="9371783" y="525687"/>
                  <a:pt x="9365994" y="783527"/>
                  <a:pt x="9390227" y="938714"/>
                </a:cubicBezTo>
                <a:cubicBezTo>
                  <a:pt x="9375362" y="1056957"/>
                  <a:pt x="9296487" y="1112293"/>
                  <a:pt x="9212347" y="1126462"/>
                </a:cubicBezTo>
                <a:cubicBezTo>
                  <a:pt x="7228532" y="1194689"/>
                  <a:pt x="1518324" y="830541"/>
                  <a:pt x="177879" y="1126462"/>
                </a:cubicBezTo>
                <a:cubicBezTo>
                  <a:pt x="77719" y="1110167"/>
                  <a:pt x="-38655" y="1045343"/>
                  <a:pt x="0" y="938714"/>
                </a:cubicBezTo>
                <a:cubicBezTo>
                  <a:pt x="6097" y="828436"/>
                  <a:pt x="-16487" y="329621"/>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m 24 cm = ...... m</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536831"/>
            <a:chOff x="291047" y="3505019"/>
            <a:chExt cx="7428216" cy="1536831"/>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923330"/>
            </a:xfrm>
            <a:custGeom>
              <a:avLst/>
              <a:gdLst>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923330" fill="none" extrusionOk="0">
                  <a:moveTo>
                    <a:pt x="0" y="153891"/>
                  </a:moveTo>
                  <a:cubicBezTo>
                    <a:pt x="-4512" y="79154"/>
                    <a:pt x="51919" y="-6057"/>
                    <a:pt x="138502" y="0"/>
                  </a:cubicBezTo>
                  <a:cubicBezTo>
                    <a:pt x="1295336" y="43793"/>
                    <a:pt x="3790369" y="-408755"/>
                    <a:pt x="6658616" y="0"/>
                  </a:cubicBezTo>
                  <a:cubicBezTo>
                    <a:pt x="6718103" y="25726"/>
                    <a:pt x="6808739" y="55844"/>
                    <a:pt x="6797118" y="153891"/>
                  </a:cubicBezTo>
                  <a:cubicBezTo>
                    <a:pt x="6805907" y="418710"/>
                    <a:pt x="6821996" y="645767"/>
                    <a:pt x="6797118" y="769438"/>
                  </a:cubicBezTo>
                  <a:cubicBezTo>
                    <a:pt x="6809731" y="863250"/>
                    <a:pt x="6745987" y="916534"/>
                    <a:pt x="6658616" y="923330"/>
                  </a:cubicBezTo>
                  <a:cubicBezTo>
                    <a:pt x="5979907" y="857636"/>
                    <a:pt x="1848592" y="861227"/>
                    <a:pt x="138502" y="923330"/>
                  </a:cubicBezTo>
                  <a:cubicBezTo>
                    <a:pt x="60831" y="930750"/>
                    <a:pt x="19809" y="864437"/>
                    <a:pt x="0" y="769438"/>
                  </a:cubicBezTo>
                  <a:cubicBezTo>
                    <a:pt x="19222" y="565439"/>
                    <a:pt x="-686" y="260415"/>
                    <a:pt x="0" y="153891"/>
                  </a:cubicBezTo>
                  <a:close/>
                </a:path>
                <a:path w="6797118" h="923330" stroke="0" extrusionOk="0">
                  <a:moveTo>
                    <a:pt x="0" y="153891"/>
                  </a:moveTo>
                  <a:cubicBezTo>
                    <a:pt x="-2430" y="65666"/>
                    <a:pt x="71900" y="-3217"/>
                    <a:pt x="138502" y="0"/>
                  </a:cubicBezTo>
                  <a:cubicBezTo>
                    <a:pt x="1875461" y="-352642"/>
                    <a:pt x="3670415" y="-73587"/>
                    <a:pt x="6658616" y="0"/>
                  </a:cubicBezTo>
                  <a:cubicBezTo>
                    <a:pt x="6735247" y="16051"/>
                    <a:pt x="6806681" y="74433"/>
                    <a:pt x="6797118" y="153891"/>
                  </a:cubicBezTo>
                  <a:cubicBezTo>
                    <a:pt x="6812136" y="446816"/>
                    <a:pt x="6790298" y="674219"/>
                    <a:pt x="6797118" y="769438"/>
                  </a:cubicBezTo>
                  <a:cubicBezTo>
                    <a:pt x="6791440" y="842987"/>
                    <a:pt x="6733450" y="919755"/>
                    <a:pt x="6658616" y="923330"/>
                  </a:cubicBezTo>
                  <a:cubicBezTo>
                    <a:pt x="3964001" y="762035"/>
                    <a:pt x="1894367" y="920446"/>
                    <a:pt x="138502" y="923330"/>
                  </a:cubicBezTo>
                  <a:cubicBezTo>
                    <a:pt x="56450" y="922362"/>
                    <a:pt x="19061" y="842649"/>
                    <a:pt x="0" y="769438"/>
                  </a:cubicBezTo>
                  <a:cubicBezTo>
                    <a:pt x="-52210" y="682564"/>
                    <a:pt x="14785" y="323544"/>
                    <a:pt x="0" y="153891"/>
                  </a:cubicBezTo>
                  <a:close/>
                </a:path>
                <a:path w="6797118" h="923330" fill="none" stroke="0" extrusionOk="0">
                  <a:moveTo>
                    <a:pt x="0" y="153891"/>
                  </a:moveTo>
                  <a:cubicBezTo>
                    <a:pt x="-6197" y="71212"/>
                    <a:pt x="70133" y="-3200"/>
                    <a:pt x="138502" y="0"/>
                  </a:cubicBezTo>
                  <a:cubicBezTo>
                    <a:pt x="627033" y="-40906"/>
                    <a:pt x="4046513" y="-72170"/>
                    <a:pt x="6658616" y="0"/>
                  </a:cubicBezTo>
                  <a:cubicBezTo>
                    <a:pt x="6722397" y="26797"/>
                    <a:pt x="6799416" y="76206"/>
                    <a:pt x="6797118" y="153891"/>
                  </a:cubicBezTo>
                  <a:cubicBezTo>
                    <a:pt x="6822259" y="422635"/>
                    <a:pt x="6823904" y="632178"/>
                    <a:pt x="6797118" y="769438"/>
                  </a:cubicBezTo>
                  <a:cubicBezTo>
                    <a:pt x="6798605" y="855019"/>
                    <a:pt x="6734011" y="912087"/>
                    <a:pt x="6658616" y="923330"/>
                  </a:cubicBezTo>
                  <a:cubicBezTo>
                    <a:pt x="5868998" y="869266"/>
                    <a:pt x="1811452" y="1038269"/>
                    <a:pt x="138502" y="923330"/>
                  </a:cubicBezTo>
                  <a:cubicBezTo>
                    <a:pt x="69791" y="917704"/>
                    <a:pt x="26049" y="854313"/>
                    <a:pt x="0" y="769438"/>
                  </a:cubicBezTo>
                  <a:cubicBezTo>
                    <a:pt x="27969" y="542182"/>
                    <a:pt x="-3032" y="266635"/>
                    <a:pt x="0" y="153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5,24</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126462"/>
          </a:xfrm>
          <a:custGeom>
            <a:avLst/>
            <a:gdLst>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126462" fill="none" extrusionOk="0">
                <a:moveTo>
                  <a:pt x="0" y="187747"/>
                </a:moveTo>
                <a:cubicBezTo>
                  <a:pt x="-16140" y="61779"/>
                  <a:pt x="141966" y="33443"/>
                  <a:pt x="301007" y="0"/>
                </a:cubicBezTo>
                <a:cubicBezTo>
                  <a:pt x="2260107" y="553112"/>
                  <a:pt x="5395194" y="-348604"/>
                  <a:pt x="8650911" y="0"/>
                </a:cubicBezTo>
                <a:cubicBezTo>
                  <a:pt x="8791624" y="-7219"/>
                  <a:pt x="8952230" y="52235"/>
                  <a:pt x="8951918" y="187747"/>
                </a:cubicBezTo>
                <a:cubicBezTo>
                  <a:pt x="8871221" y="283768"/>
                  <a:pt x="8857860" y="789113"/>
                  <a:pt x="8951918" y="938714"/>
                </a:cubicBezTo>
                <a:cubicBezTo>
                  <a:pt x="8932598" y="1066683"/>
                  <a:pt x="8785986" y="1098081"/>
                  <a:pt x="8650911" y="1126462"/>
                </a:cubicBezTo>
                <a:cubicBezTo>
                  <a:pt x="7370367" y="1480945"/>
                  <a:pt x="1825392" y="1074199"/>
                  <a:pt x="301007" y="1126462"/>
                </a:cubicBezTo>
                <a:cubicBezTo>
                  <a:pt x="131252" y="1106109"/>
                  <a:pt x="-25944" y="1039196"/>
                  <a:pt x="0" y="938714"/>
                </a:cubicBezTo>
                <a:cubicBezTo>
                  <a:pt x="8776" y="835577"/>
                  <a:pt x="-26416" y="500702"/>
                  <a:pt x="0" y="187747"/>
                </a:cubicBezTo>
                <a:close/>
              </a:path>
              <a:path w="8951918" h="1126462" stroke="0" extrusionOk="0">
                <a:moveTo>
                  <a:pt x="0" y="187747"/>
                </a:moveTo>
                <a:cubicBezTo>
                  <a:pt x="-17927" y="67056"/>
                  <a:pt x="89594" y="-10984"/>
                  <a:pt x="301007" y="0"/>
                </a:cubicBezTo>
                <a:cubicBezTo>
                  <a:pt x="4458627" y="59950"/>
                  <a:pt x="5296585" y="3508"/>
                  <a:pt x="8650911" y="0"/>
                </a:cubicBezTo>
                <a:cubicBezTo>
                  <a:pt x="8790328" y="-6632"/>
                  <a:pt x="8974171" y="88782"/>
                  <a:pt x="8951918" y="187747"/>
                </a:cubicBezTo>
                <a:cubicBezTo>
                  <a:pt x="8983527" y="487133"/>
                  <a:pt x="8887751" y="858606"/>
                  <a:pt x="8951918" y="938714"/>
                </a:cubicBezTo>
                <a:cubicBezTo>
                  <a:pt x="8921667" y="1050184"/>
                  <a:pt x="8835514" y="1127932"/>
                  <a:pt x="8650911" y="1126462"/>
                </a:cubicBezTo>
                <a:cubicBezTo>
                  <a:pt x="7323731" y="1061590"/>
                  <a:pt x="2205740" y="1219460"/>
                  <a:pt x="301007" y="1126462"/>
                </a:cubicBezTo>
                <a:cubicBezTo>
                  <a:pt x="153929" y="1125879"/>
                  <a:pt x="-10302" y="1053415"/>
                  <a:pt x="0" y="938714"/>
                </a:cubicBezTo>
                <a:cubicBezTo>
                  <a:pt x="56667" y="608870"/>
                  <a:pt x="-86783" y="388101"/>
                  <a:pt x="0" y="187747"/>
                </a:cubicBezTo>
                <a:close/>
              </a:path>
              <a:path w="8951918" h="1126462" fill="none" stroke="0" extrusionOk="0">
                <a:moveTo>
                  <a:pt x="0" y="187747"/>
                </a:moveTo>
                <a:cubicBezTo>
                  <a:pt x="-36730" y="74727"/>
                  <a:pt x="131065" y="13320"/>
                  <a:pt x="301007" y="0"/>
                </a:cubicBezTo>
                <a:cubicBezTo>
                  <a:pt x="2115138" y="-97556"/>
                  <a:pt x="5403655" y="-304093"/>
                  <a:pt x="8650911" y="0"/>
                </a:cubicBezTo>
                <a:cubicBezTo>
                  <a:pt x="8785398" y="1048"/>
                  <a:pt x="8968041" y="84129"/>
                  <a:pt x="8951918" y="187747"/>
                </a:cubicBezTo>
                <a:cubicBezTo>
                  <a:pt x="8874200" y="313895"/>
                  <a:pt x="8863037" y="781761"/>
                  <a:pt x="8951918" y="938714"/>
                </a:cubicBezTo>
                <a:cubicBezTo>
                  <a:pt x="8935940" y="1054002"/>
                  <a:pt x="8818506" y="1127452"/>
                  <a:pt x="8650911" y="1126462"/>
                </a:cubicBezTo>
                <a:cubicBezTo>
                  <a:pt x="7533988" y="1178822"/>
                  <a:pt x="1866836" y="1023550"/>
                  <a:pt x="301007" y="1126462"/>
                </a:cubicBezTo>
                <a:cubicBezTo>
                  <a:pt x="132081" y="1102529"/>
                  <a:pt x="-19669" y="1043328"/>
                  <a:pt x="0" y="938714"/>
                </a:cubicBezTo>
                <a:cubicBezTo>
                  <a:pt x="31675" y="894398"/>
                  <a:pt x="-11198" y="578392"/>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kg = ....... g</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4373" y="97171"/>
                    <a:pt x="95318" y="-12756"/>
                    <a:pt x="284216" y="0"/>
                  </a:cubicBezTo>
                  <a:cubicBezTo>
                    <a:pt x="3074818" y="10084"/>
                    <a:pt x="4808901" y="-259071"/>
                    <a:pt x="6390062" y="0"/>
                  </a:cubicBezTo>
                  <a:cubicBezTo>
                    <a:pt x="6524874" y="20348"/>
                    <a:pt x="6705757" y="53638"/>
                    <a:pt x="6674279" y="169280"/>
                  </a:cubicBezTo>
                  <a:cubicBezTo>
                    <a:pt x="6688993" y="439359"/>
                    <a:pt x="6622403" y="764573"/>
                    <a:pt x="6674279" y="846381"/>
                  </a:cubicBezTo>
                  <a:cubicBezTo>
                    <a:pt x="6719340" y="961340"/>
                    <a:pt x="6589014" y="997655"/>
                    <a:pt x="6390062" y="1015663"/>
                  </a:cubicBezTo>
                  <a:cubicBezTo>
                    <a:pt x="3707596" y="972373"/>
                    <a:pt x="2780483" y="974724"/>
                    <a:pt x="284216" y="1015663"/>
                  </a:cubicBezTo>
                  <a:cubicBezTo>
                    <a:pt x="123651" y="1029972"/>
                    <a:pt x="34097" y="951167"/>
                    <a:pt x="0" y="846381"/>
                  </a:cubicBezTo>
                  <a:cubicBezTo>
                    <a:pt x="-46413" y="705662"/>
                    <a:pt x="73078" y="263976"/>
                    <a:pt x="0" y="169280"/>
                  </a:cubicBezTo>
                  <a:close/>
                </a:path>
                <a:path w="6674279" h="1015663" stroke="0" extrusionOk="0">
                  <a:moveTo>
                    <a:pt x="0" y="169280"/>
                  </a:moveTo>
                  <a:cubicBezTo>
                    <a:pt x="-41918" y="31529"/>
                    <a:pt x="118401" y="-1845"/>
                    <a:pt x="284216" y="0"/>
                  </a:cubicBezTo>
                  <a:cubicBezTo>
                    <a:pt x="3309774" y="-245333"/>
                    <a:pt x="4900177" y="71096"/>
                    <a:pt x="6390062" y="0"/>
                  </a:cubicBezTo>
                  <a:cubicBezTo>
                    <a:pt x="6565840" y="16982"/>
                    <a:pt x="6688851" y="74689"/>
                    <a:pt x="6674279" y="169280"/>
                  </a:cubicBezTo>
                  <a:cubicBezTo>
                    <a:pt x="6577709" y="261802"/>
                    <a:pt x="6712186" y="583855"/>
                    <a:pt x="6674279" y="846381"/>
                  </a:cubicBezTo>
                  <a:cubicBezTo>
                    <a:pt x="6672238" y="911039"/>
                    <a:pt x="6522888" y="984009"/>
                    <a:pt x="6390062" y="1015663"/>
                  </a:cubicBezTo>
                  <a:cubicBezTo>
                    <a:pt x="4902171" y="1155807"/>
                    <a:pt x="2698029" y="745397"/>
                    <a:pt x="284216" y="1015663"/>
                  </a:cubicBezTo>
                  <a:cubicBezTo>
                    <a:pt x="116044" y="1013999"/>
                    <a:pt x="60054" y="914470"/>
                    <a:pt x="0" y="846381"/>
                  </a:cubicBezTo>
                  <a:cubicBezTo>
                    <a:pt x="-67055" y="775100"/>
                    <a:pt x="8240" y="451647"/>
                    <a:pt x="0" y="169280"/>
                  </a:cubicBezTo>
                  <a:close/>
                </a:path>
                <a:path w="6674279" h="1015663" fill="none" stroke="0" extrusionOk="0">
                  <a:moveTo>
                    <a:pt x="0" y="169280"/>
                  </a:moveTo>
                  <a:cubicBezTo>
                    <a:pt x="1335" y="67195"/>
                    <a:pt x="130600" y="-8290"/>
                    <a:pt x="284216" y="0"/>
                  </a:cubicBezTo>
                  <a:cubicBezTo>
                    <a:pt x="2548556" y="-114555"/>
                    <a:pt x="5048460" y="-74606"/>
                    <a:pt x="6390062" y="0"/>
                  </a:cubicBezTo>
                  <a:cubicBezTo>
                    <a:pt x="6543690" y="18266"/>
                    <a:pt x="6690703" y="65038"/>
                    <a:pt x="6674279" y="169280"/>
                  </a:cubicBezTo>
                  <a:cubicBezTo>
                    <a:pt x="6757202" y="438588"/>
                    <a:pt x="6617495" y="742065"/>
                    <a:pt x="6674279" y="846381"/>
                  </a:cubicBezTo>
                  <a:cubicBezTo>
                    <a:pt x="6683201" y="943762"/>
                    <a:pt x="6569855" y="997250"/>
                    <a:pt x="6390062" y="1015663"/>
                  </a:cubicBezTo>
                  <a:cubicBezTo>
                    <a:pt x="3454706" y="994956"/>
                    <a:pt x="2772307" y="935082"/>
                    <a:pt x="284216" y="1015663"/>
                  </a:cubicBezTo>
                  <a:cubicBezTo>
                    <a:pt x="114020" y="1013288"/>
                    <a:pt x="16809" y="944591"/>
                    <a:pt x="0" y="846381"/>
                  </a:cubicBezTo>
                  <a:cubicBezTo>
                    <a:pt x="-24979" y="665510"/>
                    <a:pt x="20554" y="290126"/>
                    <a:pt x="0" y="169280"/>
                  </a:cubicBezTo>
                  <a:close/>
                </a:path>
                <a:path w="6674279" h="1015663" fill="none" stroke="0" extrusionOk="0">
                  <a:moveTo>
                    <a:pt x="0" y="169280"/>
                  </a:moveTo>
                  <a:cubicBezTo>
                    <a:pt x="-26998" y="76670"/>
                    <a:pt x="115348" y="-14171"/>
                    <a:pt x="284216" y="0"/>
                  </a:cubicBezTo>
                  <a:cubicBezTo>
                    <a:pt x="2955647" y="-12"/>
                    <a:pt x="4829022" y="33264"/>
                    <a:pt x="6390062" y="0"/>
                  </a:cubicBezTo>
                  <a:cubicBezTo>
                    <a:pt x="6518245" y="40397"/>
                    <a:pt x="6701488" y="62869"/>
                    <a:pt x="6674279" y="169280"/>
                  </a:cubicBezTo>
                  <a:cubicBezTo>
                    <a:pt x="6711778" y="443576"/>
                    <a:pt x="6605727" y="757911"/>
                    <a:pt x="6674279" y="846381"/>
                  </a:cubicBezTo>
                  <a:cubicBezTo>
                    <a:pt x="6701095" y="946530"/>
                    <a:pt x="6579308" y="988788"/>
                    <a:pt x="6390062" y="1015663"/>
                  </a:cubicBezTo>
                  <a:cubicBezTo>
                    <a:pt x="3544520" y="989273"/>
                    <a:pt x="2743932" y="1096893"/>
                    <a:pt x="284216" y="1015663"/>
                  </a:cubicBezTo>
                  <a:cubicBezTo>
                    <a:pt x="125196" y="1026088"/>
                    <a:pt x="40310" y="942764"/>
                    <a:pt x="0" y="846381"/>
                  </a:cubicBezTo>
                  <a:cubicBezTo>
                    <a:pt x="-36688" y="666656"/>
                    <a:pt x="61464" y="285373"/>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4 000</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590068" y="1524496"/>
            <a:ext cx="8951918" cy="1023037"/>
          </a:xfrm>
          <a:custGeom>
            <a:avLst/>
            <a:gdLst>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23037" fill="none" extrusionOk="0">
                <a:moveTo>
                  <a:pt x="0" y="170509"/>
                </a:moveTo>
                <a:cubicBezTo>
                  <a:pt x="-15583" y="53259"/>
                  <a:pt x="80703" y="20966"/>
                  <a:pt x="169577" y="0"/>
                </a:cubicBezTo>
                <a:cubicBezTo>
                  <a:pt x="3663351" y="172475"/>
                  <a:pt x="5056120" y="-259565"/>
                  <a:pt x="8782341" y="0"/>
                </a:cubicBezTo>
                <a:cubicBezTo>
                  <a:pt x="8811830" y="-19768"/>
                  <a:pt x="8952249" y="40250"/>
                  <a:pt x="8951918" y="170509"/>
                </a:cubicBezTo>
                <a:cubicBezTo>
                  <a:pt x="8922924" y="457622"/>
                  <a:pt x="8917488" y="721138"/>
                  <a:pt x="8951918" y="852527"/>
                </a:cubicBezTo>
                <a:cubicBezTo>
                  <a:pt x="8939596" y="963630"/>
                  <a:pt x="8854056" y="1000467"/>
                  <a:pt x="8782341" y="1023037"/>
                </a:cubicBezTo>
                <a:cubicBezTo>
                  <a:pt x="6705502" y="1393979"/>
                  <a:pt x="1271408" y="802263"/>
                  <a:pt x="169577" y="1023037"/>
                </a:cubicBezTo>
                <a:cubicBezTo>
                  <a:pt x="72261" y="1002566"/>
                  <a:pt x="-41376" y="941093"/>
                  <a:pt x="0" y="852527"/>
                </a:cubicBezTo>
                <a:cubicBezTo>
                  <a:pt x="-49848" y="722616"/>
                  <a:pt x="106" y="265248"/>
                  <a:pt x="0" y="170509"/>
                </a:cubicBezTo>
                <a:close/>
              </a:path>
              <a:path w="8951918" h="1023037" stroke="0" extrusionOk="0">
                <a:moveTo>
                  <a:pt x="0" y="170509"/>
                </a:moveTo>
                <a:cubicBezTo>
                  <a:pt x="-6153" y="63980"/>
                  <a:pt x="56069" y="617"/>
                  <a:pt x="169577" y="0"/>
                </a:cubicBezTo>
                <a:cubicBezTo>
                  <a:pt x="2959054" y="363840"/>
                  <a:pt x="5147570" y="451509"/>
                  <a:pt x="8782341" y="0"/>
                </a:cubicBezTo>
                <a:cubicBezTo>
                  <a:pt x="8850199" y="-7042"/>
                  <a:pt x="9005925" y="80482"/>
                  <a:pt x="8951918" y="170509"/>
                </a:cubicBezTo>
                <a:cubicBezTo>
                  <a:pt x="8954883" y="504062"/>
                  <a:pt x="9043824" y="672029"/>
                  <a:pt x="8951918" y="852527"/>
                </a:cubicBezTo>
                <a:cubicBezTo>
                  <a:pt x="8928409" y="954042"/>
                  <a:pt x="8886555" y="1024040"/>
                  <a:pt x="8782341" y="1023037"/>
                </a:cubicBezTo>
                <a:cubicBezTo>
                  <a:pt x="5983369" y="818369"/>
                  <a:pt x="1726423" y="1117072"/>
                  <a:pt x="169577" y="1023037"/>
                </a:cubicBezTo>
                <a:cubicBezTo>
                  <a:pt x="99459" y="1021393"/>
                  <a:pt x="-12328" y="971754"/>
                  <a:pt x="0" y="852527"/>
                </a:cubicBezTo>
                <a:cubicBezTo>
                  <a:pt x="32248" y="749566"/>
                  <a:pt x="-24171" y="253581"/>
                  <a:pt x="0" y="170509"/>
                </a:cubicBezTo>
                <a:close/>
              </a:path>
              <a:path w="8951918" h="1023037" fill="none" stroke="0" extrusionOk="0">
                <a:moveTo>
                  <a:pt x="0" y="170509"/>
                </a:moveTo>
                <a:cubicBezTo>
                  <a:pt x="-14748" y="73331"/>
                  <a:pt x="68688" y="-193"/>
                  <a:pt x="169577" y="0"/>
                </a:cubicBezTo>
                <a:cubicBezTo>
                  <a:pt x="3788596" y="-262948"/>
                  <a:pt x="5227899" y="-6737"/>
                  <a:pt x="8782341" y="0"/>
                </a:cubicBezTo>
                <a:cubicBezTo>
                  <a:pt x="8823567" y="6240"/>
                  <a:pt x="8962800" y="60500"/>
                  <a:pt x="8951918" y="170509"/>
                </a:cubicBezTo>
                <a:cubicBezTo>
                  <a:pt x="8920184" y="476205"/>
                  <a:pt x="8971927" y="659593"/>
                  <a:pt x="8951918" y="852527"/>
                </a:cubicBezTo>
                <a:cubicBezTo>
                  <a:pt x="8923908" y="958244"/>
                  <a:pt x="8872172" y="1017004"/>
                  <a:pt x="8782341" y="1023037"/>
                </a:cubicBezTo>
                <a:cubicBezTo>
                  <a:pt x="7111227" y="1229984"/>
                  <a:pt x="1785463" y="941630"/>
                  <a:pt x="169577" y="1023037"/>
                </a:cubicBezTo>
                <a:cubicBezTo>
                  <a:pt x="83384" y="982155"/>
                  <a:pt x="-29155" y="947993"/>
                  <a:pt x="0" y="852527"/>
                </a:cubicBezTo>
                <a:cubicBezTo>
                  <a:pt x="37282" y="733491"/>
                  <a:pt x="-8745" y="303755"/>
                  <a:pt x="0" y="170509"/>
                </a:cubicBezTo>
                <a:close/>
              </a:path>
              <a:path w="8951918" h="1023037" fill="none" stroke="0" extrusionOk="0">
                <a:moveTo>
                  <a:pt x="0" y="170509"/>
                </a:moveTo>
                <a:cubicBezTo>
                  <a:pt x="-7852" y="69046"/>
                  <a:pt x="69586" y="14003"/>
                  <a:pt x="169577" y="0"/>
                </a:cubicBezTo>
                <a:cubicBezTo>
                  <a:pt x="3610678" y="-67558"/>
                  <a:pt x="4945651" y="-406797"/>
                  <a:pt x="8782341" y="0"/>
                </a:cubicBezTo>
                <a:cubicBezTo>
                  <a:pt x="8823537" y="-8366"/>
                  <a:pt x="8956268" y="57543"/>
                  <a:pt x="8951918" y="170509"/>
                </a:cubicBezTo>
                <a:cubicBezTo>
                  <a:pt x="8924627" y="486214"/>
                  <a:pt x="8942648" y="702823"/>
                  <a:pt x="8951918" y="852527"/>
                </a:cubicBezTo>
                <a:cubicBezTo>
                  <a:pt x="8930961" y="961492"/>
                  <a:pt x="8871189" y="1016456"/>
                  <a:pt x="8782341" y="1023037"/>
                </a:cubicBezTo>
                <a:cubicBezTo>
                  <a:pt x="6813053" y="1118081"/>
                  <a:pt x="1387404" y="793160"/>
                  <a:pt x="169577" y="1023037"/>
                </a:cubicBezTo>
                <a:cubicBezTo>
                  <a:pt x="74311" y="993722"/>
                  <a:pt x="-25579" y="944360"/>
                  <a:pt x="0" y="852527"/>
                </a:cubicBezTo>
                <a:cubicBezTo>
                  <a:pt x="-36997" y="742375"/>
                  <a:pt x="6375" y="296501"/>
                  <a:pt x="0" y="170509"/>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8 000 kg =..........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tấn</a:t>
            </a:r>
            <a:endPar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6159" y="114009"/>
                    <a:pt x="95245" y="-20851"/>
                    <a:pt x="284216" y="0"/>
                  </a:cubicBezTo>
                  <a:cubicBezTo>
                    <a:pt x="3200247" y="44103"/>
                    <a:pt x="4812244" y="-314569"/>
                    <a:pt x="6390062" y="0"/>
                  </a:cubicBezTo>
                  <a:cubicBezTo>
                    <a:pt x="6518173" y="36490"/>
                    <a:pt x="6710468" y="42400"/>
                    <a:pt x="6674279" y="169280"/>
                  </a:cubicBezTo>
                  <a:cubicBezTo>
                    <a:pt x="6701549" y="439433"/>
                    <a:pt x="6625788" y="764886"/>
                    <a:pt x="6674279" y="846381"/>
                  </a:cubicBezTo>
                  <a:cubicBezTo>
                    <a:pt x="6716903" y="965826"/>
                    <a:pt x="6590910" y="988756"/>
                    <a:pt x="6390062" y="1015663"/>
                  </a:cubicBezTo>
                  <a:cubicBezTo>
                    <a:pt x="3726481" y="934215"/>
                    <a:pt x="1901582" y="954424"/>
                    <a:pt x="284216" y="1015663"/>
                  </a:cubicBezTo>
                  <a:cubicBezTo>
                    <a:pt x="123282" y="1036124"/>
                    <a:pt x="29836" y="953976"/>
                    <a:pt x="0" y="846381"/>
                  </a:cubicBezTo>
                  <a:cubicBezTo>
                    <a:pt x="-41142" y="705783"/>
                    <a:pt x="38813" y="274715"/>
                    <a:pt x="0" y="169280"/>
                  </a:cubicBezTo>
                  <a:close/>
                </a:path>
                <a:path w="6674279" h="1015663" stroke="0" extrusionOk="0">
                  <a:moveTo>
                    <a:pt x="0" y="169280"/>
                  </a:moveTo>
                  <a:cubicBezTo>
                    <a:pt x="-40873" y="24183"/>
                    <a:pt x="95335" y="-5697"/>
                    <a:pt x="284216" y="0"/>
                  </a:cubicBezTo>
                  <a:cubicBezTo>
                    <a:pt x="2619112" y="-222224"/>
                    <a:pt x="5438193" y="157798"/>
                    <a:pt x="6390062" y="0"/>
                  </a:cubicBezTo>
                  <a:cubicBezTo>
                    <a:pt x="6546732" y="10073"/>
                    <a:pt x="6683437" y="75252"/>
                    <a:pt x="6674279" y="169280"/>
                  </a:cubicBezTo>
                  <a:cubicBezTo>
                    <a:pt x="6565799" y="258302"/>
                    <a:pt x="6679420" y="581815"/>
                    <a:pt x="6674279" y="846381"/>
                  </a:cubicBezTo>
                  <a:cubicBezTo>
                    <a:pt x="6664423" y="911567"/>
                    <a:pt x="6525946" y="977908"/>
                    <a:pt x="6390062" y="1015663"/>
                  </a:cubicBezTo>
                  <a:cubicBezTo>
                    <a:pt x="5027709" y="909475"/>
                    <a:pt x="2712992" y="898078"/>
                    <a:pt x="284216" y="1015663"/>
                  </a:cubicBezTo>
                  <a:cubicBezTo>
                    <a:pt x="106814" y="1016487"/>
                    <a:pt x="29665" y="930896"/>
                    <a:pt x="0" y="846381"/>
                  </a:cubicBezTo>
                  <a:cubicBezTo>
                    <a:pt x="-67833" y="791650"/>
                    <a:pt x="10003" y="435368"/>
                    <a:pt x="0" y="169280"/>
                  </a:cubicBezTo>
                  <a:close/>
                </a:path>
                <a:path w="6674279" h="1015663" fill="none" stroke="0" extrusionOk="0">
                  <a:moveTo>
                    <a:pt x="0" y="169280"/>
                  </a:moveTo>
                  <a:cubicBezTo>
                    <a:pt x="-14396" y="54836"/>
                    <a:pt x="147994" y="-9230"/>
                    <a:pt x="284216" y="0"/>
                  </a:cubicBezTo>
                  <a:cubicBezTo>
                    <a:pt x="2649549" y="-238918"/>
                    <a:pt x="4982880" y="124834"/>
                    <a:pt x="6390062" y="0"/>
                  </a:cubicBezTo>
                  <a:cubicBezTo>
                    <a:pt x="6535181" y="24207"/>
                    <a:pt x="6689649" y="73616"/>
                    <a:pt x="6674279" y="169280"/>
                  </a:cubicBezTo>
                  <a:cubicBezTo>
                    <a:pt x="6748581" y="414712"/>
                    <a:pt x="6616845" y="737710"/>
                    <a:pt x="6674279" y="846381"/>
                  </a:cubicBezTo>
                  <a:cubicBezTo>
                    <a:pt x="6677940" y="942776"/>
                    <a:pt x="6569287" y="981768"/>
                    <a:pt x="6390062" y="1015663"/>
                  </a:cubicBezTo>
                  <a:cubicBezTo>
                    <a:pt x="5249266" y="1025128"/>
                    <a:pt x="1020350" y="927943"/>
                    <a:pt x="284216" y="1015663"/>
                  </a:cubicBezTo>
                  <a:cubicBezTo>
                    <a:pt x="116969" y="1013362"/>
                    <a:pt x="16749" y="940175"/>
                    <a:pt x="0" y="846381"/>
                  </a:cubicBezTo>
                  <a:cubicBezTo>
                    <a:pt x="-19132" y="683967"/>
                    <a:pt x="27693" y="290949"/>
                    <a:pt x="0" y="169280"/>
                  </a:cubicBezTo>
                  <a:close/>
                </a:path>
                <a:path w="6674279" h="1015663" fill="none" stroke="0" extrusionOk="0">
                  <a:moveTo>
                    <a:pt x="0" y="169280"/>
                  </a:moveTo>
                  <a:cubicBezTo>
                    <a:pt x="-18733" y="91837"/>
                    <a:pt x="112295" y="-17786"/>
                    <a:pt x="284216" y="0"/>
                  </a:cubicBezTo>
                  <a:cubicBezTo>
                    <a:pt x="2798861" y="-4354"/>
                    <a:pt x="4903234" y="-40055"/>
                    <a:pt x="6390062" y="0"/>
                  </a:cubicBezTo>
                  <a:cubicBezTo>
                    <a:pt x="6526315" y="30938"/>
                    <a:pt x="6693534" y="73537"/>
                    <a:pt x="6674279" y="169280"/>
                  </a:cubicBezTo>
                  <a:cubicBezTo>
                    <a:pt x="6722908" y="439643"/>
                    <a:pt x="6617429" y="747338"/>
                    <a:pt x="6674279" y="846381"/>
                  </a:cubicBezTo>
                  <a:cubicBezTo>
                    <a:pt x="6696284" y="950233"/>
                    <a:pt x="6572338" y="984622"/>
                    <a:pt x="6390062" y="1015663"/>
                  </a:cubicBezTo>
                  <a:cubicBezTo>
                    <a:pt x="3310981" y="981032"/>
                    <a:pt x="1918703" y="1001834"/>
                    <a:pt x="284216" y="1015663"/>
                  </a:cubicBezTo>
                  <a:cubicBezTo>
                    <a:pt x="131668" y="1015323"/>
                    <a:pt x="29210" y="943343"/>
                    <a:pt x="0" y="846381"/>
                  </a:cubicBezTo>
                  <a:cubicBezTo>
                    <a:pt x="-32502" y="687457"/>
                    <a:pt x="41645" y="294771"/>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err="1">
                  <a:solidFill>
                    <a:srgbClr val="000000"/>
                  </a:solidFill>
                  <a:latin typeface="Calibri" panose="020F0502020204030204" pitchFamily="34" charset="0"/>
                  <a:cs typeface="Calibri" panose="020F0502020204030204" pitchFamily="34" charset="0"/>
                  <a:sym typeface="Arial"/>
                </a:rPr>
                <a:t>Số</a:t>
              </a:r>
              <a:r>
                <a:rPr lang="en-US" sz="4533" b="1" kern="0" dirty="0">
                  <a:solidFill>
                    <a:srgbClr val="000000"/>
                  </a:solidFill>
                  <a:latin typeface="Calibri" panose="020F0502020204030204" pitchFamily="34" charset="0"/>
                  <a:cs typeface="Calibri" panose="020F0502020204030204" pitchFamily="34" charset="0"/>
                  <a:sym typeface="Arial"/>
                </a:rPr>
                <a:t>?</a:t>
              </a: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78E4BAC-9F36-80C4-8E6D-F57C2F02FF83}"/>
              </a:ext>
            </a:extLst>
          </p:cNvPr>
          <p:cNvPicPr>
            <a:picLocks noChangeAspect="1"/>
          </p:cNvPicPr>
          <p:nvPr/>
        </p:nvPicPr>
        <p:blipFill>
          <a:blip r:embed="rId5"/>
          <a:stretch>
            <a:fillRect/>
          </a:stretch>
        </p:blipFill>
        <p:spPr>
          <a:xfrm>
            <a:off x="388620" y="1724813"/>
            <a:ext cx="11209020" cy="2583362"/>
          </a:xfrm>
          <a:prstGeom prst="rect">
            <a:avLst/>
          </a:prstGeom>
        </p:spPr>
      </p:pic>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546C48E-FBF6-EE40-5EB1-8C4973D5ED14}"/>
              </a:ext>
            </a:extLst>
          </p:cNvPr>
          <p:cNvSpPr/>
          <p:nvPr/>
        </p:nvSpPr>
        <p:spPr>
          <a:xfrm>
            <a:off x="3520440" y="17030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44</a:t>
            </a:r>
          </a:p>
        </p:txBody>
      </p:sp>
      <p:sp>
        <p:nvSpPr>
          <p:cNvPr id="22" name="Rectangle: Rounded Corners 21">
            <a:extLst>
              <a:ext uri="{FF2B5EF4-FFF2-40B4-BE49-F238E27FC236}">
                <a16:creationId xmlns:a16="http://schemas.microsoft.com/office/drawing/2014/main" id="{E39DC4E4-A5A3-9CD2-6CF1-2ED745DFD87D}"/>
              </a:ext>
            </a:extLst>
          </p:cNvPr>
          <p:cNvSpPr/>
          <p:nvPr/>
        </p:nvSpPr>
        <p:spPr>
          <a:xfrm>
            <a:off x="3417570" y="236601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111</a:t>
            </a:r>
          </a:p>
        </p:txBody>
      </p:sp>
      <p:sp>
        <p:nvSpPr>
          <p:cNvPr id="24" name="Rectangle: Rounded Corners 23">
            <a:extLst>
              <a:ext uri="{FF2B5EF4-FFF2-40B4-BE49-F238E27FC236}">
                <a16:creationId xmlns:a16="http://schemas.microsoft.com/office/drawing/2014/main" id="{3F12FC30-62CD-7807-7C0D-C81F47652A96}"/>
              </a:ext>
            </a:extLst>
          </p:cNvPr>
          <p:cNvSpPr/>
          <p:nvPr/>
        </p:nvSpPr>
        <p:spPr>
          <a:xfrm>
            <a:off x="3348990" y="301752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387</a:t>
            </a:r>
          </a:p>
        </p:txBody>
      </p:sp>
      <p:sp>
        <p:nvSpPr>
          <p:cNvPr id="25" name="Rectangle: Rounded Corners 24">
            <a:extLst>
              <a:ext uri="{FF2B5EF4-FFF2-40B4-BE49-F238E27FC236}">
                <a16:creationId xmlns:a16="http://schemas.microsoft.com/office/drawing/2014/main" id="{52E7E6CC-EC56-5ACB-E3E3-7EAC934130B9}"/>
              </a:ext>
            </a:extLst>
          </p:cNvPr>
          <p:cNvSpPr/>
          <p:nvPr/>
        </p:nvSpPr>
        <p:spPr>
          <a:xfrm>
            <a:off x="3474720" y="364617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340</a:t>
            </a:r>
          </a:p>
        </p:txBody>
      </p:sp>
      <p:sp>
        <p:nvSpPr>
          <p:cNvPr id="26" name="Rectangle: Rounded Corners 25">
            <a:extLst>
              <a:ext uri="{FF2B5EF4-FFF2-40B4-BE49-F238E27FC236}">
                <a16:creationId xmlns:a16="http://schemas.microsoft.com/office/drawing/2014/main" id="{41179603-AFE1-0F68-EF22-76871151B38A}"/>
              </a:ext>
            </a:extLst>
          </p:cNvPr>
          <p:cNvSpPr/>
          <p:nvPr/>
        </p:nvSpPr>
        <p:spPr>
          <a:xfrm>
            <a:off x="8846820" y="173736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7" name="Rectangle: Rounded Corners 26">
            <a:extLst>
              <a:ext uri="{FF2B5EF4-FFF2-40B4-BE49-F238E27FC236}">
                <a16:creationId xmlns:a16="http://schemas.microsoft.com/office/drawing/2014/main" id="{0E540005-CB44-DA80-3180-1F3EFF4FA23D}"/>
              </a:ext>
            </a:extLst>
          </p:cNvPr>
          <p:cNvSpPr/>
          <p:nvPr/>
        </p:nvSpPr>
        <p:spPr>
          <a:xfrm>
            <a:off x="10115550" y="17487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8" name="Rectangle: Rounded Corners 27">
            <a:extLst>
              <a:ext uri="{FF2B5EF4-FFF2-40B4-BE49-F238E27FC236}">
                <a16:creationId xmlns:a16="http://schemas.microsoft.com/office/drawing/2014/main" id="{29091B1B-7BD9-6DCC-5ED0-569E88CB0DEB}"/>
              </a:ext>
            </a:extLst>
          </p:cNvPr>
          <p:cNvSpPr/>
          <p:nvPr/>
        </p:nvSpPr>
        <p:spPr>
          <a:xfrm>
            <a:off x="8469630" y="237744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9" name="Rectangle: Rounded Corners 28">
            <a:extLst>
              <a:ext uri="{FF2B5EF4-FFF2-40B4-BE49-F238E27FC236}">
                <a16:creationId xmlns:a16="http://schemas.microsoft.com/office/drawing/2014/main" id="{B8220D0D-2C39-1CB4-E72E-2DC9F2840FC1}"/>
              </a:ext>
            </a:extLst>
          </p:cNvPr>
          <p:cNvSpPr/>
          <p:nvPr/>
        </p:nvSpPr>
        <p:spPr>
          <a:xfrm>
            <a:off x="9841230" y="23888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30" name="Rectangle: Rounded Corners 29">
            <a:extLst>
              <a:ext uri="{FF2B5EF4-FFF2-40B4-BE49-F238E27FC236}">
                <a16:creationId xmlns:a16="http://schemas.microsoft.com/office/drawing/2014/main" id="{67E8CF7E-59DC-7125-0130-C2CBC34559E4}"/>
              </a:ext>
            </a:extLst>
          </p:cNvPr>
          <p:cNvSpPr/>
          <p:nvPr/>
        </p:nvSpPr>
        <p:spPr>
          <a:xfrm>
            <a:off x="8732520" y="30060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1" name="Rectangle: Rounded Corners 30">
            <a:extLst>
              <a:ext uri="{FF2B5EF4-FFF2-40B4-BE49-F238E27FC236}">
                <a16:creationId xmlns:a16="http://schemas.microsoft.com/office/drawing/2014/main" id="{F9C68627-25A9-71F0-2466-8C2494E0658B}"/>
              </a:ext>
            </a:extLst>
          </p:cNvPr>
          <p:cNvSpPr/>
          <p:nvPr/>
        </p:nvSpPr>
        <p:spPr>
          <a:xfrm>
            <a:off x="9818370" y="301752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30</a:t>
            </a:r>
          </a:p>
        </p:txBody>
      </p:sp>
      <p:sp>
        <p:nvSpPr>
          <p:cNvPr id="32" name="Rectangle: Rounded Corners 31">
            <a:extLst>
              <a:ext uri="{FF2B5EF4-FFF2-40B4-BE49-F238E27FC236}">
                <a16:creationId xmlns:a16="http://schemas.microsoft.com/office/drawing/2014/main" id="{33FF177A-C91A-D9D3-EF5A-7608D411929D}"/>
              </a:ext>
            </a:extLst>
          </p:cNvPr>
          <p:cNvSpPr/>
          <p:nvPr/>
        </p:nvSpPr>
        <p:spPr>
          <a:xfrm>
            <a:off x="8732520" y="36918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5" name="Rectangle: Rounded Corners 34">
            <a:extLst>
              <a:ext uri="{FF2B5EF4-FFF2-40B4-BE49-F238E27FC236}">
                <a16:creationId xmlns:a16="http://schemas.microsoft.com/office/drawing/2014/main" id="{533A9F39-8A9F-27D8-FED3-2E1695B7BED0}"/>
              </a:ext>
            </a:extLst>
          </p:cNvPr>
          <p:cNvSpPr/>
          <p:nvPr/>
        </p:nvSpPr>
        <p:spPr>
          <a:xfrm>
            <a:off x="9978390" y="368046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25</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Lst>
  </p:timing>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802</Words>
  <Application>Microsoft Office PowerPoint</Application>
  <PresentationFormat>Widescreen</PresentationFormat>
  <Paragraphs>119</Paragraphs>
  <Slides>21</Slides>
  <Notes>19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等线</vt:lpstr>
      <vt:lpstr>等线 Light</vt:lpstr>
      <vt:lpstr>Arial</vt:lpstr>
      <vt:lpstr>Calibri</vt:lpstr>
      <vt:lpstr>Cambria</vt:lpstr>
      <vt:lpstr>Cambria Math</vt:lpstr>
      <vt:lpstr>DFPOP1-W9</vt:lpstr>
      <vt:lpstr>Merienda One</vt:lpstr>
      <vt:lpstr>The Fruit Box Thesis by Slidesgo</vt:lpstr>
      <vt:lpstr>1_The Fruit Box Thesis by Slidesgo</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HAI ANH</cp:lastModifiedBy>
  <cp:revision>47</cp:revision>
  <dcterms:created xsi:type="dcterms:W3CDTF">2024-02-12T04:20:16Z</dcterms:created>
  <dcterms:modified xsi:type="dcterms:W3CDTF">2025-05-15T01:40:22Z</dcterms:modified>
</cp:coreProperties>
</file>