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4"/>
  </p:notesMasterIdLst>
  <p:sldIdLst>
    <p:sldId id="315" r:id="rId2"/>
    <p:sldId id="320" r:id="rId3"/>
    <p:sldId id="350" r:id="rId4"/>
    <p:sldId id="351" r:id="rId5"/>
    <p:sldId id="326" r:id="rId6"/>
    <p:sldId id="346" r:id="rId7"/>
    <p:sldId id="325" r:id="rId8"/>
    <p:sldId id="349" r:id="rId9"/>
    <p:sldId id="327" r:id="rId10"/>
    <p:sldId id="328" r:id="rId11"/>
    <p:sldId id="348" r:id="rId12"/>
    <p:sldId id="330" r:id="rId13"/>
  </p:sldIdLst>
  <p:sldSz cx="6858000" cy="5143500"/>
  <p:notesSz cx="6858000" cy="9144000"/>
  <p:embeddedFontLst>
    <p:embeddedFont>
      <p:font typeface="Kalam" panose="020B0604020202020204" charset="0"/>
      <p:regular r:id="rId15"/>
      <p:bold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5F5F"/>
    <a:srgbClr val="EB54E9"/>
    <a:srgbClr val="FFFFFF"/>
    <a:srgbClr val="8AB036"/>
    <a:srgbClr val="B7D574"/>
    <a:srgbClr val="FFAB40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15"/>
  </p:normalViewPr>
  <p:slideViewPr>
    <p:cSldViewPr snapToGrid="0">
      <p:cViewPr varScale="1">
        <p:scale>
          <a:sx n="107" d="100"/>
          <a:sy n="107" d="100"/>
        </p:scale>
        <p:origin x="136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73815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09826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359859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ov"/><Relationship Id="rId7" Type="http://schemas.openxmlformats.org/officeDocument/2006/relationships/image" Target="../media/image10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2.mp4"/><Relationship Id="rId10" Type="http://schemas.openxmlformats.org/officeDocument/2006/relationships/image" Target="../media/image11.png"/><Relationship Id="rId4" Type="http://schemas.microsoft.com/office/2007/relationships/media" Target="../media/media2.mp4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455481" y="306646"/>
            <a:ext cx="5853879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600" dirty="0">
                <a:latin typeface="UTM Avo" panose="02040603050506020204" pitchFamily="18" charset="0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502060" y="3513624"/>
            <a:ext cx="5938210" cy="118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6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353128" y="801051"/>
            <a:ext cx="1527668" cy="1327153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1880796" y="801051"/>
            <a:ext cx="1590475" cy="1299328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8275" y="844303"/>
            <a:ext cx="1483232" cy="1256076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8511" y="844302"/>
            <a:ext cx="1512477" cy="124064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428049" y="2233537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UTM Avo" panose="02040603050506020204" pitchFamily="18" charset="0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2019511" y="2251825"/>
            <a:ext cx="1335477" cy="506321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3562152" y="2242681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92D050"/>
                </a:solidFill>
                <a:latin typeface="UTM Avo" panose="02040603050506020204" pitchFamily="18" charset="0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5104793" y="2244704"/>
            <a:ext cx="1335477" cy="50632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FFC000"/>
                </a:solidFill>
                <a:latin typeface="UTM Avo" panose="02040603050506020204" pitchFamily="18" charset="0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502061" y="2890803"/>
            <a:ext cx="5853879" cy="6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600" dirty="0">
                <a:latin typeface="UTM Avo" panose="02040603050506020204" pitchFamily="18" charset="0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43443" y="0"/>
            <a:ext cx="14181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4664106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Ngày đầu năm, bốn nàng tiên Xuân, Hạ, Thu, Đông gặp nhau. Đông cầm tay Xuân bảo: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1200" dirty="0"/>
              <a:t> l</a:t>
            </a:r>
            <a:r>
              <a:rPr lang="en-VN" sz="1200" dirty="0">
                <a:latin typeface="UTM Avo" panose="02040603050506020204" pitchFamily="18" charset="0"/>
              </a:rPr>
              <a:t>ại thích em thu nhất không có </a:t>
            </a:r>
            <a:r>
              <a:rPr lang="vi-VN" sz="1200" dirty="0"/>
              <a:t>T</a:t>
            </a:r>
            <a:r>
              <a:rPr lang="en-VN" sz="1200" dirty="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200" dirty="0"/>
              <a:t>…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Chỉ có em là chẳng ai yêu</a:t>
            </a:r>
            <a:r>
              <a:rPr lang="vi-VN" sz="1200" dirty="0"/>
              <a:t>. 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Có em mới có bập bùng bếp lửa 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Bốn nàng tiên mải chuyện trò,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Xuân làm cho cây lá tươi tốt</a:t>
            </a:r>
            <a:r>
              <a:rPr lang="vi-VN" sz="1200" dirty="0"/>
              <a:t>. </a:t>
            </a:r>
            <a:r>
              <a:rPr lang="en-VN" sz="1200" dirty="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" y="2789014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9" y="3838372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88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6889" y="1746916"/>
            <a:ext cx="6119826" cy="108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Câu nào dưới đây là câu nêu đặc điểm?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Bốn nàng tiên cầm tay nhau trò chuyện.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6889" y="3091937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Trò chơi: </a:t>
            </a:r>
            <a:r>
              <a:rPr lang="vi-VN" sz="1500" b="1" i="1" dirty="0">
                <a:latin typeface="UTM Avo" panose="02040603050506020204" pitchFamily="18" charset="0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292608" y="2454039"/>
            <a:ext cx="384048" cy="384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/>
          <p:nvPr/>
        </p:nvCxnSpPr>
        <p:spPr>
          <a:xfrm>
            <a:off x="2103120" y="2792367"/>
            <a:ext cx="594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3190507" y="2801910"/>
            <a:ext cx="9572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676656" y="3694176"/>
            <a:ext cx="2322576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dirty="0">
                <a:solidFill>
                  <a:srgbClr val="000000"/>
                </a:solidFill>
                <a:latin typeface="UTM Avo" panose="02040603050506020204" pitchFamily="18" charset="0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3581400" y="3694176"/>
            <a:ext cx="2322576" cy="54864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rgbClr val="000000"/>
                </a:solidFill>
                <a:latin typeface="UTM Avo" panose="02040603050506020204" pitchFamily="18" charset="0"/>
              </a:rPr>
              <a:t>Mùa xuân có (…)</a:t>
            </a:r>
            <a:endParaRPr lang="en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66790" y="578414"/>
            <a:ext cx="1641928" cy="746285"/>
            <a:chOff x="341062" y="617893"/>
            <a:chExt cx="1641928" cy="7462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1062" y="656292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6064" y="1380093"/>
            <a:ext cx="5572410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Nói về thời tiết ngày hôm nay ở nơi em ở.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467936" y="421778"/>
            <a:ext cx="5365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dirty="0">
                <a:solidFill>
                  <a:schemeClr val="accent2"/>
                </a:solidFill>
                <a:latin typeface="UTM Cookies" panose="02040603050506020204" pitchFamily="18" charset="0"/>
              </a:rPr>
              <a:t>CHUYỆN BỐN MÙA</a:t>
            </a:r>
            <a:endParaRPr lang="en-US" sz="4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-2136" t="-172" r="-12613" b="1102"/>
          <a:stretch/>
        </p:blipFill>
        <p:spPr>
          <a:xfrm>
            <a:off x="130406" y="1787215"/>
            <a:ext cx="7213074" cy="309134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43443" y="0"/>
            <a:ext cx="14181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4664106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Ngày đầu năm, bốn nàng tiên Xuân, Hạ, Thu, Đông gặp nhau. Đông cầm tay Xuân bảo: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1200" dirty="0"/>
              <a:t> l</a:t>
            </a:r>
            <a:r>
              <a:rPr lang="en-VN" sz="1200" dirty="0">
                <a:latin typeface="UTM Avo" panose="02040603050506020204" pitchFamily="18" charset="0"/>
              </a:rPr>
              <a:t>ại thích em thu nhất không có </a:t>
            </a:r>
            <a:r>
              <a:rPr lang="vi-VN" sz="1200" dirty="0"/>
              <a:t>T</a:t>
            </a:r>
            <a:r>
              <a:rPr lang="en-VN" sz="1200" dirty="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200" dirty="0"/>
              <a:t>…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Chỉ có em là chẳng ai yêu</a:t>
            </a:r>
            <a:r>
              <a:rPr lang="vi-VN" sz="1200" dirty="0"/>
              <a:t>. 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Có em mới có bập bùng bếp lửa 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Bốn nàng tiên mải chuyện trò,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Xuân làm cho cây lá tươi tốt</a:t>
            </a:r>
            <a:r>
              <a:rPr lang="vi-VN" sz="1200" dirty="0"/>
              <a:t>. </a:t>
            </a:r>
            <a:r>
              <a:rPr lang="en-VN" sz="1200" dirty="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" y="2789014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9" y="3838372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43443" y="0"/>
            <a:ext cx="14181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4664106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Ngày đầu năm, bốn nàng tiên Xuân, Hạ, Thu, Đông gặp nhau. Đông cầm tay Xuân bảo: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đơm trái ngọt</a:t>
            </a: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học sinh mới được nghỉ hè.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1200" dirty="0"/>
              <a:t> l</a:t>
            </a:r>
            <a:r>
              <a:rPr lang="en-VN" sz="1200" dirty="0">
                <a:latin typeface="UTM Avo" panose="02040603050506020204" pitchFamily="18" charset="0"/>
              </a:rPr>
              <a:t>ại thích em thu nhất không có </a:t>
            </a:r>
            <a:r>
              <a:rPr lang="vi-VN" sz="1200" dirty="0"/>
              <a:t>T</a:t>
            </a:r>
            <a:r>
              <a:rPr lang="en-VN" sz="1200" dirty="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200" dirty="0"/>
              <a:t>…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Chỉ có em là chẳng ai yêu</a:t>
            </a:r>
            <a:r>
              <a:rPr lang="vi-VN" sz="1200" dirty="0"/>
              <a:t>. 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Có em mới có </a:t>
            </a:r>
            <a:r>
              <a:rPr lang="en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bập bùng bếp lửa </a:t>
            </a:r>
            <a:r>
              <a:rPr lang="en-VN" sz="1200" dirty="0">
                <a:latin typeface="UTM Avo" panose="02040603050506020204" pitchFamily="18" charset="0"/>
              </a:rPr>
              <a:t>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Bốn nàng tiên mải </a:t>
            </a:r>
            <a:r>
              <a:rPr lang="en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chuyện trò</a:t>
            </a:r>
            <a:r>
              <a:rPr lang="en-VN" sz="1200" dirty="0">
                <a:latin typeface="UTM Avo" panose="02040603050506020204" pitchFamily="18" charset="0"/>
              </a:rPr>
              <a:t>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Xuân làm cho cây lá tươi tốt</a:t>
            </a:r>
            <a:r>
              <a:rPr lang="vi-VN" sz="1200" dirty="0"/>
              <a:t>. </a:t>
            </a:r>
            <a:r>
              <a:rPr lang="en-VN" sz="1200" dirty="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" y="2789014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9" y="3838372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i Màn hình 2021-06-15 lúc 18.50.54.mov" descr="Ghi Màn hình 2021-06-15 lúc 18.50.54.mov">
            <a:hlinkClick r:id="" action="ppaction://media"/>
            <a:extLst>
              <a:ext uri="{FF2B5EF4-FFF2-40B4-BE49-F238E27FC236}">
                <a16:creationId xmlns:a16="http://schemas.microsoft.com/office/drawing/2014/main" id="{F71F16D0-589C-9B43-BF8C-E8554F6AE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758.15" end="1212.24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919" y="1932280"/>
            <a:ext cx="4894155" cy="2667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4" y="1435196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vi-VN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đ</a:t>
            </a: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chồi</a:t>
            </a:r>
            <a:r>
              <a:rPr lang="en-VN" sz="1800" dirty="0"/>
              <a:t> 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5" y="157262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443723" y="1988211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đơm</a:t>
            </a:r>
            <a:endParaRPr lang="vi-VN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7A823-F02D-42E8-B9FF-4F60A41569EE}"/>
              </a:ext>
            </a:extLst>
          </p:cNvPr>
          <p:cNvSpPr/>
          <p:nvPr/>
        </p:nvSpPr>
        <p:spPr>
          <a:xfrm>
            <a:off x="534104" y="21256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76999" y="1435120"/>
            <a:ext cx="3920485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mọc ra những mầm non.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B31532-EB2E-4893-AE1C-4532B4B27355}"/>
              </a:ext>
            </a:extLst>
          </p:cNvPr>
          <p:cNvSpPr txBox="1"/>
          <p:nvPr/>
        </p:nvSpPr>
        <p:spPr>
          <a:xfrm>
            <a:off x="1390163" y="1995230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nảy ra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Đẹp tuyệt vời khoảnh khắc hoa nở (online-video-cutter.com).mp4" descr="Đẹp tuyệt vời khoảnh khắc hoa nở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F8F53B48-19F3-404A-B4D0-0F352023FCD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8102" y="2470986"/>
            <a:ext cx="4172953" cy="2347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4" grpId="0"/>
      <p:bldP spid="25" grpId="0" animBg="1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1092857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Cách đọc lời thoại nhân vật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95F1B-E4A1-A64C-B072-6CB8EC6A45EC}"/>
              </a:ext>
            </a:extLst>
          </p:cNvPr>
          <p:cNvSpPr txBox="1"/>
          <p:nvPr/>
        </p:nvSpPr>
        <p:spPr>
          <a:xfrm>
            <a:off x="746084" y="1845703"/>
            <a:ext cx="5564344" cy="1121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2400" dirty="0">
                <a:latin typeface="UTM Avo" panose="02040603050506020204" pitchFamily="18" charset="0"/>
              </a:rPr>
              <a:t>Lời 4 cô tiên: nhí nhảnh, hồn nhiên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2400" dirty="0">
                <a:latin typeface="UTM Avo" panose="02040603050506020204" pitchFamily="18" charset="0"/>
              </a:rPr>
              <a:t>Lời bà Đất: trầm lắng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473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7741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68681" y="711923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câu dài 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643116" y="1134453"/>
            <a:ext cx="5616958" cy="170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Xuân nói:</a:t>
            </a:r>
            <a:endParaRPr lang="en-VN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en-VN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1777569" y="118962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7919CD-4816-4F2E-BB42-70A80787DE0B}"/>
              </a:ext>
            </a:extLst>
          </p:cNvPr>
          <p:cNvCxnSpPr/>
          <p:nvPr/>
        </p:nvCxnSpPr>
        <p:spPr>
          <a:xfrm flipH="1">
            <a:off x="5099114" y="159422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2695404" y="202834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1706790" y="2013522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3325096" y="159422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59FBC-20E1-7046-AEBE-04A4927D0159}"/>
              </a:ext>
            </a:extLst>
          </p:cNvPr>
          <p:cNvGrpSpPr/>
          <p:nvPr/>
        </p:nvGrpSpPr>
        <p:grpSpPr>
          <a:xfrm>
            <a:off x="4813833" y="1996488"/>
            <a:ext cx="141062" cy="353729"/>
            <a:chOff x="8719213" y="2921749"/>
            <a:chExt cx="141062" cy="353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C9B04D-77F6-4ABC-A7F4-7426302A462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3CBC27-4077-460A-A843-2A2D268BAA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D90A4D81-9D8A-9042-80C5-490D2B9D1F32}"/>
              </a:ext>
            </a:extLst>
          </p:cNvPr>
          <p:cNvSpPr/>
          <p:nvPr/>
        </p:nvSpPr>
        <p:spPr>
          <a:xfrm>
            <a:off x="409200" y="124268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A1DD4B-EA63-214B-BD24-9147FB822145}"/>
              </a:ext>
            </a:extLst>
          </p:cNvPr>
          <p:cNvSpPr/>
          <p:nvPr/>
        </p:nvSpPr>
        <p:spPr>
          <a:xfrm>
            <a:off x="356837" y="278713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4F21DFB-B370-7E4C-AB11-05CDE394512C}"/>
              </a:ext>
            </a:extLst>
          </p:cNvPr>
          <p:cNvSpPr/>
          <p:nvPr/>
        </p:nvSpPr>
        <p:spPr>
          <a:xfrm>
            <a:off x="377431" y="390402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1FDCBB-4EFF-8A45-ABC0-3FA449CF992A}"/>
              </a:ext>
            </a:extLst>
          </p:cNvPr>
          <p:cNvSpPr/>
          <p:nvPr/>
        </p:nvSpPr>
        <p:spPr>
          <a:xfrm>
            <a:off x="645733" y="2663854"/>
            <a:ext cx="5616958" cy="128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Có em</a:t>
            </a:r>
            <a:r>
              <a:rPr lang="en-VN" sz="1800" dirty="0">
                <a:latin typeface="UTM Avo" panose="02040603050506020204" pitchFamily="18" charset="0"/>
              </a:rPr>
              <a:t> mới có bập bùng bếp lửa nhà sàn, mọi người có giấc ngủ ấm trong chăn.</a:t>
            </a: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endParaRPr lang="en-VN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5877A1-2877-C04E-B5DC-331190C7205F}"/>
              </a:ext>
            </a:extLst>
          </p:cNvPr>
          <p:cNvCxnSpPr>
            <a:cxnSpLocks/>
          </p:cNvCxnSpPr>
          <p:nvPr/>
        </p:nvCxnSpPr>
        <p:spPr>
          <a:xfrm flipH="1">
            <a:off x="1541922" y="2742488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A3D0F6-4079-1F43-BA8C-F447D50A65D7}"/>
              </a:ext>
            </a:extLst>
          </p:cNvPr>
          <p:cNvCxnSpPr>
            <a:cxnSpLocks/>
          </p:cNvCxnSpPr>
          <p:nvPr/>
        </p:nvCxnSpPr>
        <p:spPr>
          <a:xfrm flipH="1">
            <a:off x="5669815" y="2740720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AFE8EE-1E5B-CE4B-90F7-0F2F1E64F21D}"/>
              </a:ext>
            </a:extLst>
          </p:cNvPr>
          <p:cNvCxnSpPr>
            <a:cxnSpLocks/>
          </p:cNvCxnSpPr>
          <p:nvPr/>
        </p:nvCxnSpPr>
        <p:spPr>
          <a:xfrm flipH="1">
            <a:off x="1371502" y="316123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373556-B1AA-5A4A-B383-FA0D43497053}"/>
              </a:ext>
            </a:extLst>
          </p:cNvPr>
          <p:cNvGrpSpPr/>
          <p:nvPr/>
        </p:nvGrpSpPr>
        <p:grpSpPr>
          <a:xfrm>
            <a:off x="4602270" y="3094449"/>
            <a:ext cx="134905" cy="353729"/>
            <a:chOff x="8719213" y="2921749"/>
            <a:chExt cx="141062" cy="35372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5C5D23-A284-3449-815A-6F84C14557FC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B4E9C49-4B2F-FE48-A4F1-1769DFCA3F1D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C6E9138-AEB5-6B4A-BB56-30977BC12137}"/>
              </a:ext>
            </a:extLst>
          </p:cNvPr>
          <p:cNvSpPr/>
          <p:nvPr/>
        </p:nvSpPr>
        <p:spPr>
          <a:xfrm>
            <a:off x="719062" y="3768796"/>
            <a:ext cx="5616958" cy="87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VN" sz="1800" dirty="0">
                <a:latin typeface="UTM Avo" panose="02040603050506020204" pitchFamily="18" charset="0"/>
              </a:rPr>
              <a:t>Còn cháu Đông, cháu có công ấp ủ mầm sống để mùa xuân về cây cối đâm chồi này lộc.</a:t>
            </a:r>
            <a:endParaRPr lang="vi-VN" sz="18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7918D1-F1DA-F546-9693-1790A4F59FF9}"/>
              </a:ext>
            </a:extLst>
          </p:cNvPr>
          <p:cNvCxnSpPr>
            <a:cxnSpLocks/>
          </p:cNvCxnSpPr>
          <p:nvPr/>
        </p:nvCxnSpPr>
        <p:spPr>
          <a:xfrm flipH="1">
            <a:off x="2690761" y="385034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54DD5C-7699-1A42-B277-724396D1DA9A}"/>
              </a:ext>
            </a:extLst>
          </p:cNvPr>
          <p:cNvCxnSpPr>
            <a:cxnSpLocks/>
          </p:cNvCxnSpPr>
          <p:nvPr/>
        </p:nvCxnSpPr>
        <p:spPr>
          <a:xfrm flipH="1">
            <a:off x="6251629" y="383041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EF4E53-CBEE-8A4C-9703-9266E9D8317B}"/>
              </a:ext>
            </a:extLst>
          </p:cNvPr>
          <p:cNvCxnSpPr>
            <a:cxnSpLocks/>
          </p:cNvCxnSpPr>
          <p:nvPr/>
        </p:nvCxnSpPr>
        <p:spPr>
          <a:xfrm flipH="1">
            <a:off x="2611405" y="427914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C98CDE6-A621-0342-A969-8408BC15D9FA}"/>
              </a:ext>
            </a:extLst>
          </p:cNvPr>
          <p:cNvGrpSpPr/>
          <p:nvPr/>
        </p:nvGrpSpPr>
        <p:grpSpPr>
          <a:xfrm>
            <a:off x="5654286" y="4247925"/>
            <a:ext cx="134905" cy="353729"/>
            <a:chOff x="8719213" y="2921749"/>
            <a:chExt cx="141062" cy="35372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6BCA663-4CE8-7442-866E-EA73A764A7BD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0191C0B-D5E1-C342-A8A0-CCE8763407D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AEE3A1C-1B5C-9C49-B727-3210CD264889}"/>
              </a:ext>
            </a:extLst>
          </p:cNvPr>
          <p:cNvCxnSpPr>
            <a:cxnSpLocks/>
          </p:cNvCxnSpPr>
          <p:nvPr/>
        </p:nvCxnSpPr>
        <p:spPr>
          <a:xfrm flipH="1">
            <a:off x="3525116" y="428562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6" grpId="0" animBg="1"/>
      <p:bldP spid="18" grpId="0" animBg="1"/>
      <p:bldP spid="23" grpId="0" animBg="1"/>
      <p:bldP spid="24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80603" y="0"/>
            <a:ext cx="128103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8295" y="30045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52241" y="226953"/>
            <a:ext cx="275351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Chuyện bốn mùa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8593" y="563681"/>
            <a:ext cx="6611112" cy="4664106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Ngày đầu năm, bốn nàng tiên Xuân, Hạ, Thu, Đông gặp nhau. Đông cầm tay Xuân bảo: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Chị là người sung sướng nhất. Ai cũng yêu chị. Chị về, cây nào cũng đâm chồi nảy lộc.</a:t>
            </a: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Xuân nói: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Nhưng nhờ có em Hạ, cây trong vườn mới đơm trái ngọt, học sinh mới được nghỉ hè.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</a:rPr>
              <a:t>       Nàng Hạ tinh nghịch xen vào: </a:t>
            </a:r>
            <a:endParaRPr lang="en-VN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12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Thế mà thiếu nhi</a:t>
            </a:r>
            <a:r>
              <a:rPr lang="en-VN" sz="1200" dirty="0"/>
              <a:t> l</a:t>
            </a:r>
            <a:r>
              <a:rPr lang="en-VN" sz="1200" dirty="0">
                <a:latin typeface="UTM Avo" panose="02040603050506020204" pitchFamily="18" charset="0"/>
              </a:rPr>
              <a:t>ại thích em thu nhất không có </a:t>
            </a:r>
            <a:r>
              <a:rPr lang="vi-VN" sz="1200" dirty="0"/>
              <a:t>T</a:t>
            </a:r>
            <a:r>
              <a:rPr lang="en-VN" sz="1200" dirty="0">
                <a:latin typeface="UTM Avo" panose="02040603050506020204" pitchFamily="18" charset="0"/>
              </a:rPr>
              <a:t>hu làm sao có đêm trăng rằm rước đèn, phá cỗ, </a:t>
            </a:r>
            <a:r>
              <a:rPr lang="vi-VN" sz="1200" dirty="0"/>
              <a:t>…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Giọng buồn buồn, Đông nói: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Chỉ có em là chẳng ai yêu</a:t>
            </a:r>
            <a:r>
              <a:rPr lang="vi-VN" sz="1200" dirty="0"/>
              <a:t>. </a:t>
            </a:r>
            <a:endParaRPr lang="en-VN" sz="1200" dirty="0">
              <a:latin typeface="UTM Avo" panose="020406030505060202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Thu đặt tay lên vai Đông, thủ thỉ: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Có em mới có bập bùng bếp lửa nhà sàn, mọi người có giấc ngủ ấm trong chăn. </a:t>
            </a:r>
          </a:p>
          <a:p>
            <a:pPr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Bốn nàng tiên mải chuyện trò, không biết bà Đất đã đến từ lúc nào. Bà nói: 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       - Xuân làm cho cây lá tươi tốt</a:t>
            </a:r>
            <a:r>
              <a:rPr lang="vi-VN" sz="1200" dirty="0"/>
              <a:t>. </a:t>
            </a:r>
            <a:r>
              <a:rPr lang="en-VN" sz="1200" dirty="0">
                <a:latin typeface="UTM Avo" panose="02040603050506020204" pitchFamily="18" charset="0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lvl="0" algn="just">
              <a:lnSpc>
                <a:spcPct val="114000"/>
              </a:lnSpc>
            </a:pPr>
            <a:r>
              <a:rPr lang="en-VN" sz="1200" dirty="0">
                <a:latin typeface="UTM Avo" panose="02040603050506020204" pitchFamily="18" charset="0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" y="679477"/>
            <a:ext cx="251876" cy="23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" y="2789014"/>
            <a:ext cx="238016" cy="238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9" y="3838372"/>
            <a:ext cx="238016" cy="2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60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Bốn nàng tiên tượng trưng cho những mùa nào trong năm?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9087" y="257175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Theo nàng tiên mùa hạ, vì sao thiếu nhi thích mùa thu?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9087" y="2964678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Vì không có mùa thu thì không có đêm trăng rằm rước đề, phá cỗ,…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9087" y="2059338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Bốn nàng tiên tượng trưng cho bốn mùa xuân, hạ, thu, đông.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2D8F3C-D07C-FC43-8EB4-E4DA51735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367428" y="434709"/>
            <a:ext cx="1286591" cy="1191845"/>
          </a:xfrm>
          <a:prstGeom prst="ellipse">
            <a:avLst/>
          </a:prstGeom>
        </p:spPr>
      </p:pic>
      <p:pic>
        <p:nvPicPr>
          <p:cNvPr id="1026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7D8BD8B7-B9F8-1C43-BF03-20ED86502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1414624" y="2513894"/>
            <a:ext cx="3893825" cy="2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256E414E-ADC8-6645-8A53-8D84BBF1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04" y="3332567"/>
            <a:ext cx="2313992" cy="15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CD9A5025-A654-D94B-88AA-2870F6C11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40" y="3211720"/>
            <a:ext cx="1782212" cy="178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719FC326-97E6-F042-BC14-2CB98305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94" y="4156956"/>
            <a:ext cx="1194949" cy="7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1404</Words>
  <Application>Microsoft Office PowerPoint</Application>
  <PresentationFormat>Custom</PresentationFormat>
  <Paragraphs>103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Kalam</vt:lpstr>
      <vt:lpstr>UTM Cookies</vt:lpstr>
      <vt:lpstr>Montserrat</vt:lpstr>
      <vt:lpstr>UTM Avo</vt:lpstr>
      <vt:lpstr>Arial</vt:lpstr>
      <vt:lpstr>Times New Roman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Dell</cp:lastModifiedBy>
  <cp:revision>134</cp:revision>
  <dcterms:modified xsi:type="dcterms:W3CDTF">2025-04-14T13:17:49Z</dcterms:modified>
</cp:coreProperties>
</file>