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1"/>
  </p:notesMasterIdLst>
  <p:sldIdLst>
    <p:sldId id="352" r:id="rId2"/>
    <p:sldId id="353" r:id="rId3"/>
    <p:sldId id="348" r:id="rId4"/>
    <p:sldId id="268" r:id="rId5"/>
    <p:sldId id="311" r:id="rId6"/>
    <p:sldId id="334" r:id="rId7"/>
    <p:sldId id="335" r:id="rId8"/>
    <p:sldId id="336" r:id="rId9"/>
    <p:sldId id="270" r:id="rId10"/>
    <p:sldId id="289" r:id="rId11"/>
    <p:sldId id="346" r:id="rId12"/>
    <p:sldId id="342" r:id="rId13"/>
    <p:sldId id="303" r:id="rId14"/>
    <p:sldId id="304" r:id="rId15"/>
    <p:sldId id="327" r:id="rId16"/>
    <p:sldId id="329" r:id="rId17"/>
    <p:sldId id="351" r:id="rId18"/>
    <p:sldId id="325" r:id="rId19"/>
    <p:sldId id="343" r:id="rId20"/>
    <p:sldId id="291" r:id="rId21"/>
    <p:sldId id="344" r:id="rId22"/>
    <p:sldId id="284" r:id="rId23"/>
    <p:sldId id="345" r:id="rId24"/>
    <p:sldId id="293" r:id="rId25"/>
    <p:sldId id="328" r:id="rId26"/>
    <p:sldId id="294" r:id="rId27"/>
    <p:sldId id="349" r:id="rId28"/>
    <p:sldId id="350" r:id="rId29"/>
    <p:sldId id="297" r:id="rId3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13"/>
  </p:normalViewPr>
  <p:slideViewPr>
    <p:cSldViewPr snapToGrid="0">
      <p:cViewPr varScale="1">
        <p:scale>
          <a:sx n="108" d="100"/>
          <a:sy n="108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19/03/2023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3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72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20051" y="1562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Lesson 4.3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91" r:id="rId23"/>
    <p:sldLayoutId id="2147483692" r:id="rId24"/>
    <p:sldLayoutId id="2147483693" r:id="rId25"/>
    <p:sldLayoutId id="2147483694" r:id="rId26"/>
    <p:sldLayoutId id="2147483698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52215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15CD5B-8BC4-1B97-AB50-72C4523037CB}"/>
              </a:ext>
            </a:extLst>
          </p:cNvPr>
          <p:cNvSpPr txBox="1"/>
          <p:nvPr/>
        </p:nvSpPr>
        <p:spPr>
          <a:xfrm>
            <a:off x="5572178" y="2914732"/>
            <a:ext cx="62579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36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CULTURE LESSON 3</a:t>
            </a:r>
          </a:p>
          <a:p>
            <a:pPr algn="ctr"/>
            <a:r>
              <a:rPr lang="en-VN" sz="2800" dirty="0">
                <a:solidFill>
                  <a:srgbClr val="00B050"/>
                </a:solidFill>
              </a:rPr>
              <a:t>PAGE 31</a:t>
            </a:r>
          </a:p>
        </p:txBody>
      </p:sp>
    </p:spTree>
    <p:extLst>
      <p:ext uri="{BB962C8B-B14F-4D97-AF65-F5344CB8AC3E}">
        <p14:creationId xmlns:p14="http://schemas.microsoft.com/office/powerpoint/2010/main" val="300980731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4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F88E92AF-7896-299C-211C-191183DE9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10" r="3716" b="58003"/>
          <a:stretch/>
        </p:blipFill>
        <p:spPr>
          <a:xfrm>
            <a:off x="528272" y="2058699"/>
            <a:ext cx="6678157" cy="40325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9F992-08F5-5660-062A-A1EA00FCA2B8}"/>
              </a:ext>
            </a:extLst>
          </p:cNvPr>
          <p:cNvSpPr txBox="1"/>
          <p:nvPr/>
        </p:nvSpPr>
        <p:spPr>
          <a:xfrm>
            <a:off x="833071" y="766763"/>
            <a:ext cx="1083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LOOK AT THE PICTURE AND ANSWER THESE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C3EC1-5391-C103-85E8-368016B54D9E}"/>
              </a:ext>
            </a:extLst>
          </p:cNvPr>
          <p:cNvSpPr txBox="1"/>
          <p:nvPr/>
        </p:nvSpPr>
        <p:spPr>
          <a:xfrm>
            <a:off x="7262651" y="2416343"/>
            <a:ext cx="430438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are they doing?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9FF37-52A7-7B2E-1025-5D8E51471F85}"/>
              </a:ext>
            </a:extLst>
          </p:cNvPr>
          <p:cNvSpPr txBox="1"/>
          <p:nvPr/>
        </p:nvSpPr>
        <p:spPr>
          <a:xfrm>
            <a:off x="7262651" y="2416342"/>
            <a:ext cx="44010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Where are they from?</a:t>
            </a:r>
          </a:p>
        </p:txBody>
      </p:sp>
    </p:spTree>
    <p:extLst>
      <p:ext uri="{BB962C8B-B14F-4D97-AF65-F5344CB8AC3E}">
        <p14:creationId xmlns:p14="http://schemas.microsoft.com/office/powerpoint/2010/main" val="8873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timeline&#10;&#10;Description automatically generated">
            <a:extLst>
              <a:ext uri="{FF2B5EF4-FFF2-40B4-BE49-F238E27FC236}">
                <a16:creationId xmlns:a16="http://schemas.microsoft.com/office/drawing/2014/main" id="{CA181DBA-C85F-CF59-5F73-58AFFB60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05" y="1138903"/>
            <a:ext cx="9779657" cy="5719098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49A8DFB-0264-4A8D-DFAB-6499307A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40402"/>
            <a:ext cx="56007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E3706D-43BD-ADF1-3AFA-2022C415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90" y="-13701"/>
            <a:ext cx="67310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49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2294088" y="1814396"/>
            <a:ext cx="5095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2382731" y="4348410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ABE58-1E83-B941-BEF7-03452A363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43"/>
          <a:stretch/>
        </p:blipFill>
        <p:spPr>
          <a:xfrm>
            <a:off x="6423324" y="1386930"/>
            <a:ext cx="3637308" cy="392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 err="1">
                <a:solidFill>
                  <a:prstClr val="black"/>
                </a:solidFill>
                <a:latin typeface="Comic Sans MS" panose="030F0902030302020204" pitchFamily="66" charset="0"/>
              </a:rPr>
              <a:t>Huy</a:t>
            </a:r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 is from Vietnam.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41959" y="3758420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4574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CA37A1-6108-BB49-AEA2-4EB0E0ED5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147" y="2815704"/>
            <a:ext cx="2973225" cy="31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He cooks with his friends.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12608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754352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A2129-2C4D-0E46-99C5-D473EB9C7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249" y="2929155"/>
            <a:ext cx="3343474" cy="33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He can’t make pancakes.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872559" y="378832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911821" y="378832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3B7CF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F0D9C-614C-E243-9CB4-B9DC4780D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642" y="2329969"/>
            <a:ext cx="2908674" cy="377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92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557669" y="481623"/>
            <a:ext cx="6467059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His brother can make pasta.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4057659" y="3723043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852858" y="3723044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8F4F6-76E9-8D4B-9C98-5EBD4905C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17" y="2396357"/>
            <a:ext cx="2673224" cy="43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46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1" y="5606141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  <a:latin typeface="Comic Sans MS" panose="030F0902030302020204" pitchFamily="66" charset="0"/>
              </a:rPr>
              <a:t>He loves his brother’s spring rolls.</a:t>
            </a:r>
            <a:endParaRPr lang="ru-RU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525101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718601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812BEB-FDFA-8F43-876B-B6C931AF4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825" y="3137756"/>
            <a:ext cx="3302313" cy="26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11BE72BE-F35C-136D-2E5F-04A60813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" y="487680"/>
            <a:ext cx="5709285" cy="801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, timeline&#10;&#10;Description automatically generated">
            <a:extLst>
              <a:ext uri="{FF2B5EF4-FFF2-40B4-BE49-F238E27FC236}">
                <a16:creationId xmlns:a16="http://schemas.microsoft.com/office/drawing/2014/main" id="{5AED08AD-7843-AC5F-4A04-5316A82AB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5" r="3965" b="54671"/>
          <a:stretch/>
        </p:blipFill>
        <p:spPr>
          <a:xfrm>
            <a:off x="18295" y="1711960"/>
            <a:ext cx="12173705" cy="3434080"/>
          </a:xfrm>
          <a:prstGeom prst="rect">
            <a:avLst/>
          </a:prstGeom>
        </p:spPr>
      </p:pic>
      <p:pic>
        <p:nvPicPr>
          <p:cNvPr id="2" name="CD1 TRACK 50.mp3">
            <a:hlinkClick r:id="" action="ppaction://media"/>
            <a:extLst>
              <a:ext uri="{FF2B5EF4-FFF2-40B4-BE49-F238E27FC236}">
                <a16:creationId xmlns:a16="http://schemas.microsoft.com/office/drawing/2014/main" id="{2DE7A652-0929-858B-C0C9-A7F9905C7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1160" y="4761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385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317" y="646487"/>
            <a:ext cx="4009347" cy="5614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49256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09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EAAD2-58C9-2684-4B5B-8935204C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535940"/>
            <a:ext cx="8448808" cy="46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55F18EA-D3D0-343A-DF04-4ADF5DDAD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6" y="1677511"/>
            <a:ext cx="11985568" cy="44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45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709F81-1351-3CAC-0984-6A4BDFA83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29" y="854710"/>
            <a:ext cx="10411701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1929FDE-73DB-9F1B-3974-BE7C5A00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40" y="2575997"/>
            <a:ext cx="2453640" cy="2597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6557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44A50-4647-095E-477A-95A1BCB7B262}"/>
              </a:ext>
            </a:extLst>
          </p:cNvPr>
          <p:cNvSpPr txBox="1"/>
          <p:nvPr/>
        </p:nvSpPr>
        <p:spPr>
          <a:xfrm>
            <a:off x="0" y="41359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19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1FDE6BD-9A2E-404F-30D6-FA73950A1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880" y="413595"/>
            <a:ext cx="52832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200933-9C19-1BB5-A9AF-1DBAB691D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6" y="1285310"/>
            <a:ext cx="12113184" cy="5018900"/>
          </a:xfrm>
          <a:prstGeom prst="rect">
            <a:avLst/>
          </a:prstGeom>
        </p:spPr>
      </p:pic>
      <p:pic>
        <p:nvPicPr>
          <p:cNvPr id="2" name="CD1 TRACK 10.mp3">
            <a:hlinkClick r:id="" action="ppaction://media"/>
            <a:extLst>
              <a:ext uri="{FF2B5EF4-FFF2-40B4-BE49-F238E27FC236}">
                <a16:creationId xmlns:a16="http://schemas.microsoft.com/office/drawing/2014/main" id="{8FC8EA8F-B8C3-4BBB-2E0E-F8BE19879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8000" y="4776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81A94D0A-D250-87F1-D96E-063D2CFC896F}"/>
              </a:ext>
            </a:extLst>
          </p:cNvPr>
          <p:cNvSpPr/>
          <p:nvPr/>
        </p:nvSpPr>
        <p:spPr>
          <a:xfrm flipH="1">
            <a:off x="1325880" y="3794760"/>
            <a:ext cx="6156960" cy="1051560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F870D0B-069F-C028-B4B0-5F0325AED3D5}"/>
              </a:ext>
            </a:extLst>
          </p:cNvPr>
          <p:cNvSpPr/>
          <p:nvPr/>
        </p:nvSpPr>
        <p:spPr>
          <a:xfrm rot="1535675" flipH="1">
            <a:off x="7550136" y="4528128"/>
            <a:ext cx="6156960" cy="1051560"/>
          </a:xfrm>
          <a:prstGeom prst="arc">
            <a:avLst>
              <a:gd name="adj1" fmla="val 16265339"/>
              <a:gd name="adj2" fmla="val 8285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8ABF2D5-993E-4F69-3B78-744E1BE1261A}"/>
              </a:ext>
            </a:extLst>
          </p:cNvPr>
          <p:cNvSpPr/>
          <p:nvPr/>
        </p:nvSpPr>
        <p:spPr>
          <a:xfrm flipH="1">
            <a:off x="4665980" y="3794760"/>
            <a:ext cx="12400279" cy="1402080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salad,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pasta,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pancakes,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spring rolls,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soup</a:t>
            </a:r>
            <a:endParaRPr lang="en-VN" sz="6000" dirty="0">
              <a:solidFill>
                <a:srgbClr val="0070C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r>
              <a:rPr lang="en-VN" sz="6000" dirty="0">
                <a:solidFill>
                  <a:srgbClr val="0070C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1582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19)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32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19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read, listen, write and talk about cooking in Vietnam.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salad, pasta, pancakes, spring rolls, soup</a:t>
            </a:r>
            <a:endParaRPr lang="en-VN" sz="60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 can make pasta, but I can't make soup.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05305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96AF75A5-9045-5D20-7950-B19A99380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45.0004" end="11850.14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5595" y="490219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8613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51AE83EA-221C-A822-2F0B-9B40B72AE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40.5355" end="18239.57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8543" y="4902198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75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ECF02D9-3515-33A1-F7DD-03AD5B6C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0" t="6204"/>
          <a:stretch/>
        </p:blipFill>
        <p:spPr>
          <a:xfrm>
            <a:off x="550715" y="100570"/>
            <a:ext cx="3919674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picture containing text, salad, several&#10;&#10;Description automatically generated">
            <a:extLst>
              <a:ext uri="{FF2B5EF4-FFF2-40B4-BE49-F238E27FC236}">
                <a16:creationId xmlns:a16="http://schemas.microsoft.com/office/drawing/2014/main" id="{85CB0A26-5673-32BF-4EBE-9B60A7AFA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11" t="5715" r="157"/>
          <a:stretch/>
        </p:blipFill>
        <p:spPr>
          <a:xfrm>
            <a:off x="240265" y="3156634"/>
            <a:ext cx="3910981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stack of pancakes with a candle on top&#10;&#10;Description automatically generated with medium confidence">
            <a:extLst>
              <a:ext uri="{FF2B5EF4-FFF2-40B4-BE49-F238E27FC236}">
                <a16:creationId xmlns:a16="http://schemas.microsoft.com/office/drawing/2014/main" id="{C3CB8901-4E5A-15F4-EA67-D0959B32A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52" t="11747" r="2992" b="2387"/>
          <a:stretch/>
        </p:blipFill>
        <p:spPr>
          <a:xfrm>
            <a:off x="4470389" y="3274804"/>
            <a:ext cx="3986213" cy="3238415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6729A-7CD0-9B3A-6FDD-22B744FA66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23" t="7898" r="11335" b="4498"/>
          <a:stretch/>
        </p:blipFill>
        <p:spPr>
          <a:xfrm>
            <a:off x="4954670" y="100569"/>
            <a:ext cx="3439561" cy="29560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picture containing green, soup, vegetable&#10;&#10;Description automatically generated">
            <a:extLst>
              <a:ext uri="{FF2B5EF4-FFF2-40B4-BE49-F238E27FC236}">
                <a16:creationId xmlns:a16="http://schemas.microsoft.com/office/drawing/2014/main" id="{DD3B1FAE-1307-4914-2249-940812CE71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36" t="6175" r="-2895" b="3920"/>
          <a:stretch/>
        </p:blipFill>
        <p:spPr>
          <a:xfrm>
            <a:off x="8164753" y="1400176"/>
            <a:ext cx="3786982" cy="27436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D1 TRACK 45.mp3">
            <a:hlinkClick r:id="" action="ppaction://media"/>
            <a:extLst>
              <a:ext uri="{FF2B5EF4-FFF2-40B4-BE49-F238E27FC236}">
                <a16:creationId xmlns:a16="http://schemas.microsoft.com/office/drawing/2014/main" id="{C142991F-E872-3D9E-6171-FCC9BDA7D7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77.7869" end="24570.9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8543" y="5017683"/>
            <a:ext cx="1111251" cy="111125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519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259</Words>
  <Application>Microsoft Macintosh PowerPoint</Application>
  <PresentationFormat>Widescreen</PresentationFormat>
  <Paragraphs>65</Paragraphs>
  <Slides>29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Britannic Bold</vt:lpstr>
      <vt:lpstr>Calibri</vt:lpstr>
      <vt:lpstr>Calibri Light</vt:lpstr>
      <vt:lpstr>Comic Sans MS</vt:lpstr>
      <vt:lpstr>Cooper Black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38</cp:revision>
  <dcterms:created xsi:type="dcterms:W3CDTF">2023-02-01T03:04:27Z</dcterms:created>
  <dcterms:modified xsi:type="dcterms:W3CDTF">2023-03-19T00:01:50Z</dcterms:modified>
</cp:coreProperties>
</file>