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4" r:id="rId4"/>
    <p:sldId id="294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5" r:id="rId13"/>
    <p:sldId id="293" r:id="rId14"/>
    <p:sldId id="299" r:id="rId15"/>
    <p:sldId id="301" r:id="rId16"/>
    <p:sldId id="302" r:id="rId17"/>
    <p:sldId id="303" r:id="rId18"/>
    <p:sldId id="296" r:id="rId19"/>
    <p:sldId id="29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Block" panose="02040603050506020204" pitchFamily="18" charset="0"/>
      <p:regular r:id="rId36"/>
    </p:embeddedFont>
    <p:embeddedFont>
      <p:font typeface="SVN-Lobster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5B"/>
    <a:srgbClr val="FFD600"/>
    <a:srgbClr val="D4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963" autoAdjust="0"/>
  </p:normalViewPr>
  <p:slideViewPr>
    <p:cSldViewPr snapToGrid="0">
      <p:cViewPr varScale="1">
        <p:scale>
          <a:sx n="68" d="100"/>
          <a:sy n="68" d="100"/>
        </p:scale>
        <p:origin x="42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CB46C-883B-4059-97C0-A3F5DD03BD3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E338D-16E0-4AE8-BFC6-4E8BF331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0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9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5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74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60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7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51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583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1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5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8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2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vi-VN" baseline="0" dirty="0"/>
              <a:t>bài 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5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KHO BÁU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2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KHO BÁU ĐỂ QUAY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E338D-16E0-4AE8-BFC6-4E8BF33108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4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3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1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0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7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8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4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4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3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9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6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635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0566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 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7199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2.xml"/><Relationship Id="rId3" Type="http://schemas.openxmlformats.org/officeDocument/2006/relationships/image" Target="../media/image15.jpg"/><Relationship Id="rId7" Type="http://schemas.openxmlformats.org/officeDocument/2006/relationships/slide" Target="slide7.xml"/><Relationship Id="rId12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10.xml"/><Relationship Id="rId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5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5.jp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06093CBE-BB3E-43D0-9770-E9B6C1782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970">
            <a:off x="5990366" y="547854"/>
            <a:ext cx="1807850" cy="14824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86665DA-F0D1-429F-B969-59739EBDA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73" b="8821"/>
          <a:stretch/>
        </p:blipFill>
        <p:spPr>
          <a:xfrm rot="20215089">
            <a:off x="10065830" y="4728306"/>
            <a:ext cx="1731817" cy="1950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54809"/>
            <a:ext cx="4636682" cy="2809276"/>
            <a:chOff x="0" y="-54809"/>
            <a:chExt cx="4636682" cy="280927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250FF7B-8291-4C9F-A2AC-2E6BD432B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48" b="54188"/>
            <a:stretch/>
          </p:blipFill>
          <p:spPr>
            <a:xfrm>
              <a:off x="0" y="-54809"/>
              <a:ext cx="4636682" cy="280927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 rot="21035011">
              <a:off x="1641611" y="495811"/>
              <a:ext cx="2457218" cy="104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 rot="21077622">
            <a:off x="1969382" y="664269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77622">
            <a:off x="1965136" y="695035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5899" y="1255440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tập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5899" y="1226055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tập</a:t>
            </a:r>
            <a:endParaRPr lang="en-US" sz="11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" y="4944450"/>
            <a:ext cx="1109516" cy="1886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82" y="-951162"/>
            <a:ext cx="3170195" cy="3560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6082" y="6308278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VF Breathe Pro" panose="02000000000000000000" pitchFamily="2" charset="0"/>
              </a:rPr>
              <a:t>Linh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87033" y="1970026"/>
            <a:ext cx="14887722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9084" l="33684" r="60597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38017"/>
          <a:stretch/>
        </p:blipFill>
        <p:spPr>
          <a:xfrm>
            <a:off x="5926013" y="3464169"/>
            <a:ext cx="5451232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56284" y="897484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5273" y="3810001"/>
              <a:ext cx="2718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10</a:t>
              </a:r>
              <a:endParaRPr lang="en-US" sz="9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6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1" y="662301"/>
            <a:ext cx="9862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4" b="64054" l="0" r="32353">
                        <a14:backgroundMark x1="77294" y1="42866" x2="77294" y2="42866"/>
                        <a14:backgroundMark x1="91647" y1="54317" x2="91647" y2="5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052" t="-10578" r="68256" b="68919"/>
          <a:stretch/>
        </p:blipFill>
        <p:spPr>
          <a:xfrm>
            <a:off x="4595444" y="2080537"/>
            <a:ext cx="6037386" cy="450783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81686" y="3865419"/>
              <a:ext cx="2885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8</a:t>
              </a:r>
              <a:endParaRPr lang="en-US" sz="96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4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1BFA71-2692-46EB-BEC3-3BB4D8DEB883}"/>
              </a:ext>
            </a:extLst>
          </p:cNvPr>
          <p:cNvGrpSpPr/>
          <p:nvPr/>
        </p:nvGrpSpPr>
        <p:grpSpPr>
          <a:xfrm>
            <a:off x="3198172" y="1074678"/>
            <a:ext cx="269955" cy="1200330"/>
            <a:chOff x="3387881" y="2314322"/>
            <a:chExt cx="269955" cy="120033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DA819E-9BB6-4F8D-8C0F-6AFD634F8A50}"/>
                </a:ext>
              </a:extLst>
            </p:cNvPr>
            <p:cNvSpPr txBox="1"/>
            <p:nvPr/>
          </p:nvSpPr>
          <p:spPr>
            <a:xfrm>
              <a:off x="3473105" y="2314323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noFill/>
                <a:effectLst/>
                <a:uLnTx/>
                <a:uFillTx/>
                <a:latin typeface="UVN Dzung Dakao" panose="00000400000000000000" pitchFamily="2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52AF95A-60F8-4126-BE77-52AA5A079A53}"/>
                </a:ext>
              </a:extLst>
            </p:cNvPr>
            <p:cNvSpPr txBox="1"/>
            <p:nvPr/>
          </p:nvSpPr>
          <p:spPr>
            <a:xfrm>
              <a:off x="3387881" y="2314322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1200" cap="none" spc="0" normalizeH="0" baseline="0" noProof="0" dirty="0">
                <a:ln w="285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4038684" y="1989053"/>
            <a:ext cx="3395707" cy="2575381"/>
            <a:chOff x="3933534" y="5569526"/>
            <a:chExt cx="3395707" cy="2575381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3949790" y="5569526"/>
              <a:ext cx="337945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TẬP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3933534" y="5590362"/>
              <a:ext cx="337945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solidFill>
                    <a:srgbClr val="0070C0"/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TẬP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1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63993" y="-333550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2230189" y="581188"/>
            <a:ext cx="1231866" cy="698810"/>
            <a:chOff x="1931814" y="1427728"/>
            <a:chExt cx="1054023" cy="56692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53998"/>
              <a:chOff x="1931814" y="1440654"/>
              <a:chExt cx="751693" cy="553998"/>
            </a:xfrm>
          </p:grpSpPr>
          <p:sp>
            <p:nvSpPr>
              <p:cNvPr id="27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vi-VN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846" y="1427728"/>
              <a:ext cx="3259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latin typeface="+mj-lt"/>
                </a:rPr>
                <a:t>?</a:t>
              </a:r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14852"/>
              </p:ext>
            </p:extLst>
          </p:nvPr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8938"/>
              </p:ext>
            </p:extLst>
          </p:nvPr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70213" y="1953067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2142445" y="230645"/>
            <a:ext cx="890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</a:rPr>
              <a:t>Mỗi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các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phép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tính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có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kết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quả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số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trên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đó</a:t>
            </a:r>
            <a:r>
              <a:rPr lang="en-US" sz="3000" b="1" dirty="0">
                <a:solidFill>
                  <a:srgbClr val="002060"/>
                </a:solidFill>
              </a:rPr>
              <a:t>. </a:t>
            </a:r>
            <a:r>
              <a:rPr lang="en-US" sz="3000" b="1" dirty="0" err="1">
                <a:solidFill>
                  <a:srgbClr val="002060"/>
                </a:solidFill>
              </a:rPr>
              <a:t>Hỏi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nào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nhiều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nhất</a:t>
            </a:r>
            <a:r>
              <a:rPr lang="en-US" sz="3000" b="1" dirty="0">
                <a:solidFill>
                  <a:srgbClr val="002060"/>
                </a:solidFill>
              </a:rPr>
              <a:t>?</a:t>
            </a:r>
            <a:endParaRPr lang="vi-VN" sz="3000" b="1" dirty="0">
              <a:solidFill>
                <a:srgbClr val="002060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10050250" y="4217670"/>
            <a:ext cx="1485899" cy="22479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94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63993" y="-333550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: 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5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– 4 </a:t>
              </a:r>
            </a:p>
          </p:txBody>
        </p:sp>
      </p:grpSp>
      <p:sp>
        <p:nvSpPr>
          <p:cNvPr id="61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3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69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solidFill>
                        <a:schemeClr val="bg1">
                          <a:lumMod val="95000"/>
                        </a:schemeClr>
                      </a:solidFill>
                    </a:rPr>
                    <a:t>5</a:t>
                  </a:r>
                  <a:endParaRPr lang="en-US" sz="24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65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+ 9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x 3</a:t>
                  </a:r>
                </a:p>
              </p:txBody>
            </p:sp>
            <p:sp>
              <p:nvSpPr>
                <p:cNvPr id="74" name="Isosceles Triangle 73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?</a:t>
                </a:r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77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8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2357350" y="658959"/>
            <a:ext cx="1054112" cy="603082"/>
            <a:chOff x="1931814" y="1440654"/>
            <a:chExt cx="1054112" cy="60308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84775"/>
              <a:chOff x="1931814" y="1440654"/>
              <a:chExt cx="751693" cy="584775"/>
            </a:xfrm>
          </p:grpSpPr>
          <p:sp>
            <p:nvSpPr>
              <p:cNvPr id="83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Số</a:t>
                </a:r>
                <a:endParaRPr lang="vi-VN" sz="3200" b="1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8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77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04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1176794" y="251824"/>
            <a:ext cx="1047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2808494" y="1606415"/>
            <a:ext cx="8981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= 15 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33" y="3662769"/>
            <a:ext cx="4991100" cy="279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58333" y="171410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05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320589" y="283329"/>
            <a:ext cx="9980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Gà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2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Thỏ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459242" y="3139529"/>
            <a:ext cx="492993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831273" y="1013536"/>
            <a:ext cx="10529454" cy="4830928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03AFBDA-2CF4-4D29-970F-F841D3C3BF89}"/>
              </a:ext>
            </a:extLst>
          </p:cNvPr>
          <p:cNvGrpSpPr/>
          <p:nvPr/>
        </p:nvGrpSpPr>
        <p:grpSpPr>
          <a:xfrm>
            <a:off x="9157855" y="1428631"/>
            <a:ext cx="3146506" cy="732058"/>
            <a:chOff x="9157855" y="904299"/>
            <a:chExt cx="3146506" cy="732058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CDEF248-8254-42E0-8D1B-4FE95147BE3D}"/>
                </a:ext>
              </a:extLst>
            </p:cNvPr>
            <p:cNvSpPr/>
            <p:nvPr/>
          </p:nvSpPr>
          <p:spPr>
            <a:xfrm>
              <a:off x="9157855" y="914401"/>
              <a:ext cx="3034146" cy="7219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F5964C9-E167-449E-AC51-E5E489CCA764}"/>
                </a:ext>
              </a:extLst>
            </p:cNvPr>
            <p:cNvSpPr txBox="1"/>
            <p:nvPr/>
          </p:nvSpPr>
          <p:spPr>
            <a:xfrm>
              <a:off x="9180289" y="904299"/>
              <a:ext cx="3124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Dzung Dakao" panose="00000400000000000000" pitchFamily="2" charset="0"/>
                <a:ea typeface="字魂143号-正酷超级黑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11CA4E4-E19C-4D32-88FC-57B9A12EC2D2}"/>
              </a:ext>
            </a:extLst>
          </p:cNvPr>
          <p:cNvGrpSpPr/>
          <p:nvPr/>
        </p:nvGrpSpPr>
        <p:grpSpPr>
          <a:xfrm>
            <a:off x="0" y="976744"/>
            <a:ext cx="450199" cy="1898074"/>
            <a:chOff x="138545" y="568036"/>
            <a:chExt cx="450199" cy="1898074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6FBD454-2967-4F1B-9F6F-8728935F19DE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0A5CB1D-C481-4199-ABF2-FE632BDE0229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43号-正酷超级黑" panose="00000500000000000000" pitchFamily="2" charset="-122"/>
                  <a:ea typeface="字魂143号-正酷超级黑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TOÁN</a:t>
              </a:r>
              <a:r>
                <a:rPr kumimoji="0" lang="en-US" altLang="zh-CN" sz="2000" b="0" i="0" u="none" strike="noStrike" kern="1200" cap="none" spc="0" normalizeH="0" noProof="0" dirty="0">
                  <a:ln w="38100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43号-正酷超级黑" panose="00000500000000000000" pitchFamily="2" charset="-122"/>
                  <a:ea typeface="字魂143号-正酷超级黑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 HỌC 4</a:t>
              </a: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7BE9B22-CEDF-4099-BF1F-D6521FCD6FF1}"/>
              </a:ext>
            </a:extLst>
          </p:cNvPr>
          <p:cNvGrpSpPr/>
          <p:nvPr/>
        </p:nvGrpSpPr>
        <p:grpSpPr>
          <a:xfrm>
            <a:off x="11741801" y="4653776"/>
            <a:ext cx="450199" cy="1898074"/>
            <a:chOff x="138545" y="568036"/>
            <a:chExt cx="450199" cy="1898074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3955524-3E78-492D-BB8E-4FA2DFE7B681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A2A6B00-F395-499A-B6B7-6663CAD89C84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1540000">
            <a:off x="3651672" y="2326596"/>
            <a:ext cx="4097830" cy="1344280"/>
            <a:chOff x="4016345" y="5577001"/>
            <a:chExt cx="4097830" cy="1344280"/>
          </a:xfrm>
        </p:grpSpPr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032608" y="5577001"/>
              <a:ext cx="40815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DẶN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DÒ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016345" y="5597842"/>
              <a:ext cx="40815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DẶN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DÒ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3068789" y="-1203062"/>
            <a:ext cx="3773722" cy="377372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265B6165-19C3-4BEB-8597-C699CF7AF98C}"/>
              </a:ext>
            </a:extLst>
          </p:cNvPr>
          <p:cNvSpPr txBox="1"/>
          <p:nvPr/>
        </p:nvSpPr>
        <p:spPr>
          <a:xfrm rot="10800000" flipH="1" flipV="1">
            <a:off x="1798703" y="-217974"/>
            <a:ext cx="249299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000" b="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E62F34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rPr>
              <a:t>”</a:t>
            </a:r>
            <a:endParaRPr kumimoji="0" lang="zh-CN" altLang="en-US" sz="30000" b="0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E62F34"/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字魂100号-方方先锋体" panose="00000500000000000000" pitchFamily="2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6EEDEC2-26D1-4199-A459-B6898F0F28D5}"/>
              </a:ext>
            </a:extLst>
          </p:cNvPr>
          <p:cNvGrpSpPr/>
          <p:nvPr/>
        </p:nvGrpSpPr>
        <p:grpSpPr>
          <a:xfrm rot="16200000">
            <a:off x="2452255" y="5683863"/>
            <a:ext cx="450199" cy="1898074"/>
            <a:chOff x="138545" y="568036"/>
            <a:chExt cx="450199" cy="1898074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F698F27-1F4F-4E29-9E24-B4B4132D321D}"/>
                </a:ext>
              </a:extLst>
            </p:cNvPr>
            <p:cNvSpPr/>
            <p:nvPr/>
          </p:nvSpPr>
          <p:spPr>
            <a:xfrm rot="5400000">
              <a:off x="-588059" y="1294640"/>
              <a:ext cx="1898074" cy="4448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C753C8D3-A6CF-4B79-A0F9-1855132241DC}"/>
                </a:ext>
              </a:extLst>
            </p:cNvPr>
            <p:cNvSpPr txBox="1"/>
            <p:nvPr/>
          </p:nvSpPr>
          <p:spPr>
            <a:xfrm rot="5400000">
              <a:off x="-560348" y="1317018"/>
              <a:ext cx="1898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 w="381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3号-正酷超级黑" panose="00000500000000000000" pitchFamily="2" charset="-122"/>
                <a:ea typeface="字魂143号-正酷超级黑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72" name="文本框 69">
            <a:extLst>
              <a:ext uri="{FF2B5EF4-FFF2-40B4-BE49-F238E27FC236}">
                <a16:creationId xmlns:a16="http://schemas.microsoft.com/office/drawing/2014/main" id="{8C9DDD05-CC69-442C-A789-410143A381F7}"/>
              </a:ext>
            </a:extLst>
          </p:cNvPr>
          <p:cNvSpPr txBox="1"/>
          <p:nvPr/>
        </p:nvSpPr>
        <p:spPr>
          <a:xfrm>
            <a:off x="2149837" y="3778861"/>
            <a:ext cx="8525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Hoàn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thành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vào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vở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bài</a:t>
            </a:r>
            <a:r>
              <a:rPr lang="en-US" altLang="zh-CN" sz="5400" dirty="0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 </a:t>
            </a:r>
            <a:r>
              <a:rPr lang="en-US" altLang="zh-CN" sz="5400" dirty="0" err="1">
                <a:ln w="28575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字魂100号-方方先锋体" panose="00000500000000000000" pitchFamily="2" charset="-122"/>
              </a:rPr>
              <a:t>tập</a:t>
            </a:r>
            <a:endParaRPr kumimoji="0" lang="en-US" altLang="zh-CN" sz="5400" b="0" i="0" u="none" strike="noStrike" kern="12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字魂100号-方方先锋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77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4334060" y="1984489"/>
            <a:ext cx="2854425" cy="2598761"/>
            <a:chOff x="4227110" y="5569526"/>
            <a:chExt cx="2854425" cy="2598761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227110" y="5569526"/>
              <a:ext cx="2824812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GOOD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BYE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256723" y="5613742"/>
              <a:ext cx="2824812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solidFill>
                    <a:srgbClr val="0070C0"/>
                  </a:solidFill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GOOD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BYE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77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1088572" y="284119"/>
            <a:ext cx="9311520" cy="64650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983833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621BFA71-2692-46EB-BEC3-3BB4D8DEB883}"/>
              </a:ext>
            </a:extLst>
          </p:cNvPr>
          <p:cNvGrpSpPr/>
          <p:nvPr/>
        </p:nvGrpSpPr>
        <p:grpSpPr>
          <a:xfrm>
            <a:off x="594347" y="94140"/>
            <a:ext cx="5909465" cy="830998"/>
            <a:chOff x="3456600" y="2314322"/>
            <a:chExt cx="5909465" cy="83099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DA819E-9BB6-4F8D-8C0F-6AFD634F8A50}"/>
                </a:ext>
              </a:extLst>
            </p:cNvPr>
            <p:cNvSpPr txBox="1"/>
            <p:nvPr/>
          </p:nvSpPr>
          <p:spPr>
            <a:xfrm>
              <a:off x="3473105" y="2314323"/>
              <a:ext cx="5892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YÊU</a:t>
              </a:r>
              <a:r>
                <a:rPr kumimoji="0" lang="en-US" altLang="zh-CN" sz="4800" b="1" i="0" u="none" strike="noStrike" kern="1200" cap="none" spc="0" normalizeH="0" noProof="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 CẦU CẦN ĐẠT</a:t>
              </a:r>
              <a:endParaRPr kumimoji="0" lang="zh-CN" altLang="en-US" sz="4800" b="1" i="0" u="none" strike="noStrike" kern="1200" cap="none" spc="0" normalizeH="0" baseline="0" noProof="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字魂100号-方方先锋体" panose="00000500000000000000" pitchFamily="2" charset="-122"/>
                <a:cs typeface="Arial" panose="020B0604020202020204" pitchFamily="34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52AF95A-60F8-4126-BE77-52AA5A079A53}"/>
                </a:ext>
              </a:extLst>
            </p:cNvPr>
            <p:cNvSpPr txBox="1"/>
            <p:nvPr/>
          </p:nvSpPr>
          <p:spPr>
            <a:xfrm>
              <a:off x="3456600" y="2314322"/>
              <a:ext cx="5892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62F34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YÊU</a:t>
              </a:r>
              <a:r>
                <a:rPr kumimoji="0" lang="en-US" altLang="zh-CN" sz="4800" b="1" i="0" u="none" strike="noStrike" kern="1200" cap="none" spc="0" normalizeH="0" noProof="0" dirty="0">
                  <a:ln w="28575">
                    <a:noFill/>
                  </a:ln>
                  <a:solidFill>
                    <a:srgbClr val="E62F34"/>
                  </a:solidFill>
                  <a:effectLst/>
                  <a:uLnTx/>
                  <a:uFillTx/>
                  <a:latin typeface="Arial" panose="020B0604020202020204" pitchFamily="34" charset="0"/>
                  <a:ea typeface="字魂100号-方方先锋体" panose="00000500000000000000" pitchFamily="2" charset="-122"/>
                  <a:cs typeface="Arial" panose="020B0604020202020204" pitchFamily="34" charset="0"/>
                  <a:sym typeface="字魂100号-方方先锋体" panose="00000500000000000000" pitchFamily="2" charset="-122"/>
                </a:rPr>
                <a:t> CẦU CẦN ĐẠT</a:t>
              </a:r>
              <a:endParaRPr kumimoji="0" lang="zh-CN" altLang="en-US" sz="4800" b="1" i="0" u="none" strike="noStrike" kern="1200" cap="none" spc="0" normalizeH="0" baseline="0" noProof="0" dirty="0">
                <a:ln w="28575">
                  <a:noFill/>
                </a:ln>
                <a:solidFill>
                  <a:srgbClr val="E62F34"/>
                </a:solidFill>
                <a:effectLst/>
                <a:uLnTx/>
                <a:uFillTx/>
                <a:latin typeface="Arial" panose="020B0604020202020204" pitchFamily="34" charset="0"/>
                <a:ea typeface="字魂100号-方方先锋体" panose="00000500000000000000" pitchFamily="2" charset="-122"/>
                <a:cs typeface="Arial" panose="020B0604020202020204" pitchFamily="34" charset="0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E513FEEB-E851-4A28-97F3-00D024BCDE70}"/>
              </a:ext>
            </a:extLst>
          </p:cNvPr>
          <p:cNvSpPr txBox="1"/>
          <p:nvPr/>
        </p:nvSpPr>
        <p:spPr>
          <a:xfrm>
            <a:off x="2012835" y="1841242"/>
            <a:ext cx="7154335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935601" y="358293"/>
            <a:ext cx="4969299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3675988" y="2141309"/>
            <a:ext cx="3251435" cy="2575382"/>
            <a:chOff x="4005669" y="5569524"/>
            <a:chExt cx="3251435" cy="2575382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4021923" y="5569524"/>
              <a:ext cx="323518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KHỞI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ĐỘNG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4005669" y="5590361"/>
              <a:ext cx="323518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KHỞI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FEE65B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ĐỘNG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EE65B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7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B43502B-C879-47C5-A0BB-68D1EC954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8"/>
          <a:stretch/>
        </p:blipFill>
        <p:spPr>
          <a:xfrm>
            <a:off x="0" y="4746862"/>
            <a:ext cx="12192000" cy="2111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D0204D-B9FD-4FB8-B8E4-398A3FCCF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2768914" y="0"/>
            <a:ext cx="5935248" cy="5387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D45218-F2A9-42C9-B4F3-A091A9E2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457" y="235527"/>
            <a:ext cx="1807850" cy="14824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65BAB9-0E59-489B-964F-E16280A4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1"/>
          <a:stretch/>
        </p:blipFill>
        <p:spPr>
          <a:xfrm flipH="1">
            <a:off x="8505259" y="517885"/>
            <a:ext cx="2999508" cy="42668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A33C1E-7DB4-4845-889E-47A7024DA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052" y="2633106"/>
            <a:ext cx="2621507" cy="4224894"/>
          </a:xfrm>
          <a:prstGeom prst="rect">
            <a:avLst/>
          </a:prstGeom>
        </p:spPr>
      </p:pic>
      <p:grpSp>
        <p:nvGrpSpPr>
          <p:cNvPr id="16" name="组合 97">
            <a:extLst>
              <a:ext uri="{FF2B5EF4-FFF2-40B4-BE49-F238E27FC236}">
                <a16:creationId xmlns:a16="http://schemas.microsoft.com/office/drawing/2014/main" id="{CD16FECB-4DE1-45C4-BA90-C57D62FE79D4}"/>
              </a:ext>
            </a:extLst>
          </p:cNvPr>
          <p:cNvGrpSpPr/>
          <p:nvPr/>
        </p:nvGrpSpPr>
        <p:grpSpPr>
          <a:xfrm rot="20943661">
            <a:off x="3261227" y="2604605"/>
            <a:ext cx="4950620" cy="1344274"/>
            <a:chOff x="3156076" y="6185079"/>
            <a:chExt cx="4950620" cy="1344274"/>
          </a:xfrm>
        </p:grpSpPr>
        <p:sp>
          <p:nvSpPr>
            <p:cNvPr id="17" name="文本框 99">
              <a:extLst>
                <a:ext uri="{FF2B5EF4-FFF2-40B4-BE49-F238E27FC236}">
                  <a16:creationId xmlns:a16="http://schemas.microsoft.com/office/drawing/2014/main" id="{F59ADDBF-9472-4A10-BE1B-F0BD150AFBA6}"/>
                </a:ext>
              </a:extLst>
            </p:cNvPr>
            <p:cNvSpPr txBox="1"/>
            <p:nvPr/>
          </p:nvSpPr>
          <p:spPr>
            <a:xfrm rot="60000">
              <a:off x="3172332" y="6185079"/>
              <a:ext cx="49343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TRÒ</a:t>
              </a:r>
              <a:r>
                <a:rPr kumimoji="0" lang="en-US" altLang="zh-CN" sz="8000" b="0" i="0" u="none" strike="noStrike" kern="1200" cap="none" spc="0" normalizeH="0" noProof="0" dirty="0">
                  <a:ln w="762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CHƠI</a:t>
              </a:r>
              <a:endParaRPr kumimoji="0" lang="en-US" altLang="zh-CN" sz="8000" b="0" i="0" u="none" strike="noStrike" kern="1200" cap="none" spc="0" normalizeH="0" baseline="0" noProof="0" dirty="0">
                <a:ln w="762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文本框 98">
              <a:extLst>
                <a:ext uri="{FF2B5EF4-FFF2-40B4-BE49-F238E27FC236}">
                  <a16:creationId xmlns:a16="http://schemas.microsoft.com/office/drawing/2014/main" id="{048F13A2-ACC6-4197-83F5-2F159FB68192}"/>
                </a:ext>
              </a:extLst>
            </p:cNvPr>
            <p:cNvSpPr txBox="1"/>
            <p:nvPr/>
          </p:nvSpPr>
          <p:spPr>
            <a:xfrm rot="60000">
              <a:off x="3156076" y="6205914"/>
              <a:ext cx="49343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TRÒ</a:t>
              </a:r>
              <a:r>
                <a:rPr kumimoji="0" lang="en-US" altLang="zh-CN" sz="80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Dzung Dakao" panose="00000400000000000000" pitchFamily="2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CHƠI</a:t>
              </a:r>
              <a:endPara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Dzung Dakao" panose="00000400000000000000" pitchFamily="2" charset="0"/>
                <a:ea typeface="Cambria" panose="02040503050406030204" pitchFamily="18" charset="0"/>
                <a:sym typeface="字魂100号-方方先锋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5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3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UVN Dzung Dakao" panose="00000400000000000000" pitchFamily="2" charset="0"/>
            </a:endParaRPr>
          </a:p>
        </p:txBody>
      </p:sp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7675086" y="3625850"/>
            <a:ext cx="3284855" cy="323215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274754" y="5893044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4</a:t>
            </a:r>
          </a:p>
        </p:txBody>
      </p:sp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6276974" y="2715035"/>
            <a:ext cx="2400301" cy="236178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74905" y="4463517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5</a:t>
            </a:r>
          </a:p>
        </p:txBody>
      </p:sp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10052622" y="3435431"/>
            <a:ext cx="2400301" cy="23617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836632" y="5241925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UVN Dzung Dakao" panose="00000400000000000000" pitchFamily="2" charset="0"/>
              </a:rPr>
              <a:t>6</a:t>
            </a:r>
          </a:p>
        </p:txBody>
      </p:sp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29" y="328350"/>
            <a:ext cx="837053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03250" y="1028398"/>
            <a:ext cx="7694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? 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8097551" cy="4789573"/>
            <a:chOff x="1902690" y="2472952"/>
            <a:chExt cx="8097551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90926" y="4237795"/>
              <a:ext cx="55093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15</a:t>
              </a:r>
              <a:endParaRPr lang="en-US" sz="54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66761" y="1011686"/>
            <a:ext cx="8515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: 5 = ?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8065279" cy="4789573"/>
            <a:chOff x="1902694" y="2472952"/>
            <a:chExt cx="806527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25517" y="4048745"/>
              <a:ext cx="49424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5</a:t>
              </a:r>
              <a:endParaRPr lang="en-US" sz="72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0592" y="864160"/>
            <a:ext cx="11225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7 = ?</a:t>
            </a:r>
            <a:endParaRPr lang="en-US" sz="6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58500" y="3885415"/>
              <a:ext cx="32589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14</a:t>
              </a:r>
              <a:endParaRPr lang="en-US" sz="96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5223" l="63751" r="91632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4953"/>
          <a:stretch/>
        </p:blipFill>
        <p:spPr>
          <a:xfrm>
            <a:off x="2753859" y="3096669"/>
            <a:ext cx="8944706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835533" y="294853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48853" y="575616"/>
            <a:ext cx="737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x 7 = ?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244802" y="3984662"/>
              <a:ext cx="34451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9600" dirty="0">
                  <a:latin typeface="Arial Black" panose="020B0A04020102020204" pitchFamily="34" charset="0"/>
                </a:rPr>
                <a:t>3</a:t>
              </a:r>
              <a:r>
                <a:rPr lang="en-US" sz="9600" dirty="0">
                  <a:latin typeface="Arial Black" panose="020B0A040201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0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474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518</Words>
  <Application>Microsoft Office PowerPoint</Application>
  <PresentationFormat>Widescreen</PresentationFormat>
  <Paragraphs>176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Times New Roman</vt:lpstr>
      <vt:lpstr>字魂143号-正酷超级黑</vt:lpstr>
      <vt:lpstr>Cambria</vt:lpstr>
      <vt:lpstr>Arial</vt:lpstr>
      <vt:lpstr>SVN-Lobster</vt:lpstr>
      <vt:lpstr>Calibri Light</vt:lpstr>
      <vt:lpstr>UVN Dzung Dakao</vt:lpstr>
      <vt:lpstr>字魂100号-方方先锋体</vt:lpstr>
      <vt:lpstr>等线</vt:lpstr>
      <vt:lpstr>#9Slide07 Altus</vt:lpstr>
      <vt:lpstr>#9Slide07 HoneyCream</vt:lpstr>
      <vt:lpstr>SVN-Block</vt:lpstr>
      <vt:lpstr>Arial Black</vt:lpstr>
      <vt:lpstr>UVF Breathe Pro</vt:lpstr>
      <vt:lpstr>SVN-Newton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 NON TEAM</cp:keywords>
  <cp:lastModifiedBy>huyền phạm</cp:lastModifiedBy>
  <cp:revision>30</cp:revision>
  <dcterms:created xsi:type="dcterms:W3CDTF">2022-03-28T08:58:00Z</dcterms:created>
  <dcterms:modified xsi:type="dcterms:W3CDTF">2025-05-16T10:34:59Z</dcterms:modified>
</cp:coreProperties>
</file>