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91" r:id="rId2"/>
    <p:sldMasterId id="2147483797" r:id="rId3"/>
  </p:sldMasterIdLst>
  <p:notesMasterIdLst>
    <p:notesMasterId r:id="rId21"/>
  </p:notesMasterIdLst>
  <p:sldIdLst>
    <p:sldId id="2698" r:id="rId4"/>
    <p:sldId id="257" r:id="rId5"/>
    <p:sldId id="259" r:id="rId6"/>
    <p:sldId id="260" r:id="rId7"/>
    <p:sldId id="2697" r:id="rId8"/>
    <p:sldId id="263" r:id="rId9"/>
    <p:sldId id="264" r:id="rId10"/>
    <p:sldId id="256" r:id="rId11"/>
    <p:sldId id="2699" r:id="rId12"/>
    <p:sldId id="2661" r:id="rId13"/>
    <p:sldId id="2667" r:id="rId14"/>
    <p:sldId id="2668" r:id="rId15"/>
    <p:sldId id="2669" r:id="rId16"/>
    <p:sldId id="2674" r:id="rId17"/>
    <p:sldId id="2694" r:id="rId18"/>
    <p:sldId id="2695" r:id="rId19"/>
    <p:sldId id="269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C6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498" autoAdjust="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D08FA-9836-4584-B41F-A614806064F8}" type="datetimeFigureOut">
              <a:rPr lang="en-US" smtClean="0"/>
              <a:t>16/11/2025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046CE-CC94-461C-8F89-749D2C3B08B1}" type="slidenum">
              <a:rPr lang="en-US" smtClean="0"/>
              <a:t>‹#›</a:t>
            </a:fld>
            <a:endParaRPr lang="en-US"/>
          </a:p>
        </p:txBody>
      </p:sp>
    </p:spTree>
    <p:extLst>
      <p:ext uri="{BB962C8B-B14F-4D97-AF65-F5344CB8AC3E}">
        <p14:creationId xmlns:p14="http://schemas.microsoft.com/office/powerpoint/2010/main" val="186471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36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302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022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58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468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645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02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037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21FADF-E6FB-4266-9748-7C5144D43EB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F87AC28-BB45-453F-A55E-BEF6DF088A1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63C0AAA-879B-45E8-956C-DA317ADD8D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32BE806-9347-4D76-8F6F-8C71C53A6E3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1C10545-9BE8-4706-886E-7B66923EF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64404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29CF29-4A39-451D-9618-112093E1F32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E338048-A981-4826-9C48-91343EBC5689}"/>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8C77D2-CD9A-497C-9DA7-0A3CE2FB8C3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3471FD5-E56D-4D63-BE5C-C77EC7AB6B8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734FF10-C88D-45C9-991E-C69B0AD9D95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95704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A9EF3D7-652E-44B4-B4F2-2C62775DF99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B10933E-7816-4C12-8CB6-48731169E28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33E5553-77AE-45D2-9FD3-5862ADF6D0A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12680F7-2355-4CF2-8AFC-B062C8AFE3A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2C2932F-47CA-49E0-9475-990D68660B0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94007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16/11/2025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9862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16/11/2025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97912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16/11/2025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93784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16/11/2025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96947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16/11/2025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41120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581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9901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678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74E0D0-DC21-4C4D-A8B0-799058637CF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3F7DEC-D939-4A34-83D9-83D507753B50}"/>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F090CC-7A75-4490-BEF9-2F94B17BD4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675886C-FE14-4673-A29B-E6FE5384D67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5A18DE9-95F0-4B7B-9B44-A50FB04911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76491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5063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4404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1719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5060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4327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4931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3087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983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87681-08B8-4583-989D-35BF601142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DFD051D-8009-4397-BFC2-75EA7C25C75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7792483-81F6-4FE9-A126-98CFFF773B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AD1625D-4B23-4017-A302-19DC5ED2BC5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26E198-77CB-4B69-9F9B-DB340DEC899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38926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6A3E9F-D981-4021-B084-E6DC73AB812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2986556-1EEB-4CC7-8EEF-6AADD8D840B2}"/>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EC6C37F-CA31-49E2-AABB-3046E3EE505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7C43F1B-F552-419A-A5AA-4D77471A2C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7072B11-202A-4237-B2C3-6B4D518E064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E378FF8-EE34-404F-923F-B6F9956D5EE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21135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AAC71B-A0E8-4A69-9359-16150DD788F2}"/>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9C4EA58-5761-4341-8C6C-70CA79F0CC5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640CC29-2A6E-49BB-8CFE-6B2682B53C2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E644A87-A7AC-46A6-A5E5-429621855E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1FCBC06-A702-469C-8885-EBFDBC9DAE85}"/>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FA23F41-3BF2-42F3-9130-704CC2A4A9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4E512CF-71E5-443F-BAD9-F81F47FA05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BEA0FA81-3F0B-4998-A56E-B62FE28C94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82862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E63428-9444-4AA2-8F40-C1CEA1A871E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EF0B7C-D119-406A-8241-5AF0CAA1A44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0481880-00BC-4FF9-B8F7-9D144079B01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B84BBAF6-0209-49CB-885E-4F8854A787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6355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89247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4B0E05-DE30-485A-A465-C8072F3108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7DCC0B7-8E64-4167-BB4E-4050F349D3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728DC0C-BFEA-4C2A-9957-2CCDB44538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A06335-893B-4176-96A4-8C469D884C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C3280AA-2D87-496D-9C9B-FAAE1F43E2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CE82B35-CF86-41BC-ADCF-A271353C787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37810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5CEB31-7637-438D-A61E-26C1BC9552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C84EB0A-F0E7-4D37-BAFA-A2BA830E25B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73BE547-8675-40A6-95F8-51AE1F7BE0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96F94B6-CE19-46EB-9CA1-9C090D3B579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166B540-2BC2-4EC5-9FA8-2362507EBD9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FD9AD9D9-8F7C-4B72-88E9-2A19E843EB9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94065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6C7E89-87D3-2F68-A72F-6E87FF87EE9E}"/>
              </a:ext>
            </a:extLst>
          </p:cNvPr>
          <p:cNvPicPr>
            <a:picLocks noChangeAspect="1"/>
          </p:cNvPicPr>
          <p:nvPr userDrawn="1"/>
        </p:nvPicPr>
        <p:blipFill>
          <a:blip r:embed="rId13"/>
          <a:stretch>
            <a:fillRect/>
          </a:stretch>
        </p:blipFill>
        <p:spPr>
          <a:xfrm>
            <a:off x="-1" y="0"/>
            <a:ext cx="12192001" cy="6858000"/>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id="{0B0587DB-77F7-926C-29D1-D0F956660F1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52602" y="133648"/>
            <a:ext cx="1590050" cy="1590050"/>
          </a:xfrm>
          <a:prstGeom prst="rect">
            <a:avLst/>
          </a:prstGeom>
        </p:spPr>
      </p:pic>
    </p:spTree>
    <p:extLst>
      <p:ext uri="{BB962C8B-B14F-4D97-AF65-F5344CB8AC3E}">
        <p14:creationId xmlns:p14="http://schemas.microsoft.com/office/powerpoint/2010/main" val="2855583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99" r:id="rId8"/>
    <p:sldLayoutId id="2147483700" r:id="rId9"/>
    <p:sldLayoutId id="2147483701" r:id="rId10"/>
    <p:sldLayoutId id="2147483702"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5E87F3D7-A760-9DB0-BA2A-9D46A127D56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752602" y="133648"/>
            <a:ext cx="1590050" cy="1590050"/>
          </a:xfrm>
          <a:prstGeom prst="rect">
            <a:avLst/>
          </a:prstGeom>
        </p:spPr>
      </p:pic>
    </p:spTree>
    <p:extLst>
      <p:ext uri="{BB962C8B-B14F-4D97-AF65-F5344CB8AC3E}">
        <p14:creationId xmlns:p14="http://schemas.microsoft.com/office/powerpoint/2010/main" val="3792560478"/>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16/11/2025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9" name="Picture 8" descr="A round pink circle with white text and a black background&#10;&#10;AI-generated content may be incorrect.">
            <a:extLst>
              <a:ext uri="{FF2B5EF4-FFF2-40B4-BE49-F238E27FC236}">
                <a16:creationId xmlns:a16="http://schemas.microsoft.com/office/drawing/2014/main" id="{9009E2EC-FEA2-44D8-60BA-ABCFF99BCF1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2602" y="133648"/>
            <a:ext cx="1590050" cy="1590050"/>
          </a:xfrm>
          <a:prstGeom prst="rect">
            <a:avLst/>
          </a:prstGeom>
        </p:spPr>
      </p:pic>
    </p:spTree>
    <p:extLst>
      <p:ext uri="{BB962C8B-B14F-4D97-AF65-F5344CB8AC3E}">
        <p14:creationId xmlns:p14="http://schemas.microsoft.com/office/powerpoint/2010/main" val="162283684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40.png"/><Relationship Id="rId4" Type="http://schemas.openxmlformats.org/officeDocument/2006/relationships/image" Target="../media/image39.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42.png"/><Relationship Id="rId4" Type="http://schemas.openxmlformats.org/officeDocument/2006/relationships/image" Target="../media/image39.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9.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39.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45.png"/><Relationship Id="rId4" Type="http://schemas.openxmlformats.org/officeDocument/2006/relationships/image" Target="../media/image39.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39.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39.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2.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3.gif"/><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audio" Target="NULL" TargetMode="External"/><Relationship Id="rId7" Type="http://schemas.openxmlformats.org/officeDocument/2006/relationships/image" Target="../media/image15.png"/><Relationship Id="rId12" Type="http://schemas.openxmlformats.org/officeDocument/2006/relationships/image" Target="../media/image20.gi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4.png"/><Relationship Id="rId11" Type="http://schemas.openxmlformats.org/officeDocument/2006/relationships/image" Target="../media/image19.gif"/><Relationship Id="rId5" Type="http://schemas.openxmlformats.org/officeDocument/2006/relationships/slideLayout" Target="../slideLayouts/slideLayout12.xml"/><Relationship Id="rId15" Type="http://schemas.openxmlformats.org/officeDocument/2006/relationships/image" Target="../media/image11.png"/><Relationship Id="rId10" Type="http://schemas.openxmlformats.org/officeDocument/2006/relationships/image" Target="../media/image18.png"/><Relationship Id="rId4" Type="http://schemas.microsoft.com/office/2007/relationships/media" Target="../media/media4.wav"/><Relationship Id="rId9" Type="http://schemas.openxmlformats.org/officeDocument/2006/relationships/image" Target="../media/image17.png"/><Relationship Id="rId14" Type="http://schemas.openxmlformats.org/officeDocument/2006/relationships/image" Target="../media/image22.gif"/></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audio" Target="NULL" TargetMode="External"/><Relationship Id="rId7" Type="http://schemas.openxmlformats.org/officeDocument/2006/relationships/image" Target="../media/image15.png"/><Relationship Id="rId12" Type="http://schemas.openxmlformats.org/officeDocument/2006/relationships/image" Target="../media/image20.gi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4.png"/><Relationship Id="rId11" Type="http://schemas.openxmlformats.org/officeDocument/2006/relationships/image" Target="../media/image19.gif"/><Relationship Id="rId5" Type="http://schemas.openxmlformats.org/officeDocument/2006/relationships/slideLayout" Target="../slideLayouts/slideLayout12.xml"/><Relationship Id="rId15" Type="http://schemas.openxmlformats.org/officeDocument/2006/relationships/image" Target="../media/image11.png"/><Relationship Id="rId10" Type="http://schemas.openxmlformats.org/officeDocument/2006/relationships/image" Target="../media/image23.png"/><Relationship Id="rId4" Type="http://schemas.microsoft.com/office/2007/relationships/media" Target="../media/media4.wav"/><Relationship Id="rId9" Type="http://schemas.openxmlformats.org/officeDocument/2006/relationships/image" Target="../media/image17.png"/><Relationship Id="rId14" Type="http://schemas.openxmlformats.org/officeDocument/2006/relationships/image" Target="../media/image22.gif"/></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audio" Target="NULL" TargetMode="External"/><Relationship Id="rId7" Type="http://schemas.openxmlformats.org/officeDocument/2006/relationships/image" Target="../media/image15.png"/><Relationship Id="rId12" Type="http://schemas.openxmlformats.org/officeDocument/2006/relationships/image" Target="../media/image20.gi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4.png"/><Relationship Id="rId11" Type="http://schemas.openxmlformats.org/officeDocument/2006/relationships/image" Target="../media/image19.gif"/><Relationship Id="rId5" Type="http://schemas.openxmlformats.org/officeDocument/2006/relationships/slideLayout" Target="../slideLayouts/slideLayout12.xml"/><Relationship Id="rId15" Type="http://schemas.openxmlformats.org/officeDocument/2006/relationships/image" Target="../media/image11.png"/><Relationship Id="rId10" Type="http://schemas.openxmlformats.org/officeDocument/2006/relationships/image" Target="../media/image24.png"/><Relationship Id="rId4" Type="http://schemas.microsoft.com/office/2007/relationships/media" Target="../media/media4.wav"/><Relationship Id="rId9" Type="http://schemas.openxmlformats.org/officeDocument/2006/relationships/image" Target="../media/image17.png"/><Relationship Id="rId14" Type="http://schemas.openxmlformats.org/officeDocument/2006/relationships/image" Target="../media/image22.gif"/></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audio" Target="NULL" TargetMode="External"/><Relationship Id="rId7" Type="http://schemas.openxmlformats.org/officeDocument/2006/relationships/image" Target="../media/image15.png"/><Relationship Id="rId12" Type="http://schemas.openxmlformats.org/officeDocument/2006/relationships/image" Target="../media/image20.gi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4.png"/><Relationship Id="rId11" Type="http://schemas.openxmlformats.org/officeDocument/2006/relationships/image" Target="../media/image19.gif"/><Relationship Id="rId5" Type="http://schemas.openxmlformats.org/officeDocument/2006/relationships/slideLayout" Target="../slideLayouts/slideLayout12.xml"/><Relationship Id="rId15" Type="http://schemas.openxmlformats.org/officeDocument/2006/relationships/image" Target="../media/image11.png"/><Relationship Id="rId10" Type="http://schemas.openxmlformats.org/officeDocument/2006/relationships/image" Target="../media/image25.png"/><Relationship Id="rId4" Type="http://schemas.microsoft.com/office/2007/relationships/media" Target="../media/media4.wav"/><Relationship Id="rId9" Type="http://schemas.openxmlformats.org/officeDocument/2006/relationships/image" Target="../media/image17.png"/><Relationship Id="rId14" Type="http://schemas.openxmlformats.org/officeDocument/2006/relationships/image" Target="../media/image22.gif"/></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3.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DDE3"/>
        </a:solidFill>
        <a:effectLst/>
      </p:bgPr>
    </p:bg>
    <p:spTree>
      <p:nvGrpSpPr>
        <p:cNvPr id="1" name=""/>
        <p:cNvGrpSpPr/>
        <p:nvPr/>
      </p:nvGrpSpPr>
      <p:grpSpPr>
        <a:xfrm>
          <a:off x="0" y="0"/>
          <a:ext cx="0" cy="0"/>
          <a:chOff x="0" y="0"/>
          <a:chExt cx="0" cy="0"/>
        </a:xfrm>
      </p:grpSpPr>
      <p:grpSp>
        <p:nvGrpSpPr>
          <p:cNvPr id="2" name="Group 2"/>
          <p:cNvGrpSpPr/>
          <p:nvPr/>
        </p:nvGrpSpPr>
        <p:grpSpPr>
          <a:xfrm>
            <a:off x="1717064" y="931989"/>
            <a:ext cx="10359788" cy="3677226"/>
            <a:chOff x="0" y="-38100"/>
            <a:chExt cx="4092756" cy="1452731"/>
          </a:xfrm>
        </p:grpSpPr>
        <p:sp>
          <p:nvSpPr>
            <p:cNvPr id="3" name="Freeform 3"/>
            <p:cNvSpPr/>
            <p:nvPr/>
          </p:nvSpPr>
          <p:spPr>
            <a:xfrm>
              <a:off x="0" y="0"/>
              <a:ext cx="4092756" cy="1414631"/>
            </a:xfrm>
            <a:custGeom>
              <a:avLst/>
              <a:gdLst/>
              <a:ahLst/>
              <a:cxnLst/>
              <a:rect l="l" t="t" r="r" b="b"/>
              <a:pathLst>
                <a:path w="4092756" h="1414631">
                  <a:moveTo>
                    <a:pt x="39856" y="0"/>
                  </a:moveTo>
                  <a:lnTo>
                    <a:pt x="4052900" y="0"/>
                  </a:lnTo>
                  <a:cubicBezTo>
                    <a:pt x="4074911" y="0"/>
                    <a:pt x="4092756" y="17844"/>
                    <a:pt x="4092756" y="39856"/>
                  </a:cubicBezTo>
                  <a:lnTo>
                    <a:pt x="4092756" y="1374775"/>
                  </a:lnTo>
                  <a:cubicBezTo>
                    <a:pt x="4092756" y="1385345"/>
                    <a:pt x="4088557" y="1395483"/>
                    <a:pt x="4081082" y="1402957"/>
                  </a:cubicBezTo>
                  <a:cubicBezTo>
                    <a:pt x="4073608" y="1410432"/>
                    <a:pt x="4063470" y="1414631"/>
                    <a:pt x="4052900" y="1414631"/>
                  </a:cubicBezTo>
                  <a:lnTo>
                    <a:pt x="39856" y="1414631"/>
                  </a:lnTo>
                  <a:cubicBezTo>
                    <a:pt x="17844" y="1414631"/>
                    <a:pt x="0" y="1396787"/>
                    <a:pt x="0" y="1374775"/>
                  </a:cubicBezTo>
                  <a:lnTo>
                    <a:pt x="0" y="39856"/>
                  </a:lnTo>
                  <a:cubicBezTo>
                    <a:pt x="0" y="17844"/>
                    <a:pt x="17844" y="0"/>
                    <a:pt x="39856" y="0"/>
                  </a:cubicBezTo>
                  <a:close/>
                </a:path>
              </a:pathLst>
            </a:custGeom>
            <a:solidFill>
              <a:srgbClr val="FFFFFF"/>
            </a:solidFill>
          </p:spPr>
          <p:txBody>
            <a:bodyPr/>
            <a:lstStyle/>
            <a:p>
              <a:pPr defTabSz="609630"/>
              <a:endParaRPr lang="en-US" sz="1200">
                <a:solidFill>
                  <a:prstClr val="black"/>
                </a:solidFill>
                <a:latin typeface="Calibri"/>
              </a:endParaRPr>
            </a:p>
          </p:txBody>
        </p:sp>
        <p:sp>
          <p:nvSpPr>
            <p:cNvPr id="4" name="TextBox 4"/>
            <p:cNvSpPr txBox="1"/>
            <p:nvPr/>
          </p:nvSpPr>
          <p:spPr>
            <a:xfrm>
              <a:off x="0" y="-38100"/>
              <a:ext cx="4092756" cy="145273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p:cNvGrpSpPr/>
          <p:nvPr/>
        </p:nvGrpSpPr>
        <p:grpSpPr>
          <a:xfrm>
            <a:off x="-517556" y="508480"/>
            <a:ext cx="3793535" cy="6349521"/>
            <a:chOff x="0" y="0"/>
            <a:chExt cx="7587070" cy="12699041"/>
          </a:xfrm>
        </p:grpSpPr>
        <p:sp>
          <p:nvSpPr>
            <p:cNvPr id="10" name="Freeform 10"/>
            <p:cNvSpPr/>
            <p:nvPr/>
          </p:nvSpPr>
          <p:spPr>
            <a:xfrm flipH="1">
              <a:off x="0" y="0"/>
              <a:ext cx="7334702" cy="12699041"/>
            </a:xfrm>
            <a:custGeom>
              <a:avLst/>
              <a:gdLst/>
              <a:ahLst/>
              <a:cxnLst/>
              <a:rect l="l" t="t" r="r" b="b"/>
              <a:pathLst>
                <a:path w="7334702" h="12699041">
                  <a:moveTo>
                    <a:pt x="7334702" y="0"/>
                  </a:moveTo>
                  <a:lnTo>
                    <a:pt x="0" y="0"/>
                  </a:lnTo>
                  <a:lnTo>
                    <a:pt x="0" y="12699041"/>
                  </a:lnTo>
                  <a:lnTo>
                    <a:pt x="7334702" y="12699041"/>
                  </a:lnTo>
                  <a:lnTo>
                    <a:pt x="7334702" y="0"/>
                  </a:lnTo>
                  <a:close/>
                </a:path>
              </a:pathLst>
            </a:custGeom>
            <a:blipFill>
              <a:blip r:embed="rId2">
                <a:extLst>
                  <a:ext uri="{96DAC541-7B7A-43D3-8B79-37D633B846F1}">
                    <asvg:svgBlip xmlns:asvg="http://schemas.microsoft.com/office/drawing/2016/SVG/main" r:embed="rId3"/>
                  </a:ext>
                </a:extLst>
              </a:blip>
              <a:stretch>
                <a:fillRect l="-23777" r="-30471"/>
              </a:stretch>
            </a:blipFill>
          </p:spPr>
          <p:txBody>
            <a:bodyPr/>
            <a:lstStyle/>
            <a:p>
              <a:pPr defTabSz="609630"/>
              <a:endParaRPr lang="en-US" sz="1200">
                <a:solidFill>
                  <a:prstClr val="black"/>
                </a:solidFill>
                <a:latin typeface="Calibri"/>
              </a:endParaRPr>
            </a:p>
          </p:txBody>
        </p:sp>
        <p:grpSp>
          <p:nvGrpSpPr>
            <p:cNvPr id="11" name="Group 11"/>
            <p:cNvGrpSpPr/>
            <p:nvPr/>
          </p:nvGrpSpPr>
          <p:grpSpPr>
            <a:xfrm>
              <a:off x="5829069" y="842833"/>
              <a:ext cx="1758001" cy="2625846"/>
              <a:chOff x="0" y="0"/>
              <a:chExt cx="544168" cy="812800"/>
            </a:xfrm>
          </p:grpSpPr>
          <p:sp>
            <p:nvSpPr>
              <p:cNvPr id="12" name="Freeform 12"/>
              <p:cNvSpPr/>
              <p:nvPr/>
            </p:nvSpPr>
            <p:spPr>
              <a:xfrm>
                <a:off x="0" y="0"/>
                <a:ext cx="544168" cy="812800"/>
              </a:xfrm>
              <a:custGeom>
                <a:avLst/>
                <a:gdLst/>
                <a:ahLst/>
                <a:cxnLst/>
                <a:rect l="l" t="t" r="r" b="b"/>
                <a:pathLst>
                  <a:path w="544168" h="812800">
                    <a:moveTo>
                      <a:pt x="272084" y="0"/>
                    </a:moveTo>
                    <a:cubicBezTo>
                      <a:pt x="121816" y="0"/>
                      <a:pt x="0" y="181951"/>
                      <a:pt x="0" y="406400"/>
                    </a:cubicBezTo>
                    <a:cubicBezTo>
                      <a:pt x="0" y="630849"/>
                      <a:pt x="121816" y="812800"/>
                      <a:pt x="272084" y="812800"/>
                    </a:cubicBezTo>
                    <a:cubicBezTo>
                      <a:pt x="422352" y="812800"/>
                      <a:pt x="544168" y="630849"/>
                      <a:pt x="544168" y="406400"/>
                    </a:cubicBezTo>
                    <a:cubicBezTo>
                      <a:pt x="544168" y="181951"/>
                      <a:pt x="422352" y="0"/>
                      <a:pt x="272084" y="0"/>
                    </a:cubicBezTo>
                    <a:close/>
                  </a:path>
                </a:pathLst>
              </a:custGeom>
              <a:solidFill>
                <a:srgbClr val="FCDDE3"/>
              </a:solidFill>
            </p:spPr>
            <p:txBody>
              <a:bodyPr/>
              <a:lstStyle/>
              <a:p>
                <a:pPr defTabSz="609630"/>
                <a:endParaRPr lang="en-US" sz="1200">
                  <a:solidFill>
                    <a:prstClr val="black"/>
                  </a:solidFill>
                  <a:latin typeface="Calibri"/>
                </a:endParaRPr>
              </a:p>
            </p:txBody>
          </p:sp>
          <p:sp>
            <p:nvSpPr>
              <p:cNvPr id="13" name="TextBox 13"/>
              <p:cNvSpPr txBox="1"/>
              <p:nvPr/>
            </p:nvSpPr>
            <p:spPr>
              <a:xfrm>
                <a:off x="51016" y="38100"/>
                <a:ext cx="442137" cy="6985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pic>
        <p:nvPicPr>
          <p:cNvPr id="22" name="Picture 21" descr="A close up of a text&#10;&#10;AI-generated content may be incorrect.">
            <a:extLst>
              <a:ext uri="{FF2B5EF4-FFF2-40B4-BE49-F238E27FC236}">
                <a16:creationId xmlns:a16="http://schemas.microsoft.com/office/drawing/2014/main" id="{292D5A1E-64D8-E76F-B663-8408CED8E0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4857" y="1437919"/>
            <a:ext cx="9172353" cy="31938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7" y="426394"/>
            <a:ext cx="11690971" cy="6068997"/>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9" name="Nhóm 7">
            <a:extLst>
              <a:ext uri="{FF2B5EF4-FFF2-40B4-BE49-F238E27FC236}">
                <a16:creationId xmlns:a16="http://schemas.microsoft.com/office/drawing/2014/main" id="{81B405FF-C9C9-4068-913A-2B03F58ACFEB}"/>
              </a:ext>
            </a:extLst>
          </p:cNvPr>
          <p:cNvGrpSpPr/>
          <p:nvPr/>
        </p:nvGrpSpPr>
        <p:grpSpPr>
          <a:xfrm>
            <a:off x="1009216" y="580725"/>
            <a:ext cx="11149950" cy="707886"/>
            <a:chOff x="1169225" y="243763"/>
            <a:chExt cx="11149950" cy="707886"/>
          </a:xfrm>
        </p:grpSpPr>
        <p:sp>
          <p:nvSpPr>
            <p:cNvPr id="30" name="TextBox 16">
              <a:extLst>
                <a:ext uri="{FF2B5EF4-FFF2-40B4-BE49-F238E27FC236}">
                  <a16:creationId xmlns:a16="http://schemas.microsoft.com/office/drawing/2014/main" id="{29A879BD-CC04-4AC0-82E6-C0AC3CB68FE8}"/>
                </a:ext>
              </a:extLst>
            </p:cNvPr>
            <p:cNvSpPr txBox="1"/>
            <p:nvPr/>
          </p:nvSpPr>
          <p:spPr>
            <a:xfrm>
              <a:off x="1898098" y="278812"/>
              <a:ext cx="10421077" cy="63094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dirty="0" err="1">
                  <a:ln>
                    <a:noFill/>
                  </a:ln>
                  <a:solidFill>
                    <a:srgbClr val="E7E6E6">
                      <a:lumMod val="25000"/>
                    </a:srgbClr>
                  </a:solidFill>
                  <a:effectLst/>
                  <a:uLnTx/>
                  <a:uFillTx/>
                  <a:latin typeface="Arial" panose="020B0604020202020204" pitchFamily="34" charset="0"/>
                  <a:ea typeface="+mn-ea"/>
                  <a:cs typeface="Arial" panose="020B0604020202020204" pitchFamily="34" charset="0"/>
                </a:rPr>
                <a:t>Số</a:t>
              </a:r>
              <a:r>
                <a:rPr kumimoji="0" lang="en-GB" sz="35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a:t>
              </a:r>
              <a:endParaRPr kumimoji="0" lang="vi-VN" sz="35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sp>
          <p:nvSpPr>
            <p:cNvPr id="31" name="Oval 22">
              <a:extLst>
                <a:ext uri="{FF2B5EF4-FFF2-40B4-BE49-F238E27FC236}">
                  <a16:creationId xmlns:a16="http://schemas.microsoft.com/office/drawing/2014/main" id="{11BBA612-1976-477E-92A7-69869CB231FC}"/>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TextBox 23">
              <a:extLst>
                <a:ext uri="{FF2B5EF4-FFF2-40B4-BE49-F238E27FC236}">
                  <a16:creationId xmlns:a16="http://schemas.microsoft.com/office/drawing/2014/main" id="{6025CB8A-947E-483E-9050-D079521C1C53}"/>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4" name="Group 3">
            <a:extLst>
              <a:ext uri="{FF2B5EF4-FFF2-40B4-BE49-F238E27FC236}">
                <a16:creationId xmlns:a16="http://schemas.microsoft.com/office/drawing/2014/main" id="{74143E20-8845-181A-78E3-B522AF3507B8}"/>
              </a:ext>
            </a:extLst>
          </p:cNvPr>
          <p:cNvGrpSpPr/>
          <p:nvPr/>
        </p:nvGrpSpPr>
        <p:grpSpPr>
          <a:xfrm>
            <a:off x="381000" y="1600200"/>
            <a:ext cx="5497286" cy="707886"/>
            <a:chOff x="381000" y="1600200"/>
            <a:chExt cx="5497286" cy="707886"/>
          </a:xfrm>
        </p:grpSpPr>
        <p:sp>
          <p:nvSpPr>
            <p:cNvPr id="2" name="TextBox 1">
              <a:extLst>
                <a:ext uri="{FF2B5EF4-FFF2-40B4-BE49-F238E27FC236}">
                  <a16:creationId xmlns:a16="http://schemas.microsoft.com/office/drawing/2014/main" id="{12FBB3E5-53DC-3795-A1E1-DAB3FE7C41C5}"/>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a) 5 </a:t>
              </a:r>
              <a:r>
                <a:rPr lang="en-US" sz="4000" dirty="0" err="1">
                  <a:latin typeface="Cambria" panose="02040503050406030204" pitchFamily="18" charset="0"/>
                  <a:ea typeface="Cambria" panose="02040503050406030204" pitchFamily="18" charset="0"/>
                </a:rPr>
                <a:t>ngày</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giờ</a:t>
              </a:r>
              <a:endParaRPr lang="en-US" sz="4000" dirty="0">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258D9678-E146-AA75-F059-3B07A658201C}"/>
                </a:ext>
              </a:extLst>
            </p:cNvPr>
            <p:cNvSpPr/>
            <p:nvPr/>
          </p:nvSpPr>
          <p:spPr>
            <a:xfrm>
              <a:off x="2843893" y="1692729"/>
              <a:ext cx="1110343"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120</a:t>
              </a:r>
            </a:p>
          </p:txBody>
        </p:sp>
      </p:grpSp>
      <p:grpSp>
        <p:nvGrpSpPr>
          <p:cNvPr id="5" name="Group 4">
            <a:extLst>
              <a:ext uri="{FF2B5EF4-FFF2-40B4-BE49-F238E27FC236}">
                <a16:creationId xmlns:a16="http://schemas.microsoft.com/office/drawing/2014/main" id="{FB2AFB55-7B36-8957-48AA-8FF934E9E02D}"/>
              </a:ext>
            </a:extLst>
          </p:cNvPr>
          <p:cNvGrpSpPr/>
          <p:nvPr/>
        </p:nvGrpSpPr>
        <p:grpSpPr>
          <a:xfrm>
            <a:off x="794658" y="2677885"/>
            <a:ext cx="5497286" cy="707886"/>
            <a:chOff x="381000" y="1600200"/>
            <a:chExt cx="5497286" cy="707886"/>
          </a:xfrm>
        </p:grpSpPr>
        <p:sp>
          <p:nvSpPr>
            <p:cNvPr id="6" name="TextBox 5">
              <a:extLst>
                <a:ext uri="{FF2B5EF4-FFF2-40B4-BE49-F238E27FC236}">
                  <a16:creationId xmlns:a16="http://schemas.microsoft.com/office/drawing/2014/main" id="{D0732540-F6CE-4C36-55AF-84F1B87AFB2F}"/>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2 </a:t>
              </a:r>
              <a:r>
                <a:rPr lang="en-US" sz="4000" dirty="0" err="1">
                  <a:latin typeface="Cambria" panose="02040503050406030204" pitchFamily="18" charset="0"/>
                  <a:ea typeface="Cambria" panose="02040503050406030204" pitchFamily="18" charset="0"/>
                </a:rPr>
                <a:t>tuần</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ngày</a:t>
              </a:r>
              <a:endParaRPr lang="en-US" sz="4000" dirty="0">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F5D29865-6681-73C1-83F4-D42C6D4B6A3B}"/>
                </a:ext>
              </a:extLst>
            </p:cNvPr>
            <p:cNvSpPr/>
            <p:nvPr/>
          </p:nvSpPr>
          <p:spPr>
            <a:xfrm>
              <a:off x="2352675" y="1687287"/>
              <a:ext cx="783771"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14</a:t>
              </a:r>
            </a:p>
          </p:txBody>
        </p:sp>
      </p:grpSp>
      <p:grpSp>
        <p:nvGrpSpPr>
          <p:cNvPr id="8" name="Group 7">
            <a:extLst>
              <a:ext uri="{FF2B5EF4-FFF2-40B4-BE49-F238E27FC236}">
                <a16:creationId xmlns:a16="http://schemas.microsoft.com/office/drawing/2014/main" id="{C9B4706C-5E50-B139-10E8-8A3265DFEB9D}"/>
              </a:ext>
            </a:extLst>
          </p:cNvPr>
          <p:cNvGrpSpPr/>
          <p:nvPr/>
        </p:nvGrpSpPr>
        <p:grpSpPr>
          <a:xfrm>
            <a:off x="438150" y="3722913"/>
            <a:ext cx="5810251" cy="707886"/>
            <a:chOff x="68035" y="1600200"/>
            <a:chExt cx="5810251" cy="707886"/>
          </a:xfrm>
        </p:grpSpPr>
        <p:sp>
          <p:nvSpPr>
            <p:cNvPr id="10" name="TextBox 9">
              <a:extLst>
                <a:ext uri="{FF2B5EF4-FFF2-40B4-BE49-F238E27FC236}">
                  <a16:creationId xmlns:a16="http://schemas.microsoft.com/office/drawing/2014/main" id="{B4CB483D-947B-3983-D6DA-CAC5AB1B8478}"/>
                </a:ext>
              </a:extLst>
            </p:cNvPr>
            <p:cNvSpPr txBox="1"/>
            <p:nvPr/>
          </p:nvSpPr>
          <p:spPr>
            <a:xfrm>
              <a:off x="68035" y="1600200"/>
              <a:ext cx="5810251"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4 </a:t>
              </a:r>
              <a:r>
                <a:rPr lang="en-US" sz="4000" dirty="0" err="1">
                  <a:latin typeface="Cambria" panose="02040503050406030204" pitchFamily="18" charset="0"/>
                  <a:ea typeface="Cambria" panose="02040503050406030204" pitchFamily="18" charset="0"/>
                </a:rPr>
                <a:t>giờ</a:t>
              </a:r>
              <a:r>
                <a:rPr lang="en-US" sz="4000" dirty="0">
                  <a:latin typeface="Cambria" panose="02040503050406030204" pitchFamily="18" charset="0"/>
                  <a:ea typeface="Cambria" panose="02040503050406030204" pitchFamily="18" charset="0"/>
                </a:rPr>
                <a:t> 10 </a:t>
              </a:r>
              <a:r>
                <a:rPr lang="en-US" sz="4000" dirty="0" err="1">
                  <a:latin typeface="Cambria" panose="02040503050406030204" pitchFamily="18" charset="0"/>
                  <a:ea typeface="Cambria" panose="02040503050406030204" pitchFamily="18" charset="0"/>
                </a:rPr>
                <a:t>phút</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phút</a:t>
              </a:r>
              <a:endParaRPr lang="en-US" sz="4000" dirty="0">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D827BCBC-BB5C-3724-6638-CB041BCAB86C}"/>
                </a:ext>
              </a:extLst>
            </p:cNvPr>
            <p:cNvSpPr/>
            <p:nvPr/>
          </p:nvSpPr>
          <p:spPr>
            <a:xfrm>
              <a:off x="3483429" y="1687287"/>
              <a:ext cx="1012370"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250</a:t>
              </a:r>
            </a:p>
          </p:txBody>
        </p:sp>
      </p:grpSp>
      <p:grpSp>
        <p:nvGrpSpPr>
          <p:cNvPr id="12" name="Group 11">
            <a:extLst>
              <a:ext uri="{FF2B5EF4-FFF2-40B4-BE49-F238E27FC236}">
                <a16:creationId xmlns:a16="http://schemas.microsoft.com/office/drawing/2014/main" id="{9313DDD1-C2DA-DB20-A18D-ED88024043DF}"/>
              </a:ext>
            </a:extLst>
          </p:cNvPr>
          <p:cNvGrpSpPr/>
          <p:nvPr/>
        </p:nvGrpSpPr>
        <p:grpSpPr>
          <a:xfrm>
            <a:off x="6281056" y="1643743"/>
            <a:ext cx="5497286" cy="707886"/>
            <a:chOff x="381000" y="1600200"/>
            <a:chExt cx="5497286" cy="707886"/>
          </a:xfrm>
        </p:grpSpPr>
        <p:sp>
          <p:nvSpPr>
            <p:cNvPr id="13" name="TextBox 12">
              <a:extLst>
                <a:ext uri="{FF2B5EF4-FFF2-40B4-BE49-F238E27FC236}">
                  <a16:creationId xmlns:a16="http://schemas.microsoft.com/office/drawing/2014/main" id="{A0708F99-A2A3-E508-8A50-854E44B05412}"/>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b) 2 </a:t>
              </a:r>
              <a:r>
                <a:rPr lang="en-US" sz="4000" dirty="0" err="1">
                  <a:latin typeface="Cambria" panose="02040503050406030204" pitchFamily="18" charset="0"/>
                  <a:ea typeface="Cambria" panose="02040503050406030204" pitchFamily="18" charset="0"/>
                </a:rPr>
                <a:t>giờ</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phút</a:t>
              </a:r>
              <a:endParaRPr lang="en-US" sz="4000" dirty="0">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3A205DF1-CDE1-966C-88AD-FB1C819341FA}"/>
                </a:ext>
              </a:extLst>
            </p:cNvPr>
            <p:cNvSpPr/>
            <p:nvPr/>
          </p:nvSpPr>
          <p:spPr>
            <a:xfrm>
              <a:off x="2654753" y="1669596"/>
              <a:ext cx="979715"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120</a:t>
              </a:r>
            </a:p>
          </p:txBody>
        </p:sp>
      </p:grpSp>
      <p:grpSp>
        <p:nvGrpSpPr>
          <p:cNvPr id="15" name="Group 14">
            <a:extLst>
              <a:ext uri="{FF2B5EF4-FFF2-40B4-BE49-F238E27FC236}">
                <a16:creationId xmlns:a16="http://schemas.microsoft.com/office/drawing/2014/main" id="{6F58533A-3850-321A-30C7-2FE7B51391C2}"/>
              </a:ext>
            </a:extLst>
          </p:cNvPr>
          <p:cNvGrpSpPr/>
          <p:nvPr/>
        </p:nvGrpSpPr>
        <p:grpSpPr>
          <a:xfrm>
            <a:off x="6694714" y="2721428"/>
            <a:ext cx="5497286" cy="707886"/>
            <a:chOff x="381000" y="1600200"/>
            <a:chExt cx="5497286" cy="707886"/>
          </a:xfrm>
        </p:grpSpPr>
        <p:sp>
          <p:nvSpPr>
            <p:cNvPr id="16" name="TextBox 15">
              <a:extLst>
                <a:ext uri="{FF2B5EF4-FFF2-40B4-BE49-F238E27FC236}">
                  <a16:creationId xmlns:a16="http://schemas.microsoft.com/office/drawing/2014/main" id="{E18CC283-A1D1-F876-D7E2-F4FEF8F3E072}"/>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28 </a:t>
              </a:r>
              <a:r>
                <a:rPr lang="en-US" sz="4000" dirty="0" err="1">
                  <a:latin typeface="Cambria" panose="02040503050406030204" pitchFamily="18" charset="0"/>
                  <a:ea typeface="Cambria" panose="02040503050406030204" pitchFamily="18" charset="0"/>
                </a:rPr>
                <a:t>ngày</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tuần</a:t>
              </a:r>
              <a:endParaRPr lang="en-US" sz="4000" dirty="0">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7E866184-58B5-B239-C053-EE4134659D96}"/>
                </a:ext>
              </a:extLst>
            </p:cNvPr>
            <p:cNvSpPr/>
            <p:nvPr/>
          </p:nvSpPr>
          <p:spPr>
            <a:xfrm>
              <a:off x="2729593" y="1665515"/>
              <a:ext cx="783771"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4</a:t>
              </a:r>
            </a:p>
          </p:txBody>
        </p:sp>
      </p:grpSp>
      <p:grpSp>
        <p:nvGrpSpPr>
          <p:cNvPr id="19" name="Group 18">
            <a:extLst>
              <a:ext uri="{FF2B5EF4-FFF2-40B4-BE49-F238E27FC236}">
                <a16:creationId xmlns:a16="http://schemas.microsoft.com/office/drawing/2014/main" id="{D6B7D815-8524-F0DA-C39E-872426BB274A}"/>
              </a:ext>
            </a:extLst>
          </p:cNvPr>
          <p:cNvGrpSpPr/>
          <p:nvPr/>
        </p:nvGrpSpPr>
        <p:grpSpPr>
          <a:xfrm>
            <a:off x="6448426" y="3766456"/>
            <a:ext cx="6257924" cy="1323439"/>
            <a:chOff x="381000" y="1600200"/>
            <a:chExt cx="5497286" cy="1323439"/>
          </a:xfrm>
        </p:grpSpPr>
        <p:sp>
          <p:nvSpPr>
            <p:cNvPr id="20" name="TextBox 19">
              <a:extLst>
                <a:ext uri="{FF2B5EF4-FFF2-40B4-BE49-F238E27FC236}">
                  <a16:creationId xmlns:a16="http://schemas.microsoft.com/office/drawing/2014/main" id="{E19B3285-5C1B-867A-CF5D-98C265ED58AF}"/>
                </a:ext>
              </a:extLst>
            </p:cNvPr>
            <p:cNvSpPr txBox="1"/>
            <p:nvPr/>
          </p:nvSpPr>
          <p:spPr>
            <a:xfrm>
              <a:off x="381000" y="1600200"/>
              <a:ext cx="5497286"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2 </a:t>
              </a:r>
              <a:r>
                <a:rPr lang="en-US" sz="4000" dirty="0" err="1">
                  <a:latin typeface="Cambria" panose="02040503050406030204" pitchFamily="18" charset="0"/>
                  <a:ea typeface="Cambria" panose="02040503050406030204" pitchFamily="18" charset="0"/>
                </a:rPr>
                <a:t>phút</a:t>
              </a:r>
              <a:r>
                <a:rPr lang="en-US" sz="4000" dirty="0">
                  <a:latin typeface="Cambria" panose="02040503050406030204" pitchFamily="18" charset="0"/>
                  <a:ea typeface="Cambria" panose="02040503050406030204" pitchFamily="18" charset="0"/>
                </a:rPr>
                <a:t> 11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giây</a:t>
              </a:r>
              <a:endParaRPr lang="en-US" sz="4000" dirty="0">
                <a:latin typeface="Cambria" panose="02040503050406030204" pitchFamily="18" charset="0"/>
                <a:ea typeface="Cambria" panose="02040503050406030204" pitchFamily="18" charset="0"/>
              </a:endParaRPr>
            </a:p>
          </p:txBody>
        </p:sp>
        <p:sp>
          <p:nvSpPr>
            <p:cNvPr id="21" name="Rectangle 20">
              <a:extLst>
                <a:ext uri="{FF2B5EF4-FFF2-40B4-BE49-F238E27FC236}">
                  <a16:creationId xmlns:a16="http://schemas.microsoft.com/office/drawing/2014/main" id="{D0128CE2-81F0-5957-C92F-3073B43B8E59}"/>
                </a:ext>
              </a:extLst>
            </p:cNvPr>
            <p:cNvSpPr/>
            <p:nvPr/>
          </p:nvSpPr>
          <p:spPr>
            <a:xfrm>
              <a:off x="3577291" y="1687287"/>
              <a:ext cx="885123"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131</a:t>
              </a:r>
            </a:p>
          </p:txBody>
        </p:sp>
      </p:grpSp>
      <p:pic>
        <p:nvPicPr>
          <p:cNvPr id="22" name="Picture 2" descr="Watermelon Summer Fruit Cute - Free vector graphic on Pixabay">
            <a:extLst>
              <a:ext uri="{FF2B5EF4-FFF2-40B4-BE49-F238E27FC236}">
                <a16:creationId xmlns:a16="http://schemas.microsoft.com/office/drawing/2014/main" id="{BB6E7AC3-C52D-C0C0-B450-B2CA865E8C5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3906" b="72891" l="20625" r="85391">
                        <a14:foregroundMark x1="47266" y1="30078" x2="48047" y2="52734"/>
                        <a14:foregroundMark x1="32578" y1="46484" x2="64219" y2="35547"/>
                        <a14:foregroundMark x1="36563" y1="52734" x2="65234" y2="53984"/>
                        <a14:foregroundMark x1="50156" y1="48359" x2="51016" y2="46250"/>
                        <a14:foregroundMark x1="56641" y1="50625" x2="69844" y2="48516"/>
                        <a14:foregroundMark x1="52656" y1="22734" x2="73438" y2="48359"/>
                        <a14:foregroundMark x1="49297" y1="23203" x2="28984" y2="49609"/>
                        <a14:foregroundMark x1="31328" y1="50234" x2="62344" y2="56328"/>
                        <a14:foregroundMark x1="31484" y1="51875" x2="53906" y2="59062"/>
                        <a14:foregroundMark x1="59375" y1="40391" x2="57891" y2="42500"/>
                      </a14:backgroundRemoval>
                    </a14:imgEffect>
                  </a14:imgLayer>
                </a14:imgProps>
              </a:ext>
              <a:ext uri="{28A0092B-C50C-407E-A947-70E740481C1C}">
                <a14:useLocalDpi xmlns:a14="http://schemas.microsoft.com/office/drawing/2010/main" val="0"/>
              </a:ext>
            </a:extLst>
          </a:blip>
          <a:srcRect l="15776" t="14373" r="6853" b="26918"/>
          <a:stretch/>
        </p:blipFill>
        <p:spPr bwMode="auto">
          <a:xfrm rot="20188447">
            <a:off x="2429423" y="944647"/>
            <a:ext cx="1827264" cy="13865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Watermelon Summer Fruit Cute - Free vector graphic on Pixabay">
            <a:extLst>
              <a:ext uri="{FF2B5EF4-FFF2-40B4-BE49-F238E27FC236}">
                <a16:creationId xmlns:a16="http://schemas.microsoft.com/office/drawing/2014/main" id="{CDE5E675-A89C-C2AF-C281-4CEAE31C33B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3906" b="72891" l="20625" r="85391">
                        <a14:foregroundMark x1="47266" y1="30078" x2="48047" y2="52734"/>
                        <a14:foregroundMark x1="32578" y1="46484" x2="64219" y2="35547"/>
                        <a14:foregroundMark x1="36563" y1="52734" x2="65234" y2="53984"/>
                        <a14:foregroundMark x1="50156" y1="48359" x2="51016" y2="46250"/>
                        <a14:foregroundMark x1="56641" y1="50625" x2="69844" y2="48516"/>
                        <a14:foregroundMark x1="52656" y1="22734" x2="73438" y2="48359"/>
                        <a14:foregroundMark x1="49297" y1="23203" x2="28984" y2="49609"/>
                        <a14:foregroundMark x1="31328" y1="50234" x2="62344" y2="56328"/>
                        <a14:foregroundMark x1="31484" y1="51875" x2="53906" y2="59062"/>
                        <a14:foregroundMark x1="59375" y1="40391" x2="57891" y2="42500"/>
                      </a14:backgroundRemoval>
                    </a14:imgEffect>
                  </a14:imgLayer>
                </a14:imgProps>
              </a:ext>
              <a:ext uri="{28A0092B-C50C-407E-A947-70E740481C1C}">
                <a14:useLocalDpi xmlns:a14="http://schemas.microsoft.com/office/drawing/2010/main" val="0"/>
              </a:ext>
            </a:extLst>
          </a:blip>
          <a:srcRect l="15776" t="14373" r="6853" b="26918"/>
          <a:stretch/>
        </p:blipFill>
        <p:spPr bwMode="auto">
          <a:xfrm rot="20188447">
            <a:off x="2405625" y="2246631"/>
            <a:ext cx="1633080" cy="12391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Watermelon Summer Fruit Cute - Free vector graphic on Pixabay">
            <a:extLst>
              <a:ext uri="{FF2B5EF4-FFF2-40B4-BE49-F238E27FC236}">
                <a16:creationId xmlns:a16="http://schemas.microsoft.com/office/drawing/2014/main" id="{FA0205C2-390D-1DE6-EA30-48C211BB3CE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3906" b="72891" l="20625" r="85391">
                        <a14:foregroundMark x1="47266" y1="30078" x2="48047" y2="52734"/>
                        <a14:foregroundMark x1="32578" y1="46484" x2="64219" y2="35547"/>
                        <a14:foregroundMark x1="36563" y1="52734" x2="65234" y2="53984"/>
                        <a14:foregroundMark x1="50156" y1="48359" x2="51016" y2="46250"/>
                        <a14:foregroundMark x1="56641" y1="50625" x2="69844" y2="48516"/>
                        <a14:foregroundMark x1="52656" y1="22734" x2="73438" y2="48359"/>
                        <a14:foregroundMark x1="49297" y1="23203" x2="28984" y2="49609"/>
                        <a14:foregroundMark x1="31328" y1="50234" x2="62344" y2="56328"/>
                        <a14:foregroundMark x1="31484" y1="51875" x2="53906" y2="59062"/>
                        <a14:foregroundMark x1="59375" y1="40391" x2="57891" y2="42500"/>
                      </a14:backgroundRemoval>
                    </a14:imgEffect>
                  </a14:imgLayer>
                </a14:imgProps>
              </a:ext>
              <a:ext uri="{28A0092B-C50C-407E-A947-70E740481C1C}">
                <a14:useLocalDpi xmlns:a14="http://schemas.microsoft.com/office/drawing/2010/main" val="0"/>
              </a:ext>
            </a:extLst>
          </a:blip>
          <a:srcRect l="15776" t="14373" r="6853" b="26918"/>
          <a:stretch/>
        </p:blipFill>
        <p:spPr bwMode="auto">
          <a:xfrm rot="20188447">
            <a:off x="3547842" y="3297827"/>
            <a:ext cx="1677890" cy="127319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ình ảnh Vỏ Sò Biển Thiết Kế Các Vector PNG , Hình Minh Họa, Trắng, Du Lịch  PNG và Vector với nền trong suốt để tải xuống miễn phí">
            <a:extLst>
              <a:ext uri="{FF2B5EF4-FFF2-40B4-BE49-F238E27FC236}">
                <a16:creationId xmlns:a16="http://schemas.microsoft.com/office/drawing/2014/main" id="{D4DB7B8D-94F4-6AF3-11F4-FD13284B18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10390" y="3638564"/>
            <a:ext cx="1127133" cy="94296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ình ảnh Vỏ Sò Biển Thiết Kế Các Vector PNG , Hình Minh Họa, Trắng, Du Lịch  PNG và Vector với nền trong suốt để tải xuống miễn phí">
            <a:extLst>
              <a:ext uri="{FF2B5EF4-FFF2-40B4-BE49-F238E27FC236}">
                <a16:creationId xmlns:a16="http://schemas.microsoft.com/office/drawing/2014/main" id="{FA3A86CB-F143-6FAE-E94C-BC52C5A8968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43385" y="1529443"/>
            <a:ext cx="1053959" cy="88174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ình ảnh Vỏ Sò Biển Thiết Kế Các Vector PNG , Hình Minh Họa, Trắng, Du Lịch  PNG và Vector với nền trong suốt để tải xuống miễn phí">
            <a:extLst>
              <a:ext uri="{FF2B5EF4-FFF2-40B4-BE49-F238E27FC236}">
                <a16:creationId xmlns:a16="http://schemas.microsoft.com/office/drawing/2014/main" id="{71A76525-08E7-5D1C-DD26-725578BB000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87645" y="2676366"/>
            <a:ext cx="997944" cy="834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3696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22"/>
                                        </p:tgtEl>
                                      </p:cBhvr>
                                    </p:animEffect>
                                    <p:set>
                                      <p:cBhvr>
                                        <p:cTn id="7" dur="1" fill="hold">
                                          <p:stCondLst>
                                            <p:cond delay="1999"/>
                                          </p:stCondLst>
                                        </p:cTn>
                                        <p:tgtEl>
                                          <p:spTgt spid="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23"/>
                                        </p:tgtEl>
                                      </p:cBhvr>
                                    </p:animEffect>
                                    <p:set>
                                      <p:cBhvr>
                                        <p:cTn id="12" dur="1" fill="hold">
                                          <p:stCondLst>
                                            <p:cond delay="19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2000"/>
                                        <p:tgtEl>
                                          <p:spTgt spid="24"/>
                                        </p:tgtEl>
                                      </p:cBhvr>
                                    </p:animEffect>
                                    <p:set>
                                      <p:cBhvr>
                                        <p:cTn id="17" dur="1" fill="hold">
                                          <p:stCondLst>
                                            <p:cond delay="19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xit" presetSubtype="0" fill="hold" nodeType="clickEffect">
                                  <p:stCondLst>
                                    <p:cond delay="0"/>
                                  </p:stCondLst>
                                  <p:childTnLst>
                                    <p:anim calcmode="lin" valueType="num">
                                      <p:cBhvr>
                                        <p:cTn id="21" dur="1000"/>
                                        <p:tgtEl>
                                          <p:spTgt spid="35"/>
                                        </p:tgtEl>
                                        <p:attrNameLst>
                                          <p:attrName>ppt_w</p:attrName>
                                        </p:attrNameLst>
                                      </p:cBhvr>
                                      <p:tavLst>
                                        <p:tav tm="0">
                                          <p:val>
                                            <p:strVal val="ppt_w"/>
                                          </p:val>
                                        </p:tav>
                                        <p:tav tm="100000">
                                          <p:val>
                                            <p:fltVal val="0"/>
                                          </p:val>
                                        </p:tav>
                                      </p:tavLst>
                                    </p:anim>
                                    <p:anim calcmode="lin" valueType="num">
                                      <p:cBhvr>
                                        <p:cTn id="22" dur="1000"/>
                                        <p:tgtEl>
                                          <p:spTgt spid="35"/>
                                        </p:tgtEl>
                                        <p:attrNameLst>
                                          <p:attrName>ppt_h</p:attrName>
                                        </p:attrNameLst>
                                      </p:cBhvr>
                                      <p:tavLst>
                                        <p:tav tm="0">
                                          <p:val>
                                            <p:strVal val="ppt_h"/>
                                          </p:val>
                                        </p:tav>
                                        <p:tav tm="100000">
                                          <p:val>
                                            <p:fltVal val="0"/>
                                          </p:val>
                                        </p:tav>
                                      </p:tavLst>
                                    </p:anim>
                                    <p:anim calcmode="lin" valueType="num">
                                      <p:cBhvr>
                                        <p:cTn id="23" dur="1000"/>
                                        <p:tgtEl>
                                          <p:spTgt spid="35"/>
                                        </p:tgtEl>
                                        <p:attrNameLst>
                                          <p:attrName>style.rotation</p:attrName>
                                        </p:attrNameLst>
                                      </p:cBhvr>
                                      <p:tavLst>
                                        <p:tav tm="0">
                                          <p:val>
                                            <p:fltVal val="0"/>
                                          </p:val>
                                        </p:tav>
                                        <p:tav tm="100000">
                                          <p:val>
                                            <p:fltVal val="90"/>
                                          </p:val>
                                        </p:tav>
                                      </p:tavLst>
                                    </p:anim>
                                    <p:animEffect transition="out" filter="fade">
                                      <p:cBhvr>
                                        <p:cTn id="24" dur="1000"/>
                                        <p:tgtEl>
                                          <p:spTgt spid="35"/>
                                        </p:tgtEl>
                                      </p:cBhvr>
                                    </p:animEffect>
                                    <p:set>
                                      <p:cBhvr>
                                        <p:cTn id="25" dur="1" fill="hold">
                                          <p:stCondLst>
                                            <p:cond delay="999"/>
                                          </p:stCondLst>
                                        </p:cTn>
                                        <p:tgtEl>
                                          <p:spTgt spid="3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1" presetClass="exit" presetSubtype="0" fill="hold" nodeType="clickEffect">
                                  <p:stCondLst>
                                    <p:cond delay="0"/>
                                  </p:stCondLst>
                                  <p:childTnLst>
                                    <p:anim calcmode="lin" valueType="num">
                                      <p:cBhvr>
                                        <p:cTn id="29" dur="1000"/>
                                        <p:tgtEl>
                                          <p:spTgt spid="36"/>
                                        </p:tgtEl>
                                        <p:attrNameLst>
                                          <p:attrName>ppt_w</p:attrName>
                                        </p:attrNameLst>
                                      </p:cBhvr>
                                      <p:tavLst>
                                        <p:tav tm="0">
                                          <p:val>
                                            <p:strVal val="ppt_w"/>
                                          </p:val>
                                        </p:tav>
                                        <p:tav tm="100000">
                                          <p:val>
                                            <p:fltVal val="0"/>
                                          </p:val>
                                        </p:tav>
                                      </p:tavLst>
                                    </p:anim>
                                    <p:anim calcmode="lin" valueType="num">
                                      <p:cBhvr>
                                        <p:cTn id="30" dur="1000"/>
                                        <p:tgtEl>
                                          <p:spTgt spid="36"/>
                                        </p:tgtEl>
                                        <p:attrNameLst>
                                          <p:attrName>ppt_h</p:attrName>
                                        </p:attrNameLst>
                                      </p:cBhvr>
                                      <p:tavLst>
                                        <p:tav tm="0">
                                          <p:val>
                                            <p:strVal val="ppt_h"/>
                                          </p:val>
                                        </p:tav>
                                        <p:tav tm="100000">
                                          <p:val>
                                            <p:fltVal val="0"/>
                                          </p:val>
                                        </p:tav>
                                      </p:tavLst>
                                    </p:anim>
                                    <p:anim calcmode="lin" valueType="num">
                                      <p:cBhvr>
                                        <p:cTn id="31" dur="1000"/>
                                        <p:tgtEl>
                                          <p:spTgt spid="36"/>
                                        </p:tgtEl>
                                        <p:attrNameLst>
                                          <p:attrName>style.rotation</p:attrName>
                                        </p:attrNameLst>
                                      </p:cBhvr>
                                      <p:tavLst>
                                        <p:tav tm="0">
                                          <p:val>
                                            <p:fltVal val="0"/>
                                          </p:val>
                                        </p:tav>
                                        <p:tav tm="100000">
                                          <p:val>
                                            <p:fltVal val="90"/>
                                          </p:val>
                                        </p:tav>
                                      </p:tavLst>
                                    </p:anim>
                                    <p:animEffect transition="out" filter="fade">
                                      <p:cBhvr>
                                        <p:cTn id="32" dur="1000"/>
                                        <p:tgtEl>
                                          <p:spTgt spid="36"/>
                                        </p:tgtEl>
                                      </p:cBhvr>
                                    </p:animEffect>
                                    <p:set>
                                      <p:cBhvr>
                                        <p:cTn id="33" dur="1" fill="hold">
                                          <p:stCondLst>
                                            <p:cond delay="999"/>
                                          </p:stCondLst>
                                        </p:cTn>
                                        <p:tgtEl>
                                          <p:spTgt spid="3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1" presetClass="exit" presetSubtype="0" fill="hold" nodeType="clickEffect">
                                  <p:stCondLst>
                                    <p:cond delay="0"/>
                                  </p:stCondLst>
                                  <p:childTnLst>
                                    <p:anim calcmode="lin" valueType="num">
                                      <p:cBhvr>
                                        <p:cTn id="37" dur="1000"/>
                                        <p:tgtEl>
                                          <p:spTgt spid="28"/>
                                        </p:tgtEl>
                                        <p:attrNameLst>
                                          <p:attrName>ppt_w</p:attrName>
                                        </p:attrNameLst>
                                      </p:cBhvr>
                                      <p:tavLst>
                                        <p:tav tm="0">
                                          <p:val>
                                            <p:strVal val="ppt_w"/>
                                          </p:val>
                                        </p:tav>
                                        <p:tav tm="100000">
                                          <p:val>
                                            <p:fltVal val="0"/>
                                          </p:val>
                                        </p:tav>
                                      </p:tavLst>
                                    </p:anim>
                                    <p:anim calcmode="lin" valueType="num">
                                      <p:cBhvr>
                                        <p:cTn id="38" dur="1000"/>
                                        <p:tgtEl>
                                          <p:spTgt spid="28"/>
                                        </p:tgtEl>
                                        <p:attrNameLst>
                                          <p:attrName>ppt_h</p:attrName>
                                        </p:attrNameLst>
                                      </p:cBhvr>
                                      <p:tavLst>
                                        <p:tav tm="0">
                                          <p:val>
                                            <p:strVal val="ppt_h"/>
                                          </p:val>
                                        </p:tav>
                                        <p:tav tm="100000">
                                          <p:val>
                                            <p:fltVal val="0"/>
                                          </p:val>
                                        </p:tav>
                                      </p:tavLst>
                                    </p:anim>
                                    <p:anim calcmode="lin" valueType="num">
                                      <p:cBhvr>
                                        <p:cTn id="39" dur="1000"/>
                                        <p:tgtEl>
                                          <p:spTgt spid="28"/>
                                        </p:tgtEl>
                                        <p:attrNameLst>
                                          <p:attrName>style.rotation</p:attrName>
                                        </p:attrNameLst>
                                      </p:cBhvr>
                                      <p:tavLst>
                                        <p:tav tm="0">
                                          <p:val>
                                            <p:fltVal val="0"/>
                                          </p:val>
                                        </p:tav>
                                        <p:tav tm="100000">
                                          <p:val>
                                            <p:fltVal val="90"/>
                                          </p:val>
                                        </p:tav>
                                      </p:tavLst>
                                    </p:anim>
                                    <p:animEffect transition="out" filter="fade">
                                      <p:cBhvr>
                                        <p:cTn id="40" dur="1000"/>
                                        <p:tgtEl>
                                          <p:spTgt spid="28"/>
                                        </p:tgtEl>
                                      </p:cBhvr>
                                    </p:animEffect>
                                    <p:set>
                                      <p:cBhvr>
                                        <p:cTn id="41"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314453" y="224375"/>
            <a:ext cx="11431590" cy="6068997"/>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9" name="Nhóm 7">
            <a:extLst>
              <a:ext uri="{FF2B5EF4-FFF2-40B4-BE49-F238E27FC236}">
                <a16:creationId xmlns:a16="http://schemas.microsoft.com/office/drawing/2014/main" id="{81B405FF-C9C9-4068-913A-2B03F58ACFEB}"/>
              </a:ext>
            </a:extLst>
          </p:cNvPr>
          <p:cNvGrpSpPr/>
          <p:nvPr/>
        </p:nvGrpSpPr>
        <p:grpSpPr>
          <a:xfrm>
            <a:off x="323416" y="537182"/>
            <a:ext cx="11226326" cy="1463587"/>
            <a:chOff x="483425" y="200220"/>
            <a:chExt cx="11226326" cy="1463587"/>
          </a:xfrm>
        </p:grpSpPr>
        <p:sp>
          <p:nvSpPr>
            <p:cNvPr id="30" name="TextBox 16">
              <a:extLst>
                <a:ext uri="{FF2B5EF4-FFF2-40B4-BE49-F238E27FC236}">
                  <a16:creationId xmlns:a16="http://schemas.microsoft.com/office/drawing/2014/main" id="{29A879BD-CC04-4AC0-82E6-C0AC3CB68FE8}"/>
                </a:ext>
              </a:extLst>
            </p:cNvPr>
            <p:cNvSpPr txBox="1"/>
            <p:nvPr/>
          </p:nvSpPr>
          <p:spPr>
            <a:xfrm>
              <a:off x="1292122" y="278812"/>
              <a:ext cx="10417629" cy="1384995"/>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Lễ kỉ niệm 300 năm thành phố Sài Gòn (nay là thành phố Hồ Chí Minh) được tổ chức vào năm 1998. Vậy thành phố Sài Gòn được thành lập vào năm nào? Năm đó thuộc thế kỉ nào?</a:t>
              </a:r>
            </a:p>
          </p:txBody>
        </p:sp>
        <p:sp>
          <p:nvSpPr>
            <p:cNvPr id="31" name="Oval 22">
              <a:extLst>
                <a:ext uri="{FF2B5EF4-FFF2-40B4-BE49-F238E27FC236}">
                  <a16:creationId xmlns:a16="http://schemas.microsoft.com/office/drawing/2014/main" id="{11BBA612-1976-477E-92A7-69869CB231FC}"/>
                </a:ext>
              </a:extLst>
            </p:cNvPr>
            <p:cNvSpPr/>
            <p:nvPr/>
          </p:nvSpPr>
          <p:spPr>
            <a:xfrm>
              <a:off x="4834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TextBox 23">
              <a:extLst>
                <a:ext uri="{FF2B5EF4-FFF2-40B4-BE49-F238E27FC236}">
                  <a16:creationId xmlns:a16="http://schemas.microsoft.com/office/drawing/2014/main" id="{6025CB8A-947E-483E-9050-D079521C1C53}"/>
                </a:ext>
              </a:extLst>
            </p:cNvPr>
            <p:cNvSpPr txBox="1"/>
            <p:nvPr/>
          </p:nvSpPr>
          <p:spPr>
            <a:xfrm>
              <a:off x="616073" y="200220"/>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3" name="Picture 2">
            <a:extLst>
              <a:ext uri="{FF2B5EF4-FFF2-40B4-BE49-F238E27FC236}">
                <a16:creationId xmlns:a16="http://schemas.microsoft.com/office/drawing/2014/main" id="{170CF67C-FFDB-45E9-3108-CD7B4D56FBDE}"/>
              </a:ext>
            </a:extLst>
          </p:cNvPr>
          <p:cNvPicPr>
            <a:picLocks noChangeAspect="1"/>
          </p:cNvPicPr>
          <p:nvPr/>
        </p:nvPicPr>
        <p:blipFill>
          <a:blip r:embed="rId5"/>
          <a:stretch>
            <a:fillRect/>
          </a:stretch>
        </p:blipFill>
        <p:spPr>
          <a:xfrm>
            <a:off x="5978297" y="2599644"/>
            <a:ext cx="5591175" cy="2486025"/>
          </a:xfrm>
          <a:prstGeom prst="rect">
            <a:avLst/>
          </a:prstGeom>
        </p:spPr>
      </p:pic>
      <p:sp>
        <p:nvSpPr>
          <p:cNvPr id="4" name="TextBox 3">
            <a:extLst>
              <a:ext uri="{FF2B5EF4-FFF2-40B4-BE49-F238E27FC236}">
                <a16:creationId xmlns:a16="http://schemas.microsoft.com/office/drawing/2014/main" id="{9A0D61CC-AF3A-5519-06C4-E37B1B6D482F}"/>
              </a:ext>
            </a:extLst>
          </p:cNvPr>
          <p:cNvSpPr txBox="1"/>
          <p:nvPr/>
        </p:nvSpPr>
        <p:spPr>
          <a:xfrm>
            <a:off x="370114" y="2569029"/>
            <a:ext cx="5693229" cy="2554545"/>
          </a:xfrm>
          <a:prstGeom prst="rect">
            <a:avLst/>
          </a:prstGeom>
          <a:noFill/>
        </p:spPr>
        <p:txBody>
          <a:bodyPr wrap="square" rtlCol="0">
            <a:spAutoFit/>
          </a:bodyPr>
          <a:lstStyle/>
          <a:p>
            <a:pPr algn="ctr"/>
            <a:r>
              <a:rPr lang="en-US" sz="3200" b="1" u="sng" dirty="0" err="1">
                <a:solidFill>
                  <a:srgbClr val="FF0000"/>
                </a:solidFill>
                <a:latin typeface="Cambria" panose="02040503050406030204" pitchFamily="18" charset="0"/>
                <a:ea typeface="Cambria" panose="02040503050406030204" pitchFamily="18" charset="0"/>
              </a:rPr>
              <a:t>Bài</a:t>
            </a:r>
            <a:r>
              <a:rPr lang="en-US" sz="3200" b="1" u="sng" dirty="0">
                <a:solidFill>
                  <a:srgbClr val="FF0000"/>
                </a:solidFill>
                <a:latin typeface="Cambria" panose="02040503050406030204" pitchFamily="18" charset="0"/>
                <a:ea typeface="Cambria" panose="02040503050406030204" pitchFamily="18" charset="0"/>
              </a:rPr>
              <a:t> </a:t>
            </a:r>
            <a:r>
              <a:rPr lang="en-US" sz="3200" b="1" u="sng" dirty="0" err="1">
                <a:solidFill>
                  <a:srgbClr val="FF0000"/>
                </a:solidFill>
                <a:latin typeface="Cambria" panose="02040503050406030204" pitchFamily="18" charset="0"/>
                <a:ea typeface="Cambria" panose="02040503050406030204" pitchFamily="18" charset="0"/>
              </a:rPr>
              <a:t>giải</a:t>
            </a:r>
            <a:r>
              <a:rPr lang="en-US" sz="3200" b="1" u="sng" dirty="0">
                <a:solidFill>
                  <a:srgbClr val="FF0000"/>
                </a:solidFill>
                <a:latin typeface="Cambria" panose="02040503050406030204" pitchFamily="18" charset="0"/>
                <a:ea typeface="Cambria" panose="02040503050406030204" pitchFamily="18" charset="0"/>
              </a:rPr>
              <a:t>:</a:t>
            </a:r>
          </a:p>
          <a:p>
            <a:pPr algn="ctr"/>
            <a:r>
              <a:rPr lang="vi-VN" sz="3200" b="1" dirty="0">
                <a:solidFill>
                  <a:srgbClr val="FF0000"/>
                </a:solidFill>
                <a:latin typeface="Cambria" panose="02040503050406030204" pitchFamily="18" charset="0"/>
                <a:ea typeface="Cambria" panose="02040503050406030204" pitchFamily="18" charset="0"/>
              </a:rPr>
              <a:t>Thành phố Sài Gòn được thành lập vào năm: </a:t>
            </a:r>
            <a:endParaRPr lang="en-US" sz="3200" b="1" dirty="0">
              <a:solidFill>
                <a:srgbClr val="FF0000"/>
              </a:solidFill>
              <a:latin typeface="Cambria" panose="02040503050406030204" pitchFamily="18" charset="0"/>
              <a:ea typeface="Cambria" panose="02040503050406030204" pitchFamily="18" charset="0"/>
            </a:endParaRPr>
          </a:p>
          <a:p>
            <a:pPr algn="ctr"/>
            <a:r>
              <a:rPr lang="vi-VN" sz="3200" b="1" dirty="0">
                <a:solidFill>
                  <a:srgbClr val="FF0000"/>
                </a:solidFill>
                <a:latin typeface="Cambria" panose="02040503050406030204" pitchFamily="18" charset="0"/>
                <a:ea typeface="Cambria" panose="02040503050406030204" pitchFamily="18" charset="0"/>
              </a:rPr>
              <a:t>1998 – 300 = 1698</a:t>
            </a:r>
          </a:p>
          <a:p>
            <a:pPr algn="ctr"/>
            <a:r>
              <a:rPr lang="vi-VN" sz="3200" b="1" dirty="0">
                <a:solidFill>
                  <a:srgbClr val="FF0000"/>
                </a:solidFill>
                <a:latin typeface="Cambria" panose="02040503050406030204" pitchFamily="18" charset="0"/>
                <a:ea typeface="Cambria" panose="02040503050406030204" pitchFamily="18" charset="0"/>
              </a:rPr>
              <a:t>Năm 1698 thuộc thế kỉ XVII.</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664128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down)">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8" y="426394"/>
            <a:ext cx="11431590" cy="6068997"/>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TextBox 1">
            <a:extLst>
              <a:ext uri="{FF2B5EF4-FFF2-40B4-BE49-F238E27FC236}">
                <a16:creationId xmlns:a16="http://schemas.microsoft.com/office/drawing/2014/main" id="{6DA99070-628A-9236-4FEA-0083BEF8B2D4}"/>
              </a:ext>
            </a:extLst>
          </p:cNvPr>
          <p:cNvSpPr txBox="1"/>
          <p:nvPr/>
        </p:nvSpPr>
        <p:spPr>
          <a:xfrm>
            <a:off x="696686" y="718458"/>
            <a:ext cx="10787743" cy="954107"/>
          </a:xfrm>
          <a:prstGeom prst="rect">
            <a:avLst/>
          </a:prstGeom>
          <a:noFill/>
        </p:spPr>
        <p:txBody>
          <a:bodyPr wrap="square" rtlCol="0">
            <a:spAutoFit/>
          </a:bodyPr>
          <a:lstStyle/>
          <a:p>
            <a:pPr algn="just"/>
            <a:r>
              <a:rPr lang="vi-VN" sz="2800" b="1" dirty="0">
                <a:effectLst/>
                <a:latin typeface="Cambria" panose="02040503050406030204" pitchFamily="18" charset="0"/>
                <a:ea typeface="Cambria" panose="02040503050406030204" pitchFamily="18" charset="0"/>
              </a:rPr>
              <a:t>Khi mới thành lập vùng đất Sài Gòn (nay là Thành phố Hồ chí Minh) được gọi là phủ Gia Định. </a:t>
            </a:r>
            <a:endParaRPr lang="en-US" sz="2800" b="1" dirty="0">
              <a:effectLst/>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E247F7BA-BA99-0E6E-59F2-E7591AF26ED1}"/>
              </a:ext>
            </a:extLst>
          </p:cNvPr>
          <p:cNvPicPr>
            <a:picLocks noChangeAspect="1"/>
          </p:cNvPicPr>
          <p:nvPr/>
        </p:nvPicPr>
        <p:blipFill>
          <a:blip r:embed="rId5"/>
          <a:stretch>
            <a:fillRect/>
          </a:stretch>
        </p:blipFill>
        <p:spPr>
          <a:xfrm rot="299770">
            <a:off x="616403" y="2397493"/>
            <a:ext cx="4913540" cy="3571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3F2820AE-7C5B-6BAB-A5D7-5A6FFDF48CB7}"/>
              </a:ext>
            </a:extLst>
          </p:cNvPr>
          <p:cNvPicPr>
            <a:picLocks noChangeAspect="1"/>
          </p:cNvPicPr>
          <p:nvPr/>
        </p:nvPicPr>
        <p:blipFill>
          <a:blip r:embed="rId6"/>
          <a:stretch>
            <a:fillRect/>
          </a:stretch>
        </p:blipFill>
        <p:spPr>
          <a:xfrm rot="299770">
            <a:off x="5802085" y="1785257"/>
            <a:ext cx="5510893" cy="3086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037474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D754BBE-6286-438C-9512-FADE7B1FFD13}"/>
              </a:ext>
            </a:extLst>
          </p:cNvPr>
          <p:cNvSpPr/>
          <p:nvPr/>
        </p:nvSpPr>
        <p:spPr>
          <a:xfrm>
            <a:off x="363883" y="397275"/>
            <a:ext cx="6116818" cy="6063449"/>
          </a:xfrm>
          <a:prstGeom prst="roundRect">
            <a:avLst>
              <a:gd name="adj" fmla="val 6681"/>
            </a:avLst>
          </a:prstGeom>
          <a:solidFill>
            <a:schemeClr val="bg1">
              <a:alpha val="87000"/>
            </a:schemeClr>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17" name="Rounded Rectangle 16"/>
          <p:cNvSpPr/>
          <p:nvPr/>
        </p:nvSpPr>
        <p:spPr>
          <a:xfrm>
            <a:off x="250658" y="426394"/>
            <a:ext cx="11431590" cy="6068997"/>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9" name="Nhóm 7">
            <a:extLst>
              <a:ext uri="{FF2B5EF4-FFF2-40B4-BE49-F238E27FC236}">
                <a16:creationId xmlns:a16="http://schemas.microsoft.com/office/drawing/2014/main" id="{81B405FF-C9C9-4068-913A-2B03F58ACFEB}"/>
              </a:ext>
            </a:extLst>
          </p:cNvPr>
          <p:cNvGrpSpPr/>
          <p:nvPr/>
        </p:nvGrpSpPr>
        <p:grpSpPr>
          <a:xfrm>
            <a:off x="475816" y="635154"/>
            <a:ext cx="11149950" cy="707886"/>
            <a:chOff x="1169225" y="243763"/>
            <a:chExt cx="11149950" cy="707886"/>
          </a:xfrm>
        </p:grpSpPr>
        <p:sp>
          <p:nvSpPr>
            <p:cNvPr id="30" name="TextBox 16">
              <a:extLst>
                <a:ext uri="{FF2B5EF4-FFF2-40B4-BE49-F238E27FC236}">
                  <a16:creationId xmlns:a16="http://schemas.microsoft.com/office/drawing/2014/main" id="{29A879BD-CC04-4AC0-82E6-C0AC3CB68FE8}"/>
                </a:ext>
              </a:extLst>
            </p:cNvPr>
            <p:cNvSpPr txBox="1"/>
            <p:nvPr/>
          </p:nvSpPr>
          <p:spPr>
            <a:xfrm>
              <a:off x="1898098" y="278812"/>
              <a:ext cx="10421077" cy="63094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Chọn</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thời</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gian</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thích</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hợp</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cho</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mỗi</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sự</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việc</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endParaRPr kumimoji="0" lang="vi-VN"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1" name="Oval 22">
              <a:extLst>
                <a:ext uri="{FF2B5EF4-FFF2-40B4-BE49-F238E27FC236}">
                  <a16:creationId xmlns:a16="http://schemas.microsoft.com/office/drawing/2014/main" id="{11BBA612-1976-477E-92A7-69869CB231FC}"/>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TextBox 23">
              <a:extLst>
                <a:ext uri="{FF2B5EF4-FFF2-40B4-BE49-F238E27FC236}">
                  <a16:creationId xmlns:a16="http://schemas.microsoft.com/office/drawing/2014/main" id="{6025CB8A-947E-483E-9050-D079521C1C53}"/>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 name="Rectangle: Rounded Corners 1">
            <a:extLst>
              <a:ext uri="{FF2B5EF4-FFF2-40B4-BE49-F238E27FC236}">
                <a16:creationId xmlns:a16="http://schemas.microsoft.com/office/drawing/2014/main" id="{DA7C1EDF-CFA0-2053-9DAD-4D50A45EC80D}"/>
              </a:ext>
            </a:extLst>
          </p:cNvPr>
          <p:cNvSpPr/>
          <p:nvPr/>
        </p:nvSpPr>
        <p:spPr>
          <a:xfrm>
            <a:off x="424544" y="1839686"/>
            <a:ext cx="3374572" cy="1175657"/>
          </a:xfrm>
          <a:prstGeom prst="roundRect">
            <a:avLst/>
          </a:prstGeom>
          <a:solidFill>
            <a:srgbClr val="F6C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Nam </a:t>
            </a:r>
            <a:r>
              <a:rPr lang="en-US" sz="3200" b="1" dirty="0" err="1">
                <a:solidFill>
                  <a:srgbClr val="002060"/>
                </a:solidFill>
                <a:latin typeface="Cambria" panose="02040503050406030204" pitchFamily="18" charset="0"/>
                <a:ea typeface="Cambria" panose="02040503050406030204" pitchFamily="18" charset="0"/>
              </a:rPr>
              <a:t>chạy</a:t>
            </a:r>
            <a:r>
              <a:rPr lang="en-US" sz="3200" b="1" dirty="0">
                <a:solidFill>
                  <a:srgbClr val="002060"/>
                </a:solidFill>
                <a:latin typeface="Cambria" panose="02040503050406030204" pitchFamily="18" charset="0"/>
                <a:ea typeface="Cambria" panose="02040503050406030204" pitchFamily="18" charset="0"/>
              </a:rPr>
              <a:t> 100 m</a:t>
            </a:r>
          </a:p>
        </p:txBody>
      </p:sp>
      <p:sp>
        <p:nvSpPr>
          <p:cNvPr id="3" name="Rectangle: Rounded Corners 2">
            <a:extLst>
              <a:ext uri="{FF2B5EF4-FFF2-40B4-BE49-F238E27FC236}">
                <a16:creationId xmlns:a16="http://schemas.microsoft.com/office/drawing/2014/main" id="{766909D3-CFB8-ECF9-98E8-B1CA61B81891}"/>
              </a:ext>
            </a:extLst>
          </p:cNvPr>
          <p:cNvSpPr/>
          <p:nvPr/>
        </p:nvSpPr>
        <p:spPr>
          <a:xfrm>
            <a:off x="4049485" y="1817914"/>
            <a:ext cx="4256314" cy="1175657"/>
          </a:xfrm>
          <a:prstGeom prst="roundRect">
            <a:avLst/>
          </a:prstGeom>
          <a:solidFill>
            <a:srgbClr val="F6C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Thời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gian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chuyến</a:t>
            </a:r>
            <a:r>
              <a:rPr lang="en-US" sz="3200" b="1" dirty="0">
                <a:solidFill>
                  <a:srgbClr val="002060"/>
                </a:solidFill>
                <a:latin typeface="Cambria" panose="02040503050406030204" pitchFamily="18" charset="0"/>
                <a:ea typeface="Cambria" panose="02040503050406030204" pitchFamily="18" charset="0"/>
              </a:rPr>
              <a:t> bay Hà </a:t>
            </a:r>
            <a:r>
              <a:rPr lang="en-US" sz="3200" b="1" dirty="0" err="1">
                <a:solidFill>
                  <a:srgbClr val="002060"/>
                </a:solidFill>
                <a:latin typeface="Cambria" panose="02040503050406030204" pitchFamily="18" charset="0"/>
                <a:ea typeface="Cambria" panose="02040503050406030204" pitchFamily="18" charset="0"/>
              </a:rPr>
              <a:t>Nội</a:t>
            </a:r>
            <a:r>
              <a:rPr lang="en-US" sz="3200" b="1" dirty="0">
                <a:solidFill>
                  <a:srgbClr val="002060"/>
                </a:solidFill>
                <a:latin typeface="Cambria" panose="02040503050406030204" pitchFamily="18" charset="0"/>
                <a:ea typeface="Cambria" panose="02040503050406030204" pitchFamily="18" charset="0"/>
              </a:rPr>
              <a:t> – </a:t>
            </a:r>
            <a:r>
              <a:rPr lang="en-US" sz="3200" b="1" dirty="0" err="1">
                <a:solidFill>
                  <a:srgbClr val="002060"/>
                </a:solidFill>
                <a:latin typeface="Cambria" panose="02040503050406030204" pitchFamily="18" charset="0"/>
                <a:ea typeface="Cambria" panose="02040503050406030204" pitchFamily="18" charset="0"/>
              </a:rPr>
              <a:t>Đà</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Nẵng</a:t>
            </a:r>
            <a:endParaRPr lang="en-US" sz="3200" b="1"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5E5F6116-8FA0-4D3B-C77A-1D0406D7E539}"/>
              </a:ext>
            </a:extLst>
          </p:cNvPr>
          <p:cNvSpPr/>
          <p:nvPr/>
        </p:nvSpPr>
        <p:spPr>
          <a:xfrm>
            <a:off x="8545286" y="1807028"/>
            <a:ext cx="3026230" cy="1175657"/>
          </a:xfrm>
          <a:prstGeom prst="roundRect">
            <a:avLst/>
          </a:prstGeom>
          <a:solidFill>
            <a:srgbClr val="F6C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Tuổi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gỗ</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đỏ</a:t>
            </a:r>
            <a:endParaRPr lang="en-US" sz="3200" b="1" dirty="0">
              <a:solidFill>
                <a:srgbClr val="002060"/>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091F3B81-F7F3-3D86-917D-3FBCE8D828B8}"/>
              </a:ext>
            </a:extLst>
          </p:cNvPr>
          <p:cNvSpPr/>
          <p:nvPr/>
        </p:nvSpPr>
        <p:spPr>
          <a:xfrm>
            <a:off x="1143000" y="4093029"/>
            <a:ext cx="2275114" cy="6966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Cambria" panose="02040503050406030204" pitchFamily="18" charset="0"/>
                <a:ea typeface="Cambria" panose="02040503050406030204" pitchFamily="18" charset="0"/>
              </a:rPr>
              <a:t>78 </a:t>
            </a:r>
            <a:r>
              <a:rPr lang="en-US" sz="3600" b="1" dirty="0" err="1">
                <a:solidFill>
                  <a:srgbClr val="002060"/>
                </a:solidFill>
                <a:latin typeface="Cambria" panose="02040503050406030204" pitchFamily="18" charset="0"/>
                <a:ea typeface="Cambria" panose="02040503050406030204" pitchFamily="18" charset="0"/>
              </a:rPr>
              <a:t>năm</a:t>
            </a:r>
            <a:endParaRPr lang="en-US" sz="3600" b="1"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0C4FA4BB-15FB-DE9E-44B6-60F7E9D216E6}"/>
              </a:ext>
            </a:extLst>
          </p:cNvPr>
          <p:cNvSpPr/>
          <p:nvPr/>
        </p:nvSpPr>
        <p:spPr>
          <a:xfrm>
            <a:off x="5181600" y="4049486"/>
            <a:ext cx="2275114" cy="6966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Cambria" panose="02040503050406030204" pitchFamily="18" charset="0"/>
                <a:ea typeface="Cambria" panose="02040503050406030204" pitchFamily="18" charset="0"/>
              </a:rPr>
              <a:t>20 </a:t>
            </a:r>
            <a:r>
              <a:rPr lang="en-US" sz="3600" b="1" dirty="0" err="1">
                <a:solidFill>
                  <a:srgbClr val="002060"/>
                </a:solidFill>
                <a:latin typeface="Cambria" panose="02040503050406030204" pitchFamily="18" charset="0"/>
                <a:ea typeface="Cambria" panose="02040503050406030204" pitchFamily="18" charset="0"/>
              </a:rPr>
              <a:t>giây</a:t>
            </a:r>
            <a:endParaRPr lang="en-US" sz="3600" b="1" dirty="0">
              <a:solidFill>
                <a:srgbClr val="00206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6EA920BC-0A3D-19E3-3104-9152A64132A3}"/>
              </a:ext>
            </a:extLst>
          </p:cNvPr>
          <p:cNvSpPr/>
          <p:nvPr/>
        </p:nvSpPr>
        <p:spPr>
          <a:xfrm>
            <a:off x="8665028" y="3962400"/>
            <a:ext cx="2275114" cy="6966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Cambria" panose="02040503050406030204" pitchFamily="18" charset="0"/>
                <a:ea typeface="Cambria" panose="02040503050406030204" pitchFamily="18" charset="0"/>
              </a:rPr>
              <a:t>1 </a:t>
            </a:r>
            <a:r>
              <a:rPr lang="en-US" sz="3600" b="1" dirty="0" err="1">
                <a:solidFill>
                  <a:srgbClr val="002060"/>
                </a:solidFill>
                <a:latin typeface="Cambria" panose="02040503050406030204" pitchFamily="18" charset="0"/>
                <a:ea typeface="Cambria" panose="02040503050406030204" pitchFamily="18" charset="0"/>
              </a:rPr>
              <a:t>giờ</a:t>
            </a:r>
            <a:endParaRPr lang="en-US" sz="3600" b="1" dirty="0">
              <a:solidFill>
                <a:srgbClr val="002060"/>
              </a:solidFill>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5B08DE76-4C17-E55C-2D24-A578716BC186}"/>
              </a:ext>
            </a:extLst>
          </p:cNvPr>
          <p:cNvCxnSpPr>
            <a:cxnSpLocks/>
            <a:stCxn id="2" idx="2"/>
            <a:endCxn id="6" idx="0"/>
          </p:cNvCxnSpPr>
          <p:nvPr/>
        </p:nvCxnSpPr>
        <p:spPr>
          <a:xfrm>
            <a:off x="2111830" y="3015343"/>
            <a:ext cx="4207327" cy="103414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D9A899A-FD48-9CA5-1127-882F6FE223D6}"/>
              </a:ext>
            </a:extLst>
          </p:cNvPr>
          <p:cNvCxnSpPr>
            <a:cxnSpLocks/>
          </p:cNvCxnSpPr>
          <p:nvPr/>
        </p:nvCxnSpPr>
        <p:spPr>
          <a:xfrm>
            <a:off x="5769430" y="2950029"/>
            <a:ext cx="4207327" cy="103414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985C71D-0639-3771-B66F-B8D74A2B3F15}"/>
              </a:ext>
            </a:extLst>
          </p:cNvPr>
          <p:cNvCxnSpPr>
            <a:cxnSpLocks/>
          </p:cNvCxnSpPr>
          <p:nvPr/>
        </p:nvCxnSpPr>
        <p:spPr>
          <a:xfrm flipH="1">
            <a:off x="2198914" y="2982686"/>
            <a:ext cx="7739745" cy="10994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5580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animBg="1"/>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39772" y="263109"/>
            <a:ext cx="11431590" cy="6355405"/>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Nhóm 7">
            <a:extLst>
              <a:ext uri="{FF2B5EF4-FFF2-40B4-BE49-F238E27FC236}">
                <a16:creationId xmlns:a16="http://schemas.microsoft.com/office/drawing/2014/main" id="{9CBD3247-B761-4C7D-0BFC-0C715C09A299}"/>
              </a:ext>
            </a:extLst>
          </p:cNvPr>
          <p:cNvGrpSpPr/>
          <p:nvPr/>
        </p:nvGrpSpPr>
        <p:grpSpPr>
          <a:xfrm>
            <a:off x="508473" y="417440"/>
            <a:ext cx="2169414" cy="707886"/>
            <a:chOff x="1169225" y="243763"/>
            <a:chExt cx="2169414" cy="707886"/>
          </a:xfrm>
        </p:grpSpPr>
        <p:sp>
          <p:nvSpPr>
            <p:cNvPr id="3" name="TextBox 16">
              <a:extLst>
                <a:ext uri="{FF2B5EF4-FFF2-40B4-BE49-F238E27FC236}">
                  <a16:creationId xmlns:a16="http://schemas.microsoft.com/office/drawing/2014/main" id="{5DA06346-8270-6AD9-D986-A0D66A2B5300}"/>
                </a:ext>
              </a:extLst>
            </p:cNvPr>
            <p:cNvSpPr txBox="1"/>
            <p:nvPr/>
          </p:nvSpPr>
          <p:spPr>
            <a:xfrm>
              <a:off x="1898099" y="278812"/>
              <a:ext cx="1440540" cy="63094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Số</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vi-VN"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 name="Oval 22">
              <a:extLst>
                <a:ext uri="{FF2B5EF4-FFF2-40B4-BE49-F238E27FC236}">
                  <a16:creationId xmlns:a16="http://schemas.microsoft.com/office/drawing/2014/main" id="{7C44F560-3CD2-1650-E268-DE3331B88910}"/>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23">
              <a:extLst>
                <a:ext uri="{FF2B5EF4-FFF2-40B4-BE49-F238E27FC236}">
                  <a16:creationId xmlns:a16="http://schemas.microsoft.com/office/drawing/2014/main" id="{DD9A2C48-A35A-CCB2-B510-246E8D028B58}"/>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8" name="Picture 7">
            <a:extLst>
              <a:ext uri="{FF2B5EF4-FFF2-40B4-BE49-F238E27FC236}">
                <a16:creationId xmlns:a16="http://schemas.microsoft.com/office/drawing/2014/main" id="{C6106B9C-0423-5029-86C7-30D04E3593AA}"/>
              </a:ext>
            </a:extLst>
          </p:cNvPr>
          <p:cNvPicPr>
            <a:picLocks noChangeAspect="1"/>
          </p:cNvPicPr>
          <p:nvPr/>
        </p:nvPicPr>
        <p:blipFill>
          <a:blip r:embed="rId5"/>
          <a:stretch>
            <a:fillRect/>
          </a:stretch>
        </p:blipFill>
        <p:spPr>
          <a:xfrm>
            <a:off x="7653337" y="1864859"/>
            <a:ext cx="3740922" cy="1792741"/>
          </a:xfrm>
          <a:prstGeom prst="rect">
            <a:avLst/>
          </a:prstGeom>
        </p:spPr>
      </p:pic>
      <p:grpSp>
        <p:nvGrpSpPr>
          <p:cNvPr id="10" name="Group 9">
            <a:extLst>
              <a:ext uri="{FF2B5EF4-FFF2-40B4-BE49-F238E27FC236}">
                <a16:creationId xmlns:a16="http://schemas.microsoft.com/office/drawing/2014/main" id="{73E3426C-2600-80A0-E2F1-7588D3366428}"/>
              </a:ext>
            </a:extLst>
          </p:cNvPr>
          <p:cNvGrpSpPr/>
          <p:nvPr/>
        </p:nvGrpSpPr>
        <p:grpSpPr>
          <a:xfrm>
            <a:off x="740227" y="1034143"/>
            <a:ext cx="6683829" cy="2554545"/>
            <a:chOff x="718456" y="1676400"/>
            <a:chExt cx="6683829" cy="2554545"/>
          </a:xfrm>
        </p:grpSpPr>
        <p:sp>
          <p:nvSpPr>
            <p:cNvPr id="6" name="TextBox 5">
              <a:extLst>
                <a:ext uri="{FF2B5EF4-FFF2-40B4-BE49-F238E27FC236}">
                  <a16:creationId xmlns:a16="http://schemas.microsoft.com/office/drawing/2014/main" id="{7BBB5C4E-D798-7E7E-48E1-ED812FEED930}"/>
                </a:ext>
              </a:extLst>
            </p:cNvPr>
            <p:cNvSpPr txBox="1"/>
            <p:nvPr/>
          </p:nvSpPr>
          <p:spPr>
            <a:xfrm>
              <a:off x="718456" y="1676400"/>
              <a:ext cx="6683829" cy="2554545"/>
            </a:xfrm>
            <a:prstGeom prst="rect">
              <a:avLst/>
            </a:prstGeom>
            <a:noFill/>
          </p:spPr>
          <p:txBody>
            <a:bodyPr wrap="square" rtlCol="0">
              <a:spAutoFit/>
            </a:bodyPr>
            <a:lstStyle/>
            <a:p>
              <a:pPr algn="just"/>
              <a:r>
                <a:rPr lang="en-US" sz="3200" b="0" i="0" dirty="0" err="1">
                  <a:solidFill>
                    <a:srgbClr val="000000"/>
                  </a:solidFill>
                  <a:effectLst/>
                  <a:latin typeface="Cambria" panose="02040503050406030204" pitchFamily="18" charset="0"/>
                  <a:ea typeface="Cambria" panose="02040503050406030204" pitchFamily="18" charset="0"/>
                </a:rPr>
                <a:t>Một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chiếc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máy</a:t>
              </a:r>
              <a:r>
                <a:rPr lang="en-US" sz="3200" b="0" i="0" dirty="0">
                  <a:solidFill>
                    <a:srgbClr val="000000"/>
                  </a:solidFill>
                  <a:effectLst/>
                  <a:latin typeface="Cambria" panose="02040503050406030204" pitchFamily="18" charset="0"/>
                  <a:ea typeface="Cambria" panose="02040503050406030204" pitchFamily="18" charset="0"/>
                </a:rPr>
                <a:t> bay </a:t>
              </a:r>
              <a:r>
                <a:rPr lang="en-US" sz="3200" b="0" i="0" dirty="0" err="1">
                  <a:solidFill>
                    <a:srgbClr val="000000"/>
                  </a:solidFill>
                  <a:effectLst/>
                  <a:latin typeface="Cambria" panose="02040503050406030204" pitchFamily="18" charset="0"/>
                  <a:ea typeface="Cambria" panose="02040503050406030204" pitchFamily="18" charset="0"/>
                </a:rPr>
                <a:t>thực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hiện</a:t>
              </a:r>
              <a:r>
                <a:rPr lang="en-US" sz="3200" b="0" i="0" dirty="0">
                  <a:solidFill>
                    <a:srgbClr val="000000"/>
                  </a:solidFill>
                  <a:effectLst/>
                  <a:latin typeface="Cambria" panose="02040503050406030204" pitchFamily="18" charset="0"/>
                  <a:ea typeface="Cambria" panose="02040503050406030204" pitchFamily="18" charset="0"/>
                </a:rPr>
                <a:t> 400 </a:t>
              </a:r>
              <a:r>
                <a:rPr lang="en-US" sz="3200" b="0" i="0" dirty="0" err="1">
                  <a:solidFill>
                    <a:srgbClr val="000000"/>
                  </a:solidFill>
                  <a:effectLst/>
                  <a:latin typeface="Cambria" panose="02040503050406030204" pitchFamily="18" charset="0"/>
                  <a:ea typeface="Cambria" panose="02040503050406030204" pitchFamily="18" charset="0"/>
                </a:rPr>
                <a:t>chuyến</a:t>
              </a:r>
              <a:r>
                <a:rPr lang="en-US" sz="3200" b="0" i="0" dirty="0">
                  <a:solidFill>
                    <a:srgbClr val="000000"/>
                  </a:solidFill>
                  <a:effectLst/>
                  <a:latin typeface="Cambria" panose="02040503050406030204" pitchFamily="18" charset="0"/>
                  <a:ea typeface="Cambria" panose="02040503050406030204" pitchFamily="18" charset="0"/>
                </a:rPr>
                <a:t> bay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máy</a:t>
              </a:r>
              <a:r>
                <a:rPr lang="en-US" sz="3200" b="0" i="0" dirty="0">
                  <a:solidFill>
                    <a:srgbClr val="000000"/>
                  </a:solidFill>
                  <a:effectLst/>
                  <a:latin typeface="Cambria" panose="02040503050406030204" pitchFamily="18" charset="0"/>
                  <a:ea typeface="Cambria" panose="02040503050406030204" pitchFamily="18" charset="0"/>
                </a:rPr>
                <a:t> bay </a:t>
              </a:r>
              <a:r>
                <a:rPr lang="en-US" sz="3200" b="0" i="0" dirty="0" err="1">
                  <a:solidFill>
                    <a:srgbClr val="000000"/>
                  </a:solidFill>
                  <a:effectLst/>
                  <a:latin typeface="Cambria" panose="02040503050406030204" pitchFamily="18" charset="0"/>
                  <a:ea typeface="Cambria" panose="02040503050406030204" pitchFamily="18" charset="0"/>
                </a:rPr>
                <a:t>bắt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đầu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hoạt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động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từ</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ngày</a:t>
              </a:r>
              <a:r>
                <a:rPr lang="en-US" sz="3200" b="0" i="0" dirty="0">
                  <a:solidFill>
                    <a:srgbClr val="000000"/>
                  </a:solidFill>
                  <a:effectLst/>
                  <a:latin typeface="Cambria" panose="02040503050406030204" pitchFamily="18" charset="0"/>
                  <a:ea typeface="Cambria" panose="02040503050406030204" pitchFamily="18" charset="0"/>
                </a:rPr>
                <a:t> 1 </a:t>
              </a:r>
              <a:r>
                <a:rPr lang="en-US" sz="3200" b="0" i="0" dirty="0" err="1">
                  <a:solidFill>
                    <a:srgbClr val="000000"/>
                  </a:solidFill>
                  <a:effectLst/>
                  <a:latin typeface="Cambria" panose="02040503050406030204" pitchFamily="18" charset="0"/>
                  <a:ea typeface="Cambria" panose="02040503050406030204" pitchFamily="18" charset="0"/>
                </a:rPr>
                <a:t>tháng</a:t>
              </a:r>
              <a:r>
                <a:rPr lang="en-US" sz="3200" b="0" i="0" dirty="0">
                  <a:solidFill>
                    <a:srgbClr val="000000"/>
                  </a:solidFill>
                  <a:effectLst/>
                  <a:latin typeface="Cambria" panose="02040503050406030204" pitchFamily="18" charset="0"/>
                  <a:ea typeface="Cambria" panose="02040503050406030204" pitchFamily="18" charset="0"/>
                </a:rPr>
                <a:t> 1 </a:t>
              </a:r>
              <a:r>
                <a:rPr lang="en-US" sz="3200" b="0" i="0" dirty="0" err="1">
                  <a:solidFill>
                    <a:srgbClr val="000000"/>
                  </a:solidFill>
                  <a:effectLst/>
                  <a:latin typeface="Cambria" panose="02040503050406030204" pitchFamily="18" charset="0"/>
                  <a:ea typeface="Cambria" panose="02040503050406030204" pitchFamily="18" charset="0"/>
                </a:rPr>
                <a:t>năm</a:t>
              </a:r>
              <a:r>
                <a:rPr lang="en-US" sz="3200" b="0" i="0" dirty="0">
                  <a:solidFill>
                    <a:srgbClr val="000000"/>
                  </a:solidFill>
                  <a:effectLst/>
                  <a:latin typeface="Cambria" panose="02040503050406030204" pitchFamily="18" charset="0"/>
                  <a:ea typeface="Cambria" panose="02040503050406030204" pitchFamily="18" charset="0"/>
                </a:rPr>
                <a:t> 2001 </a:t>
              </a:r>
              <a:r>
                <a:rPr lang="en-US" sz="3200" b="0" i="0" dirty="0" err="1">
                  <a:solidFill>
                    <a:srgbClr val="000000"/>
                  </a:solidFill>
                  <a:effectLst/>
                  <a:latin typeface="Cambria" panose="02040503050406030204" pitchFamily="18" charset="0"/>
                  <a:ea typeface="Cambria" panose="02040503050406030204" pitchFamily="18" charset="0"/>
                </a:rPr>
                <a:t>đến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năm</a:t>
              </a:r>
              <a:r>
                <a:rPr lang="en-US" sz="3200" b="0" i="0" dirty="0">
                  <a:solidFill>
                    <a:srgbClr val="000000"/>
                  </a:solidFill>
                  <a:effectLst/>
                  <a:latin typeface="Cambria" panose="02040503050406030204" pitchFamily="18" charset="0"/>
                  <a:ea typeface="Cambria" panose="02040503050406030204" pitchFamily="18" charset="0"/>
                </a:rPr>
                <a:t> 2009. </a:t>
              </a:r>
              <a:r>
                <a:rPr lang="en-US" sz="3200" b="0" i="0" dirty="0" err="1">
                  <a:solidFill>
                    <a:srgbClr val="000000"/>
                  </a:solidFill>
                  <a:effectLst/>
                  <a:latin typeface="Cambria" panose="02040503050406030204" pitchFamily="18" charset="0"/>
                  <a:ea typeface="Cambria" panose="02040503050406030204" pitchFamily="18" charset="0"/>
                </a:rPr>
                <a:t>Vậy</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máy</a:t>
              </a:r>
              <a:r>
                <a:rPr lang="en-US" sz="3200" b="0" i="0" dirty="0">
                  <a:solidFill>
                    <a:srgbClr val="000000"/>
                  </a:solidFill>
                  <a:effectLst/>
                  <a:latin typeface="Cambria" panose="02040503050406030204" pitchFamily="18" charset="0"/>
                  <a:ea typeface="Cambria" panose="02040503050406030204" pitchFamily="18" charset="0"/>
                </a:rPr>
                <a:t> bay </a:t>
              </a:r>
              <a:r>
                <a:rPr lang="en-US" sz="3200" b="0" i="0" dirty="0" err="1">
                  <a:solidFill>
                    <a:srgbClr val="000000"/>
                  </a:solidFill>
                  <a:effectLst/>
                  <a:latin typeface="Cambria" panose="02040503050406030204" pitchFamily="18" charset="0"/>
                  <a:ea typeface="Cambria" panose="02040503050406030204" pitchFamily="18" charset="0"/>
                </a:rPr>
                <a:t>đã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thực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hiện</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chuyến</a:t>
              </a:r>
              <a:r>
                <a:rPr lang="en-US" sz="3200" b="0" i="0" dirty="0">
                  <a:solidFill>
                    <a:srgbClr val="000000"/>
                  </a:solidFill>
                  <a:effectLst/>
                  <a:latin typeface="Cambria" panose="02040503050406030204" pitchFamily="18" charset="0"/>
                  <a:ea typeface="Cambria" panose="02040503050406030204" pitchFamily="18" charset="0"/>
                </a:rPr>
                <a:t> bay.</a:t>
              </a:r>
              <a:endParaRPr lang="en-US" sz="3200" dirty="0">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5DCCDDEE-80F2-A3C3-3717-D0E55DF24AE0}"/>
                </a:ext>
              </a:extLst>
            </p:cNvPr>
            <p:cNvSpPr/>
            <p:nvPr/>
          </p:nvSpPr>
          <p:spPr>
            <a:xfrm>
              <a:off x="4604657" y="3712029"/>
              <a:ext cx="500743" cy="446314"/>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grpSp>
      <p:sp>
        <p:nvSpPr>
          <p:cNvPr id="11" name="TextBox 10">
            <a:extLst>
              <a:ext uri="{FF2B5EF4-FFF2-40B4-BE49-F238E27FC236}">
                <a16:creationId xmlns:a16="http://schemas.microsoft.com/office/drawing/2014/main" id="{ECEA2F75-4FDA-6B47-F018-CCB8C96F4724}"/>
              </a:ext>
            </a:extLst>
          </p:cNvPr>
          <p:cNvSpPr txBox="1"/>
          <p:nvPr/>
        </p:nvSpPr>
        <p:spPr>
          <a:xfrm>
            <a:off x="1121229" y="3690257"/>
            <a:ext cx="10352314" cy="2899320"/>
          </a:xfrm>
          <a:prstGeom prst="rect">
            <a:avLst/>
          </a:prstGeom>
          <a:noFill/>
        </p:spPr>
        <p:txBody>
          <a:bodyPr wrap="square" rtlCol="0">
            <a:spAutoFit/>
          </a:bodyPr>
          <a:lstStyle/>
          <a:p>
            <a:pPr marL="0" marR="0" algn="ctr">
              <a:lnSpc>
                <a:spcPct val="110000"/>
              </a:lnSpc>
              <a:spcBef>
                <a:spcPts val="0"/>
              </a:spcBef>
              <a:spcAft>
                <a:spcPts val="0"/>
              </a:spcAft>
            </a:pPr>
            <a:r>
              <a:rPr lang="vi-VN" sz="2800" b="1" u="sng" dirty="0">
                <a:solidFill>
                  <a:srgbClr val="FF0000"/>
                </a:solidFill>
                <a:effectLst/>
                <a:latin typeface="Cambria" panose="02040503050406030204" pitchFamily="18" charset="0"/>
                <a:ea typeface="Cambria" panose="02040503050406030204" pitchFamily="18" charset="0"/>
              </a:rPr>
              <a:t>Bài giải</a:t>
            </a:r>
            <a:r>
              <a:rPr lang="en-US" sz="2800" b="1" u="sng" dirty="0">
                <a:solidFill>
                  <a:srgbClr val="FF0000"/>
                </a:solidFill>
                <a:effectLst/>
                <a:latin typeface="Cambria" panose="02040503050406030204" pitchFamily="18" charset="0"/>
                <a:ea typeface="Cambria" panose="02040503050406030204" pitchFamily="18" charset="0"/>
              </a:rPr>
              <a:t>:</a:t>
            </a:r>
          </a:p>
          <a:p>
            <a:pPr marL="0" marR="0">
              <a:lnSpc>
                <a:spcPct val="110000"/>
              </a:lnSpc>
              <a:spcBef>
                <a:spcPts val="0"/>
              </a:spcBef>
              <a:spcAft>
                <a:spcPts val="0"/>
              </a:spcAft>
            </a:pPr>
            <a:r>
              <a:rPr lang="vi-VN" sz="2800" b="1" dirty="0">
                <a:solidFill>
                  <a:srgbClr val="FF0000"/>
                </a:solidFill>
                <a:effectLst/>
                <a:latin typeface="Cambria" panose="02040503050406030204" pitchFamily="18" charset="0"/>
                <a:ea typeface="Cambria" panose="02040503050406030204" pitchFamily="18" charset="0"/>
              </a:rPr>
              <a:t>    Số năm từ ngày 1 tháng 1 năm 2001 đến hết năm 2009 là:</a:t>
            </a:r>
            <a:r>
              <a:rPr lang="en-US" sz="2800" b="1" dirty="0">
                <a:solidFill>
                  <a:srgbClr val="FF0000"/>
                </a:solidFill>
                <a:effectLst/>
                <a:latin typeface="Cambria" panose="02040503050406030204" pitchFamily="18" charset="0"/>
                <a:ea typeface="Cambria" panose="02040503050406030204" pitchFamily="18" charset="0"/>
              </a:rPr>
              <a:t> 9 </a:t>
            </a:r>
            <a:r>
              <a:rPr lang="en-US" sz="2800" b="1" dirty="0" err="1">
                <a:solidFill>
                  <a:srgbClr val="FF0000"/>
                </a:solidFill>
                <a:effectLst/>
                <a:latin typeface="Cambria" panose="02040503050406030204" pitchFamily="18" charset="0"/>
                <a:ea typeface="Cambria" panose="02040503050406030204" pitchFamily="18" charset="0"/>
              </a:rPr>
              <a:t>năm</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vi-VN" sz="2800" b="1" dirty="0">
                <a:solidFill>
                  <a:srgbClr val="FF0000"/>
                </a:solidFill>
                <a:effectLst/>
                <a:latin typeface="Cambria" panose="02040503050406030204" pitchFamily="18" charset="0"/>
                <a:ea typeface="Cambria" panose="02040503050406030204" pitchFamily="18" charset="0"/>
              </a:rPr>
              <a:t>Số chuyến bay máy bay đã thực hiện trong </a:t>
            </a:r>
            <a:r>
              <a:rPr lang="en-US" sz="2800" b="1">
                <a:solidFill>
                  <a:srgbClr val="FF0000"/>
                </a:solidFill>
                <a:effectLst/>
                <a:latin typeface="Cambria" panose="02040503050406030204" pitchFamily="18" charset="0"/>
                <a:ea typeface="Cambria" panose="02040503050406030204" pitchFamily="18" charset="0"/>
              </a:rPr>
              <a:t>9</a:t>
            </a:r>
            <a:r>
              <a:rPr lang="vi-VN" sz="2800" b="1">
                <a:solidFill>
                  <a:srgbClr val="FF0000"/>
                </a:solidFill>
                <a:effectLst/>
                <a:latin typeface="Cambria" panose="02040503050406030204" pitchFamily="18" charset="0"/>
                <a:ea typeface="Cambria" panose="02040503050406030204" pitchFamily="18" charset="0"/>
              </a:rPr>
              <a:t> </a:t>
            </a:r>
            <a:r>
              <a:rPr lang="vi-VN" sz="2800" b="1" dirty="0">
                <a:solidFill>
                  <a:srgbClr val="FF0000"/>
                </a:solidFill>
                <a:effectLst/>
                <a:latin typeface="Cambria" panose="02040503050406030204" pitchFamily="18" charset="0"/>
                <a:ea typeface="Cambria" panose="02040503050406030204" pitchFamily="18" charset="0"/>
              </a:rPr>
              <a:t>năm là: </a:t>
            </a:r>
            <a:endParaRPr lang="en-US" sz="2800" b="1"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vi-VN" sz="2800" b="1" dirty="0">
                <a:solidFill>
                  <a:srgbClr val="FF0000"/>
                </a:solidFill>
                <a:effectLst/>
                <a:latin typeface="Cambria" panose="02040503050406030204" pitchFamily="18" charset="0"/>
                <a:ea typeface="Cambria" panose="02040503050406030204" pitchFamily="18" charset="0"/>
              </a:rPr>
              <a:t>400 x </a:t>
            </a:r>
            <a:r>
              <a:rPr lang="en-US" sz="2800" b="1" dirty="0">
                <a:solidFill>
                  <a:srgbClr val="FF0000"/>
                </a:solidFill>
                <a:effectLst/>
                <a:latin typeface="Cambria" panose="02040503050406030204" pitchFamily="18" charset="0"/>
                <a:ea typeface="Cambria" panose="02040503050406030204" pitchFamily="18" charset="0"/>
              </a:rPr>
              <a:t>9</a:t>
            </a:r>
            <a:r>
              <a:rPr lang="vi-VN" sz="2800" b="1" dirty="0">
                <a:solidFill>
                  <a:srgbClr val="FF0000"/>
                </a:solidFill>
                <a:effectLst/>
                <a:latin typeface="Cambria" panose="02040503050406030204" pitchFamily="18" charset="0"/>
                <a:ea typeface="Cambria" panose="02040503050406030204" pitchFamily="18" charset="0"/>
              </a:rPr>
              <a:t> = 3</a:t>
            </a:r>
            <a:r>
              <a:rPr lang="en-US" sz="2800" b="1" dirty="0">
                <a:solidFill>
                  <a:srgbClr val="FF0000"/>
                </a:solidFill>
                <a:effectLst/>
                <a:latin typeface="Cambria" panose="02040503050406030204" pitchFamily="18" charset="0"/>
                <a:ea typeface="Cambria" panose="02040503050406030204" pitchFamily="18" charset="0"/>
              </a:rPr>
              <a:t>6</a:t>
            </a:r>
            <a:r>
              <a:rPr lang="vi-VN" sz="2800" b="1" dirty="0">
                <a:solidFill>
                  <a:srgbClr val="FF0000"/>
                </a:solidFill>
                <a:effectLst/>
                <a:latin typeface="Cambria" panose="02040503050406030204" pitchFamily="18" charset="0"/>
                <a:ea typeface="Cambria" panose="02040503050406030204" pitchFamily="18" charset="0"/>
              </a:rPr>
              <a:t>00 (chuyến bay)</a:t>
            </a:r>
            <a:endParaRPr lang="en-US" sz="2800" b="1"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vi-VN" sz="2800" b="1" dirty="0">
                <a:solidFill>
                  <a:srgbClr val="FF0000"/>
                </a:solidFill>
                <a:effectLst/>
                <a:latin typeface="Cambria" panose="02040503050406030204" pitchFamily="18" charset="0"/>
                <a:ea typeface="Cambria" panose="02040503050406030204" pitchFamily="18" charset="0"/>
              </a:rPr>
              <a:t>                      Đáp số: 3200 chuyến bay</a:t>
            </a:r>
            <a:endParaRPr lang="en-US" sz="28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38239413"/>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39772" y="263109"/>
            <a:ext cx="11431590" cy="6355405"/>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Nhóm 7">
            <a:extLst>
              <a:ext uri="{FF2B5EF4-FFF2-40B4-BE49-F238E27FC236}">
                <a16:creationId xmlns:a16="http://schemas.microsoft.com/office/drawing/2014/main" id="{9CBD3247-B761-4C7D-0BFC-0C715C09A299}"/>
              </a:ext>
            </a:extLst>
          </p:cNvPr>
          <p:cNvGrpSpPr/>
          <p:nvPr/>
        </p:nvGrpSpPr>
        <p:grpSpPr>
          <a:xfrm>
            <a:off x="508473" y="417440"/>
            <a:ext cx="10736470" cy="707886"/>
            <a:chOff x="1169225" y="243763"/>
            <a:chExt cx="10736470" cy="707886"/>
          </a:xfrm>
        </p:grpSpPr>
        <p:sp>
          <p:nvSpPr>
            <p:cNvPr id="3" name="TextBox 16">
              <a:extLst>
                <a:ext uri="{FF2B5EF4-FFF2-40B4-BE49-F238E27FC236}">
                  <a16:creationId xmlns:a16="http://schemas.microsoft.com/office/drawing/2014/main" id="{5DA06346-8270-6AD9-D986-A0D66A2B5300}"/>
                </a:ext>
              </a:extLst>
            </p:cNvPr>
            <p:cNvSpPr txBox="1"/>
            <p:nvPr/>
          </p:nvSpPr>
          <p:spPr>
            <a:xfrm>
              <a:off x="1898099" y="278812"/>
              <a:ext cx="10007596" cy="646331"/>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nhuận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là</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mà</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tháng</a:t>
              </a:r>
              <a:r>
                <a:rPr lang="en-US" sz="3600" b="0" i="0" dirty="0">
                  <a:solidFill>
                    <a:srgbClr val="000000"/>
                  </a:solidFill>
                  <a:effectLst/>
                  <a:latin typeface="Cambria" panose="02040503050406030204" pitchFamily="18" charset="0"/>
                  <a:ea typeface="Cambria" panose="02040503050406030204" pitchFamily="18" charset="0"/>
                </a:rPr>
                <a:t> Hai </a:t>
              </a:r>
              <a:r>
                <a:rPr lang="en-US" sz="3600" b="0" i="0" dirty="0" err="1">
                  <a:solidFill>
                    <a:srgbClr val="000000"/>
                  </a:solidFill>
                  <a:effectLst/>
                  <a:latin typeface="Cambria" panose="02040503050406030204" pitchFamily="18" charset="0"/>
                  <a:ea typeface="Cambria" panose="02040503050406030204" pitchFamily="18" charset="0"/>
                </a:rPr>
                <a:t>có</a:t>
              </a:r>
              <a:r>
                <a:rPr lang="en-US" sz="3600" b="0" i="0" dirty="0">
                  <a:solidFill>
                    <a:srgbClr val="000000"/>
                  </a:solidFill>
                  <a:effectLst/>
                  <a:latin typeface="Cambria" panose="02040503050406030204" pitchFamily="18" charset="0"/>
                  <a:ea typeface="Cambria" panose="02040503050406030204" pitchFamily="18" charset="0"/>
                </a:rPr>
                <a:t> 29 </a:t>
              </a:r>
              <a:r>
                <a:rPr lang="en-US" sz="3600" b="0" i="0" dirty="0" err="1">
                  <a:solidFill>
                    <a:srgbClr val="000000"/>
                  </a:solidFill>
                  <a:effectLst/>
                  <a:latin typeface="Cambria" panose="02040503050406030204" pitchFamily="18" charset="0"/>
                  <a:ea typeface="Cambria" panose="02040503050406030204" pitchFamily="18" charset="0"/>
                </a:rPr>
                <a:t>ngày</a:t>
              </a:r>
              <a:r>
                <a:rPr lang="en-US" sz="3600" b="0" i="0" dirty="0">
                  <a:solidFill>
                    <a:srgbClr val="000000"/>
                  </a:solidFill>
                  <a:effectLst/>
                  <a:latin typeface="Cambria" panose="02040503050406030204" pitchFamily="18" charset="0"/>
                  <a:ea typeface="Cambria" panose="02040503050406030204" pitchFamily="18" charset="0"/>
                </a:rPr>
                <a:t>.</a:t>
              </a:r>
              <a:endPar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Oval 22">
              <a:extLst>
                <a:ext uri="{FF2B5EF4-FFF2-40B4-BE49-F238E27FC236}">
                  <a16:creationId xmlns:a16="http://schemas.microsoft.com/office/drawing/2014/main" id="{7C44F560-3CD2-1650-E268-DE3331B88910}"/>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23">
              <a:extLst>
                <a:ext uri="{FF2B5EF4-FFF2-40B4-BE49-F238E27FC236}">
                  <a16:creationId xmlns:a16="http://schemas.microsoft.com/office/drawing/2014/main" id="{DD9A2C48-A35A-CCB2-B510-246E8D028B58}"/>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3" name="TextBox 12">
            <a:extLst>
              <a:ext uri="{FF2B5EF4-FFF2-40B4-BE49-F238E27FC236}">
                <a16:creationId xmlns:a16="http://schemas.microsoft.com/office/drawing/2014/main" id="{C66925C3-A5B3-76E9-5699-918F5BB4E841}"/>
              </a:ext>
            </a:extLst>
          </p:cNvPr>
          <p:cNvSpPr txBox="1"/>
          <p:nvPr/>
        </p:nvSpPr>
        <p:spPr>
          <a:xfrm>
            <a:off x="631371" y="1447800"/>
            <a:ext cx="11016343" cy="2862322"/>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Biết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rằng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các</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nhuận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của</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thế</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kỉ</a:t>
            </a:r>
            <a:r>
              <a:rPr lang="en-US" sz="3600" b="0" i="0" dirty="0">
                <a:solidFill>
                  <a:srgbClr val="000000"/>
                </a:solidFill>
                <a:effectLst/>
                <a:latin typeface="Cambria" panose="02040503050406030204" pitchFamily="18" charset="0"/>
                <a:ea typeface="Cambria" panose="02040503050406030204" pitchFamily="18" charset="0"/>
              </a:rPr>
              <a:t> XXI </a:t>
            </a:r>
            <a:r>
              <a:rPr lang="en-US" sz="3600" b="0" i="0" dirty="0" err="1">
                <a:solidFill>
                  <a:srgbClr val="000000"/>
                </a:solidFill>
                <a:effectLst/>
                <a:latin typeface="Cambria" panose="02040503050406030204" pitchFamily="18" charset="0"/>
                <a:ea typeface="Cambria" panose="02040503050406030204" pitchFamily="18" charset="0"/>
              </a:rPr>
              <a:t>là</a:t>
            </a:r>
            <a:r>
              <a:rPr lang="en-US" sz="3600" b="0" i="0" dirty="0">
                <a:solidFill>
                  <a:srgbClr val="000000"/>
                </a:solidFill>
                <a:effectLst/>
                <a:latin typeface="Cambria" panose="02040503050406030204" pitchFamily="18" charset="0"/>
                <a:ea typeface="Cambria" panose="02040503050406030204" pitchFamily="18" charset="0"/>
              </a:rPr>
              <a:t>: 2004, 2008, 2012, …, 2096.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thế</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kỉ</a:t>
            </a:r>
            <a:r>
              <a:rPr lang="en-US" sz="3600" b="0" i="0" dirty="0">
                <a:solidFill>
                  <a:srgbClr val="000000"/>
                </a:solidFill>
                <a:effectLst/>
                <a:latin typeface="Cambria" panose="02040503050406030204" pitchFamily="18" charset="0"/>
                <a:ea typeface="Cambria" panose="02040503050406030204" pitchFamily="18" charset="0"/>
              </a:rPr>
              <a:t> XXI </a:t>
            </a:r>
            <a:r>
              <a:rPr lang="en-US" sz="3600" b="0" i="0" dirty="0" err="1">
                <a:solidFill>
                  <a:srgbClr val="000000"/>
                </a:solidFill>
                <a:effectLst/>
                <a:latin typeface="Cambria" panose="02040503050406030204" pitchFamily="18" charset="0"/>
                <a:ea typeface="Cambria" panose="02040503050406030204" pitchFamily="18" charset="0"/>
              </a:rPr>
              <a:t>có</a:t>
            </a:r>
            <a:r>
              <a:rPr lang="en-US" sz="3600" b="0" i="0" dirty="0">
                <a:solidFill>
                  <a:srgbClr val="000000"/>
                </a:solidFill>
                <a:effectLst/>
                <a:latin typeface="Cambria" panose="02040503050406030204" pitchFamily="18" charset="0"/>
                <a:ea typeface="Cambria" panose="02040503050406030204" pitchFamily="18" charset="0"/>
              </a:rPr>
              <a:t> bao </a:t>
            </a:r>
            <a:r>
              <a:rPr lang="en-US" sz="3600" b="0" i="0" dirty="0" err="1">
                <a:solidFill>
                  <a:srgbClr val="000000"/>
                </a:solidFill>
                <a:effectLst/>
                <a:latin typeface="Cambria" panose="02040503050406030204" pitchFamily="18" charset="0"/>
                <a:ea typeface="Cambria" panose="02040503050406030204" pitchFamily="18" charset="0"/>
              </a:rPr>
              <a:t>nhiêu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nhuận</a:t>
            </a:r>
            <a:r>
              <a:rPr lang="en-US" sz="3600" b="0" i="0" dirty="0">
                <a:solidFill>
                  <a:srgbClr val="000000"/>
                </a:solidFill>
                <a:effectLst/>
                <a:latin typeface="Cambria" panose="02040503050406030204" pitchFamily="18" charset="0"/>
                <a:ea typeface="Cambria" panose="02040503050406030204" pitchFamily="18" charset="0"/>
              </a:rPr>
              <a:t>?</a:t>
            </a:r>
          </a:p>
          <a:p>
            <a:pPr algn="just"/>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cuối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cùng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của</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thế</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kỉ</a:t>
            </a:r>
            <a:r>
              <a:rPr lang="en-US" sz="3600" b="0" i="0" dirty="0">
                <a:solidFill>
                  <a:srgbClr val="000000"/>
                </a:solidFill>
                <a:effectLst/>
                <a:latin typeface="Cambria" panose="02040503050406030204" pitchFamily="18" charset="0"/>
                <a:ea typeface="Cambria" panose="02040503050406030204" pitchFamily="18" charset="0"/>
              </a:rPr>
              <a:t> XX </a:t>
            </a:r>
            <a:r>
              <a:rPr lang="en-US" sz="3600" b="0" i="0" dirty="0" err="1">
                <a:solidFill>
                  <a:srgbClr val="000000"/>
                </a:solidFill>
                <a:effectLst/>
                <a:latin typeface="Cambria" panose="02040503050406030204" pitchFamily="18" charset="0"/>
                <a:ea typeface="Cambria" panose="02040503050406030204" pitchFamily="18" charset="0"/>
              </a:rPr>
              <a:t>là</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nhuận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đó</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là</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nào</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72024047"/>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39772" y="263109"/>
            <a:ext cx="11431590" cy="6355405"/>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Nhóm 7">
            <a:extLst>
              <a:ext uri="{FF2B5EF4-FFF2-40B4-BE49-F238E27FC236}">
                <a16:creationId xmlns:a16="http://schemas.microsoft.com/office/drawing/2014/main" id="{9CBD3247-B761-4C7D-0BFC-0C715C09A299}"/>
              </a:ext>
            </a:extLst>
          </p:cNvPr>
          <p:cNvGrpSpPr/>
          <p:nvPr/>
        </p:nvGrpSpPr>
        <p:grpSpPr>
          <a:xfrm>
            <a:off x="508473" y="417440"/>
            <a:ext cx="10736470" cy="707886"/>
            <a:chOff x="1169225" y="243763"/>
            <a:chExt cx="10736470" cy="707886"/>
          </a:xfrm>
        </p:grpSpPr>
        <p:sp>
          <p:nvSpPr>
            <p:cNvPr id="3" name="TextBox 16">
              <a:extLst>
                <a:ext uri="{FF2B5EF4-FFF2-40B4-BE49-F238E27FC236}">
                  <a16:creationId xmlns:a16="http://schemas.microsoft.com/office/drawing/2014/main" id="{5DA06346-8270-6AD9-D986-A0D66A2B5300}"/>
                </a:ext>
              </a:extLst>
            </p:cNvPr>
            <p:cNvSpPr txBox="1"/>
            <p:nvPr/>
          </p:nvSpPr>
          <p:spPr>
            <a:xfrm>
              <a:off x="1898099" y="278812"/>
              <a:ext cx="10007596" cy="646331"/>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nhuận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tháng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Hai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có</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29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ngày</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Oval 22">
              <a:extLst>
                <a:ext uri="{FF2B5EF4-FFF2-40B4-BE49-F238E27FC236}">
                  <a16:creationId xmlns:a16="http://schemas.microsoft.com/office/drawing/2014/main" id="{7C44F560-3CD2-1650-E268-DE3331B88910}"/>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23">
              <a:extLst>
                <a:ext uri="{FF2B5EF4-FFF2-40B4-BE49-F238E27FC236}">
                  <a16:creationId xmlns:a16="http://schemas.microsoft.com/office/drawing/2014/main" id="{DD9A2C48-A35A-CCB2-B510-246E8D028B58}"/>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3" name="TextBox 12">
            <a:extLst>
              <a:ext uri="{FF2B5EF4-FFF2-40B4-BE49-F238E27FC236}">
                <a16:creationId xmlns:a16="http://schemas.microsoft.com/office/drawing/2014/main" id="{C66925C3-A5B3-76E9-5699-918F5BB4E841}"/>
              </a:ext>
            </a:extLst>
          </p:cNvPr>
          <p:cNvSpPr txBox="1"/>
          <p:nvPr/>
        </p:nvSpPr>
        <p:spPr>
          <a:xfrm>
            <a:off x="631371" y="1447800"/>
            <a:ext cx="11016343"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Biết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rằng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nhuận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thế</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kỉ</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XXI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2004, 2008, 2012, …, 2096.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thế</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kỉ</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XXI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có</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bao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nhiêu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nhuận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6" name="TextBox 5">
            <a:extLst>
              <a:ext uri="{FF2B5EF4-FFF2-40B4-BE49-F238E27FC236}">
                <a16:creationId xmlns:a16="http://schemas.microsoft.com/office/drawing/2014/main" id="{7E5B1DD0-7715-00F7-B30A-75D7528A4F38}"/>
              </a:ext>
            </a:extLst>
          </p:cNvPr>
          <p:cNvSpPr txBox="1"/>
          <p:nvPr/>
        </p:nvSpPr>
        <p:spPr>
          <a:xfrm>
            <a:off x="1121229" y="3690257"/>
            <a:ext cx="10352314" cy="1263808"/>
          </a:xfrm>
          <a:prstGeom prst="rect">
            <a:avLst/>
          </a:prstGeom>
          <a:noFill/>
        </p:spPr>
        <p:txBody>
          <a:bodyPr wrap="square" rtlCol="0">
            <a:spAutoFit/>
          </a:bodyPr>
          <a:lstStyle/>
          <a:p>
            <a:pPr algn="ctr">
              <a:lnSpc>
                <a:spcPct val="110000"/>
              </a:lnSpc>
            </a:pPr>
            <a:r>
              <a:rPr lang="vi-VN" sz="3600" b="1" dirty="0">
                <a:solidFill>
                  <a:srgbClr val="FF0000"/>
                </a:solidFill>
                <a:latin typeface="Cambria" panose="02040503050406030204" pitchFamily="18" charset="0"/>
                <a:ea typeface="Cambria" panose="02040503050406030204" pitchFamily="18" charset="0"/>
              </a:rPr>
              <a:t>Thế kỉ XXI có số năm nhuận là:</a:t>
            </a:r>
          </a:p>
          <a:p>
            <a:pPr algn="ctr">
              <a:lnSpc>
                <a:spcPct val="110000"/>
              </a:lnSpc>
            </a:pPr>
            <a:r>
              <a:rPr lang="vi-VN" sz="3600" b="1" dirty="0">
                <a:solidFill>
                  <a:srgbClr val="FF0000"/>
                </a:solidFill>
                <a:latin typeface="Cambria" panose="02040503050406030204" pitchFamily="18" charset="0"/>
                <a:ea typeface="Cambria" panose="02040503050406030204" pitchFamily="18" charset="0"/>
              </a:rPr>
              <a:t>(2096 – 2004) : 4 + 1 = 24 (năm)</a:t>
            </a:r>
            <a:endParaRPr lang="en-US" sz="36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1972204"/>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39772" y="263109"/>
            <a:ext cx="11431590" cy="6355405"/>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Nhóm 7">
            <a:extLst>
              <a:ext uri="{FF2B5EF4-FFF2-40B4-BE49-F238E27FC236}">
                <a16:creationId xmlns:a16="http://schemas.microsoft.com/office/drawing/2014/main" id="{9CBD3247-B761-4C7D-0BFC-0C715C09A299}"/>
              </a:ext>
            </a:extLst>
          </p:cNvPr>
          <p:cNvGrpSpPr/>
          <p:nvPr/>
        </p:nvGrpSpPr>
        <p:grpSpPr>
          <a:xfrm>
            <a:off x="508473" y="417440"/>
            <a:ext cx="10736470" cy="707886"/>
            <a:chOff x="1169225" y="243763"/>
            <a:chExt cx="10736470" cy="707886"/>
          </a:xfrm>
        </p:grpSpPr>
        <p:sp>
          <p:nvSpPr>
            <p:cNvPr id="3" name="TextBox 16">
              <a:extLst>
                <a:ext uri="{FF2B5EF4-FFF2-40B4-BE49-F238E27FC236}">
                  <a16:creationId xmlns:a16="http://schemas.microsoft.com/office/drawing/2014/main" id="{5DA06346-8270-6AD9-D986-A0D66A2B5300}"/>
                </a:ext>
              </a:extLst>
            </p:cNvPr>
            <p:cNvSpPr txBox="1"/>
            <p:nvPr/>
          </p:nvSpPr>
          <p:spPr>
            <a:xfrm>
              <a:off x="1898099" y="278812"/>
              <a:ext cx="10007596" cy="646331"/>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nhuận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tháng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Hai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có</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29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ngày</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Oval 22">
              <a:extLst>
                <a:ext uri="{FF2B5EF4-FFF2-40B4-BE49-F238E27FC236}">
                  <a16:creationId xmlns:a16="http://schemas.microsoft.com/office/drawing/2014/main" id="{7C44F560-3CD2-1650-E268-DE3331B88910}"/>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23">
              <a:extLst>
                <a:ext uri="{FF2B5EF4-FFF2-40B4-BE49-F238E27FC236}">
                  <a16:creationId xmlns:a16="http://schemas.microsoft.com/office/drawing/2014/main" id="{DD9A2C48-A35A-CCB2-B510-246E8D028B58}"/>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3" name="TextBox 12">
            <a:extLst>
              <a:ext uri="{FF2B5EF4-FFF2-40B4-BE49-F238E27FC236}">
                <a16:creationId xmlns:a16="http://schemas.microsoft.com/office/drawing/2014/main" id="{C66925C3-A5B3-76E9-5699-918F5BB4E841}"/>
              </a:ext>
            </a:extLst>
          </p:cNvPr>
          <p:cNvSpPr txBox="1"/>
          <p:nvPr/>
        </p:nvSpPr>
        <p:spPr>
          <a:xfrm>
            <a:off x="631371" y="1447800"/>
            <a:ext cx="11016343"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cuối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cùng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thế</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kỉ</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XX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nhuận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đó</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nào</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6" name="TextBox 5">
            <a:extLst>
              <a:ext uri="{FF2B5EF4-FFF2-40B4-BE49-F238E27FC236}">
                <a16:creationId xmlns:a16="http://schemas.microsoft.com/office/drawing/2014/main" id="{A52BEA94-F592-C8B1-B274-9FAC7C93276C}"/>
              </a:ext>
            </a:extLst>
          </p:cNvPr>
          <p:cNvSpPr txBox="1"/>
          <p:nvPr/>
        </p:nvSpPr>
        <p:spPr>
          <a:xfrm>
            <a:off x="990600" y="3331028"/>
            <a:ext cx="10352314" cy="1263808"/>
          </a:xfrm>
          <a:prstGeom prst="rect">
            <a:avLst/>
          </a:prstGeom>
          <a:noFill/>
        </p:spPr>
        <p:txBody>
          <a:bodyPr wrap="square" rtlCol="0">
            <a:spAutoFit/>
          </a:bodyPr>
          <a:lstStyle/>
          <a:p>
            <a:pPr algn="ctr">
              <a:lnSpc>
                <a:spcPct val="110000"/>
              </a:lnSpc>
            </a:pPr>
            <a:r>
              <a:rPr lang="vi-VN" sz="3600" b="1" dirty="0">
                <a:solidFill>
                  <a:srgbClr val="FF0000"/>
                </a:solidFill>
                <a:latin typeface="Cambria" panose="02040503050406030204" pitchFamily="18" charset="0"/>
                <a:ea typeface="Cambria" panose="02040503050406030204" pitchFamily="18" charset="0"/>
              </a:rPr>
              <a:t>Năm cuối cùng là năm nhuận của thế kỉ XX là năm 2000.</a:t>
            </a:r>
          </a:p>
        </p:txBody>
      </p:sp>
    </p:spTree>
    <p:extLst>
      <p:ext uri="{BB962C8B-B14F-4D97-AF65-F5344CB8AC3E}">
        <p14:creationId xmlns:p14="http://schemas.microsoft.com/office/powerpoint/2010/main" val="1141840914"/>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1000">
              <a:srgbClr val="79C737"/>
            </a:gs>
            <a:gs pos="100000">
              <a:srgbClr val="2B9D2C"/>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FB3CAA-A8CE-5F53-38DF-1786B26975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50"/>
            <a:ext cx="12192000" cy="6874701"/>
          </a:xfrm>
          <a:prstGeom prst="rect">
            <a:avLst/>
          </a:prstGeom>
        </p:spPr>
      </p:pic>
      <p:pic>
        <p:nvPicPr>
          <p:cNvPr id="6" name="Picture 5">
            <a:extLst>
              <a:ext uri="{FF2B5EF4-FFF2-40B4-BE49-F238E27FC236}">
                <a16:creationId xmlns:a16="http://schemas.microsoft.com/office/drawing/2014/main" id="{1A6FE2A1-BE56-6E71-A57D-505FD5E1CB64}"/>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0" y="2802899"/>
            <a:ext cx="12192000" cy="4229375"/>
          </a:xfrm>
          <a:prstGeom prst="rect">
            <a:avLst/>
          </a:prstGeom>
        </p:spPr>
      </p:pic>
      <p:grpSp>
        <p:nvGrpSpPr>
          <p:cNvPr id="29" name="Group 28">
            <a:extLst>
              <a:ext uri="{FF2B5EF4-FFF2-40B4-BE49-F238E27FC236}">
                <a16:creationId xmlns:a16="http://schemas.microsoft.com/office/drawing/2014/main" id="{B1A80F24-7576-CDFD-3E1E-E30F92965DE1}"/>
              </a:ext>
            </a:extLst>
          </p:cNvPr>
          <p:cNvGrpSpPr/>
          <p:nvPr/>
        </p:nvGrpSpPr>
        <p:grpSpPr>
          <a:xfrm>
            <a:off x="1686263" y="-330596"/>
            <a:ext cx="4513670" cy="4513670"/>
            <a:chOff x="1686263" y="-282403"/>
            <a:chExt cx="4513670" cy="4513670"/>
          </a:xfrm>
        </p:grpSpPr>
        <p:pic>
          <p:nvPicPr>
            <p:cNvPr id="11" name="Picture 10">
              <a:extLst>
                <a:ext uri="{FF2B5EF4-FFF2-40B4-BE49-F238E27FC236}">
                  <a16:creationId xmlns:a16="http://schemas.microsoft.com/office/drawing/2014/main" id="{30AFF97F-6F1E-4DAC-2719-709342B84D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662423">
              <a:off x="2267112" y="531551"/>
              <a:ext cx="1526818" cy="1709605"/>
            </a:xfrm>
            <a:prstGeom prst="rect">
              <a:avLst/>
            </a:prstGeom>
          </p:spPr>
        </p:pic>
        <p:sp>
          <p:nvSpPr>
            <p:cNvPr id="28" name="Oval 27">
              <a:extLst>
                <a:ext uri="{FF2B5EF4-FFF2-40B4-BE49-F238E27FC236}">
                  <a16:creationId xmlns:a16="http://schemas.microsoft.com/office/drawing/2014/main" id="{ADDE798D-99CA-7B5E-36E4-12D8D6573B01}"/>
                </a:ext>
              </a:extLst>
            </p:cNvPr>
            <p:cNvSpPr/>
            <p:nvPr/>
          </p:nvSpPr>
          <p:spPr>
            <a:xfrm>
              <a:off x="1686263" y="-282403"/>
              <a:ext cx="4513670" cy="451367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3" name="Group 32">
            <a:extLst>
              <a:ext uri="{FF2B5EF4-FFF2-40B4-BE49-F238E27FC236}">
                <a16:creationId xmlns:a16="http://schemas.microsoft.com/office/drawing/2014/main" id="{C7E4998E-AE22-6583-9B08-CBF716B6A015}"/>
              </a:ext>
            </a:extLst>
          </p:cNvPr>
          <p:cNvGrpSpPr/>
          <p:nvPr/>
        </p:nvGrpSpPr>
        <p:grpSpPr>
          <a:xfrm rot="21055247">
            <a:off x="1216899" y="-123902"/>
            <a:ext cx="4759374" cy="4759374"/>
            <a:chOff x="1031826" y="-39714"/>
            <a:chExt cx="4759374" cy="4759374"/>
          </a:xfrm>
        </p:grpSpPr>
        <p:pic>
          <p:nvPicPr>
            <p:cNvPr id="10" name="Picture 9">
              <a:extLst>
                <a:ext uri="{FF2B5EF4-FFF2-40B4-BE49-F238E27FC236}">
                  <a16:creationId xmlns:a16="http://schemas.microsoft.com/office/drawing/2014/main" id="{62F19E26-2501-F2DD-9981-DE92CAB986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3521" y="1315114"/>
              <a:ext cx="2111021" cy="978453"/>
            </a:xfrm>
            <a:prstGeom prst="rect">
              <a:avLst/>
            </a:prstGeom>
          </p:spPr>
        </p:pic>
        <p:sp>
          <p:nvSpPr>
            <p:cNvPr id="32" name="Oval 31">
              <a:extLst>
                <a:ext uri="{FF2B5EF4-FFF2-40B4-BE49-F238E27FC236}">
                  <a16:creationId xmlns:a16="http://schemas.microsoft.com/office/drawing/2014/main" id="{BF71CCD0-38B0-7561-39AF-C57B5875FF8B}"/>
                </a:ext>
              </a:extLst>
            </p:cNvPr>
            <p:cNvSpPr/>
            <p:nvPr/>
          </p:nvSpPr>
          <p:spPr>
            <a:xfrm>
              <a:off x="1031826" y="-39714"/>
              <a:ext cx="4759374" cy="47593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7" name="Group 36">
            <a:extLst>
              <a:ext uri="{FF2B5EF4-FFF2-40B4-BE49-F238E27FC236}">
                <a16:creationId xmlns:a16="http://schemas.microsoft.com/office/drawing/2014/main" id="{BCCD906B-7341-5A7B-0F41-95FFE4A5CEA1}"/>
              </a:ext>
            </a:extLst>
          </p:cNvPr>
          <p:cNvGrpSpPr/>
          <p:nvPr/>
        </p:nvGrpSpPr>
        <p:grpSpPr>
          <a:xfrm rot="21280755">
            <a:off x="1770089" y="1035382"/>
            <a:ext cx="4417280" cy="4417280"/>
            <a:chOff x="1615615" y="888283"/>
            <a:chExt cx="4417280" cy="4417280"/>
          </a:xfrm>
        </p:grpSpPr>
        <p:pic>
          <p:nvPicPr>
            <p:cNvPr id="12" name="Picture 11">
              <a:extLst>
                <a:ext uri="{FF2B5EF4-FFF2-40B4-BE49-F238E27FC236}">
                  <a16:creationId xmlns:a16="http://schemas.microsoft.com/office/drawing/2014/main" id="{7BAD4EB7-6DF2-5BCD-13DB-7F17F93150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4599">
              <a:off x="1715877" y="2003435"/>
              <a:ext cx="2078764" cy="1014294"/>
            </a:xfrm>
            <a:prstGeom prst="rect">
              <a:avLst/>
            </a:prstGeom>
          </p:spPr>
        </p:pic>
        <p:sp>
          <p:nvSpPr>
            <p:cNvPr id="36" name="Oval 35">
              <a:extLst>
                <a:ext uri="{FF2B5EF4-FFF2-40B4-BE49-F238E27FC236}">
                  <a16:creationId xmlns:a16="http://schemas.microsoft.com/office/drawing/2014/main" id="{79784B16-98A3-D017-A784-31514B2D465D}"/>
                </a:ext>
              </a:extLst>
            </p:cNvPr>
            <p:cNvSpPr/>
            <p:nvPr/>
          </p:nvSpPr>
          <p:spPr>
            <a:xfrm>
              <a:off x="1615615" y="888283"/>
              <a:ext cx="4417280" cy="44172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0" name="Group 39">
            <a:extLst>
              <a:ext uri="{FF2B5EF4-FFF2-40B4-BE49-F238E27FC236}">
                <a16:creationId xmlns:a16="http://schemas.microsoft.com/office/drawing/2014/main" id="{D02F3A2D-F64B-8DB1-A640-D394480FD7A0}"/>
              </a:ext>
            </a:extLst>
          </p:cNvPr>
          <p:cNvGrpSpPr/>
          <p:nvPr/>
        </p:nvGrpSpPr>
        <p:grpSpPr>
          <a:xfrm flipH="1">
            <a:off x="5895090" y="-469602"/>
            <a:ext cx="4513670" cy="4513670"/>
            <a:chOff x="1686263" y="-282403"/>
            <a:chExt cx="4513670" cy="4513670"/>
          </a:xfrm>
        </p:grpSpPr>
        <p:pic>
          <p:nvPicPr>
            <p:cNvPr id="53" name="Picture 52">
              <a:extLst>
                <a:ext uri="{FF2B5EF4-FFF2-40B4-BE49-F238E27FC236}">
                  <a16:creationId xmlns:a16="http://schemas.microsoft.com/office/drawing/2014/main" id="{CD3B4841-0003-2B0B-B612-25D0870CF7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662423">
              <a:off x="2267112" y="531551"/>
              <a:ext cx="1526818" cy="1709605"/>
            </a:xfrm>
            <a:prstGeom prst="rect">
              <a:avLst/>
            </a:prstGeom>
          </p:spPr>
        </p:pic>
        <p:sp>
          <p:nvSpPr>
            <p:cNvPr id="54" name="Oval 53">
              <a:extLst>
                <a:ext uri="{FF2B5EF4-FFF2-40B4-BE49-F238E27FC236}">
                  <a16:creationId xmlns:a16="http://schemas.microsoft.com/office/drawing/2014/main" id="{AB1216B9-05AC-CA76-1276-737DC06D73B2}"/>
                </a:ext>
              </a:extLst>
            </p:cNvPr>
            <p:cNvSpPr/>
            <p:nvPr/>
          </p:nvSpPr>
          <p:spPr>
            <a:xfrm>
              <a:off x="1686263" y="-282403"/>
              <a:ext cx="4513670" cy="451367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2" name="Group 41">
            <a:extLst>
              <a:ext uri="{FF2B5EF4-FFF2-40B4-BE49-F238E27FC236}">
                <a16:creationId xmlns:a16="http://schemas.microsoft.com/office/drawing/2014/main" id="{F1233918-8792-B3BD-3827-DE1600CC24D3}"/>
              </a:ext>
            </a:extLst>
          </p:cNvPr>
          <p:cNvGrpSpPr/>
          <p:nvPr/>
        </p:nvGrpSpPr>
        <p:grpSpPr>
          <a:xfrm flipH="1">
            <a:off x="6294367" y="-174273"/>
            <a:ext cx="4759374" cy="4759374"/>
            <a:chOff x="1031826" y="-39714"/>
            <a:chExt cx="4759374" cy="4759374"/>
          </a:xfrm>
        </p:grpSpPr>
        <p:pic>
          <p:nvPicPr>
            <p:cNvPr id="49" name="Picture 48">
              <a:extLst>
                <a:ext uri="{FF2B5EF4-FFF2-40B4-BE49-F238E27FC236}">
                  <a16:creationId xmlns:a16="http://schemas.microsoft.com/office/drawing/2014/main" id="{63061FEB-57C5-E157-08D3-C53FE8D9B0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3521" y="1315114"/>
              <a:ext cx="2111021" cy="978453"/>
            </a:xfrm>
            <a:prstGeom prst="rect">
              <a:avLst/>
            </a:prstGeom>
          </p:spPr>
        </p:pic>
        <p:sp>
          <p:nvSpPr>
            <p:cNvPr id="50" name="Oval 49">
              <a:extLst>
                <a:ext uri="{FF2B5EF4-FFF2-40B4-BE49-F238E27FC236}">
                  <a16:creationId xmlns:a16="http://schemas.microsoft.com/office/drawing/2014/main" id="{03C32AE1-7B99-6903-18D7-10A229C66433}"/>
                </a:ext>
              </a:extLst>
            </p:cNvPr>
            <p:cNvSpPr/>
            <p:nvPr/>
          </p:nvSpPr>
          <p:spPr>
            <a:xfrm>
              <a:off x="1031826" y="-39714"/>
              <a:ext cx="4759374" cy="47593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3" name="Group 42">
            <a:extLst>
              <a:ext uri="{FF2B5EF4-FFF2-40B4-BE49-F238E27FC236}">
                <a16:creationId xmlns:a16="http://schemas.microsoft.com/office/drawing/2014/main" id="{AB3CCD47-9E70-9DAC-C324-ECFB2EB1BCD3}"/>
              </a:ext>
            </a:extLst>
          </p:cNvPr>
          <p:cNvGrpSpPr/>
          <p:nvPr/>
        </p:nvGrpSpPr>
        <p:grpSpPr>
          <a:xfrm rot="631900" flipH="1">
            <a:off x="6062128" y="840090"/>
            <a:ext cx="4417280" cy="4417280"/>
            <a:chOff x="1615615" y="888283"/>
            <a:chExt cx="4417280" cy="4417280"/>
          </a:xfrm>
        </p:grpSpPr>
        <p:pic>
          <p:nvPicPr>
            <p:cNvPr id="47" name="Picture 46">
              <a:extLst>
                <a:ext uri="{FF2B5EF4-FFF2-40B4-BE49-F238E27FC236}">
                  <a16:creationId xmlns:a16="http://schemas.microsoft.com/office/drawing/2014/main" id="{3F92EBEB-49B4-2A77-2896-5263088A19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4599">
              <a:off x="1715877" y="2003435"/>
              <a:ext cx="2078764" cy="1014294"/>
            </a:xfrm>
            <a:prstGeom prst="rect">
              <a:avLst/>
            </a:prstGeom>
          </p:spPr>
        </p:pic>
        <p:sp>
          <p:nvSpPr>
            <p:cNvPr id="48" name="Oval 47">
              <a:extLst>
                <a:ext uri="{FF2B5EF4-FFF2-40B4-BE49-F238E27FC236}">
                  <a16:creationId xmlns:a16="http://schemas.microsoft.com/office/drawing/2014/main" id="{92947210-8ACC-C1F3-DFED-54BA16208644}"/>
                </a:ext>
              </a:extLst>
            </p:cNvPr>
            <p:cNvSpPr/>
            <p:nvPr/>
          </p:nvSpPr>
          <p:spPr>
            <a:xfrm>
              <a:off x="1615615" y="888283"/>
              <a:ext cx="4417280" cy="44172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75" name="Group 74">
            <a:extLst>
              <a:ext uri="{FF2B5EF4-FFF2-40B4-BE49-F238E27FC236}">
                <a16:creationId xmlns:a16="http://schemas.microsoft.com/office/drawing/2014/main" id="{E883B225-981E-AFD7-DC01-2AA89CFECF35}"/>
              </a:ext>
            </a:extLst>
          </p:cNvPr>
          <p:cNvGrpSpPr/>
          <p:nvPr/>
        </p:nvGrpSpPr>
        <p:grpSpPr>
          <a:xfrm rot="21399583">
            <a:off x="5434662" y="4045518"/>
            <a:ext cx="2421137" cy="2421136"/>
            <a:chOff x="5716056" y="1382881"/>
            <a:chExt cx="4570944" cy="4570944"/>
          </a:xfrm>
        </p:grpSpPr>
        <p:grpSp>
          <p:nvGrpSpPr>
            <p:cNvPr id="76" name="Group 75">
              <a:extLst>
                <a:ext uri="{FF2B5EF4-FFF2-40B4-BE49-F238E27FC236}">
                  <a16:creationId xmlns:a16="http://schemas.microsoft.com/office/drawing/2014/main" id="{D742EE79-75B9-F099-D255-D1E770B16BB5}"/>
                </a:ext>
              </a:extLst>
            </p:cNvPr>
            <p:cNvGrpSpPr/>
            <p:nvPr/>
          </p:nvGrpSpPr>
          <p:grpSpPr>
            <a:xfrm rot="3655748" flipH="1" flipV="1">
              <a:off x="8574365" y="1986847"/>
              <a:ext cx="880564" cy="2056345"/>
              <a:chOff x="3810000" y="3100647"/>
              <a:chExt cx="880564" cy="2056345"/>
            </a:xfrm>
          </p:grpSpPr>
          <p:sp>
            <p:nvSpPr>
              <p:cNvPr id="78" name="Freeform: Shape 77">
                <a:extLst>
                  <a:ext uri="{FF2B5EF4-FFF2-40B4-BE49-F238E27FC236}">
                    <a16:creationId xmlns:a16="http://schemas.microsoft.com/office/drawing/2014/main" id="{0625307E-7CE8-CC83-FD38-A7A40225FB97}"/>
                  </a:ext>
                </a:extLst>
              </p:cNvPr>
              <p:cNvSpPr/>
              <p:nvPr/>
            </p:nvSpPr>
            <p:spPr>
              <a:xfrm>
                <a:off x="3909980" y="3100647"/>
                <a:ext cx="474145" cy="1442380"/>
              </a:xfrm>
              <a:custGeom>
                <a:avLst/>
                <a:gdLst>
                  <a:gd name="connsiteX0" fmla="*/ 18932 w 53698"/>
                  <a:gd name="connsiteY0" fmla="*/ 163354 h 163353"/>
                  <a:gd name="connsiteX1" fmla="*/ 14170 w 53698"/>
                  <a:gd name="connsiteY1" fmla="*/ 160496 h 163353"/>
                  <a:gd name="connsiteX2" fmla="*/ 44650 w 53698"/>
                  <a:gd name="connsiteY2" fmla="*/ 1429 h 163353"/>
                  <a:gd name="connsiteX3" fmla="*/ 52270 w 53698"/>
                  <a:gd name="connsiteY3" fmla="*/ 1429 h 163353"/>
                  <a:gd name="connsiteX4" fmla="*/ 52270 w 53698"/>
                  <a:gd name="connsiteY4" fmla="*/ 9049 h 163353"/>
                  <a:gd name="connsiteX5" fmla="*/ 24647 w 53698"/>
                  <a:gd name="connsiteY5" fmla="*/ 155734 h 163353"/>
                  <a:gd name="connsiteX6" fmla="*/ 21790 w 53698"/>
                  <a:gd name="connsiteY6" fmla="*/ 163354 h 163353"/>
                  <a:gd name="connsiteX7" fmla="*/ 18932 w 53698"/>
                  <a:gd name="connsiteY7" fmla="*/ 163354 h 16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98" h="163353">
                    <a:moveTo>
                      <a:pt x="18932" y="163354"/>
                    </a:moveTo>
                    <a:cubicBezTo>
                      <a:pt x="17027" y="163354"/>
                      <a:pt x="15122" y="162401"/>
                      <a:pt x="14170" y="160496"/>
                    </a:cubicBezTo>
                    <a:cubicBezTo>
                      <a:pt x="-12500" y="104299"/>
                      <a:pt x="-1070" y="45244"/>
                      <a:pt x="44650" y="1429"/>
                    </a:cubicBezTo>
                    <a:cubicBezTo>
                      <a:pt x="46555" y="-476"/>
                      <a:pt x="50365" y="-476"/>
                      <a:pt x="52270" y="1429"/>
                    </a:cubicBezTo>
                    <a:cubicBezTo>
                      <a:pt x="54175" y="3334"/>
                      <a:pt x="54175" y="7144"/>
                      <a:pt x="52270" y="9049"/>
                    </a:cubicBezTo>
                    <a:cubicBezTo>
                      <a:pt x="32267" y="28099"/>
                      <a:pt x="-10595" y="81439"/>
                      <a:pt x="24647" y="155734"/>
                    </a:cubicBezTo>
                    <a:cubicBezTo>
                      <a:pt x="25600" y="158591"/>
                      <a:pt x="24647" y="161449"/>
                      <a:pt x="21790" y="163354"/>
                    </a:cubicBezTo>
                    <a:cubicBezTo>
                      <a:pt x="19885" y="163354"/>
                      <a:pt x="18932" y="163354"/>
                      <a:pt x="18932" y="163354"/>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79" name="Graphic 3">
                <a:extLst>
                  <a:ext uri="{FF2B5EF4-FFF2-40B4-BE49-F238E27FC236}">
                    <a16:creationId xmlns:a16="http://schemas.microsoft.com/office/drawing/2014/main" id="{3F58B8B2-692C-3D1C-2BF4-D71B17943EE6}"/>
                  </a:ext>
                </a:extLst>
              </p:cNvPr>
              <p:cNvGrpSpPr/>
              <p:nvPr/>
            </p:nvGrpSpPr>
            <p:grpSpPr>
              <a:xfrm>
                <a:off x="3810000" y="4307544"/>
                <a:ext cx="880564" cy="849448"/>
                <a:chOff x="4757962" y="590549"/>
                <a:chExt cx="99726" cy="96202"/>
              </a:xfrm>
            </p:grpSpPr>
            <p:grpSp>
              <p:nvGrpSpPr>
                <p:cNvPr id="80" name="Graphic 3">
                  <a:extLst>
                    <a:ext uri="{FF2B5EF4-FFF2-40B4-BE49-F238E27FC236}">
                      <a16:creationId xmlns:a16="http://schemas.microsoft.com/office/drawing/2014/main" id="{78739D6C-807E-E2DC-295F-38E7B5240869}"/>
                    </a:ext>
                  </a:extLst>
                </p:cNvPr>
                <p:cNvGrpSpPr/>
                <p:nvPr/>
              </p:nvGrpSpPr>
              <p:grpSpPr>
                <a:xfrm>
                  <a:off x="4757962" y="590549"/>
                  <a:ext cx="99726" cy="96202"/>
                  <a:chOff x="4757962" y="590549"/>
                  <a:chExt cx="99726" cy="96202"/>
                </a:xfrm>
              </p:grpSpPr>
              <p:sp>
                <p:nvSpPr>
                  <p:cNvPr id="83" name="Freeform: Shape 82">
                    <a:extLst>
                      <a:ext uri="{FF2B5EF4-FFF2-40B4-BE49-F238E27FC236}">
                        <a16:creationId xmlns:a16="http://schemas.microsoft.com/office/drawing/2014/main" id="{2CEC05E4-1A88-4F4E-A4D9-76E23AE36C5D}"/>
                      </a:ext>
                    </a:extLst>
                  </p:cNvPr>
                  <p:cNvSpPr/>
                  <p:nvPr/>
                </p:nvSpPr>
                <p:spPr>
                  <a:xfrm>
                    <a:off x="4763515" y="596362"/>
                    <a:ext cx="87997" cy="84717"/>
                  </a:xfrm>
                  <a:custGeom>
                    <a:avLst/>
                    <a:gdLst>
                      <a:gd name="connsiteX0" fmla="*/ 78042 w 87997"/>
                      <a:gd name="connsiteY0" fmla="*/ 45622 h 84717"/>
                      <a:gd name="connsiteX1" fmla="*/ 83757 w 87997"/>
                      <a:gd name="connsiteY1" fmla="*/ 18952 h 84717"/>
                      <a:gd name="connsiteX2" fmla="*/ 24702 w 87997"/>
                      <a:gd name="connsiteY2" fmla="*/ 6569 h 84717"/>
                      <a:gd name="connsiteX3" fmla="*/ 7557 w 87997"/>
                      <a:gd name="connsiteY3" fmla="*/ 70387 h 84717"/>
                      <a:gd name="connsiteX4" fmla="*/ 56134 w 87997"/>
                      <a:gd name="connsiteY4" fmla="*/ 76102 h 84717"/>
                      <a:gd name="connsiteX5" fmla="*/ 78042 w 87997"/>
                      <a:gd name="connsiteY5" fmla="*/ 45622 h 8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7" h="84717">
                        <a:moveTo>
                          <a:pt x="78042" y="45622"/>
                        </a:moveTo>
                        <a:cubicBezTo>
                          <a:pt x="86614" y="42764"/>
                          <a:pt x="92329" y="31334"/>
                          <a:pt x="83757" y="18952"/>
                        </a:cubicBezTo>
                        <a:cubicBezTo>
                          <a:pt x="74232" y="5617"/>
                          <a:pt x="53277" y="-8671"/>
                          <a:pt x="24702" y="6569"/>
                        </a:cubicBezTo>
                        <a:cubicBezTo>
                          <a:pt x="-3873" y="20857"/>
                          <a:pt x="-4826" y="51337"/>
                          <a:pt x="7557" y="70387"/>
                        </a:cubicBezTo>
                        <a:cubicBezTo>
                          <a:pt x="21844" y="93247"/>
                          <a:pt x="47562" y="83722"/>
                          <a:pt x="56134" y="76102"/>
                        </a:cubicBezTo>
                        <a:cubicBezTo>
                          <a:pt x="70422" y="82769"/>
                          <a:pt x="88519" y="69434"/>
                          <a:pt x="78042" y="45622"/>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84" name="Freeform: Shape 83">
                    <a:extLst>
                      <a:ext uri="{FF2B5EF4-FFF2-40B4-BE49-F238E27FC236}">
                        <a16:creationId xmlns:a16="http://schemas.microsoft.com/office/drawing/2014/main" id="{1F17A5C4-19CC-5310-3396-C7A96A3CA138}"/>
                      </a:ext>
                    </a:extLst>
                  </p:cNvPr>
                  <p:cNvSpPr/>
                  <p:nvPr/>
                </p:nvSpPr>
                <p:spPr>
                  <a:xfrm>
                    <a:off x="4757962" y="590549"/>
                    <a:ext cx="99726" cy="96202"/>
                  </a:xfrm>
                  <a:custGeom>
                    <a:avLst/>
                    <a:gdLst>
                      <a:gd name="connsiteX0" fmla="*/ 37875 w 99726"/>
                      <a:gd name="connsiteY0" fmla="*/ 96202 h 96202"/>
                      <a:gd name="connsiteX1" fmla="*/ 8348 w 99726"/>
                      <a:gd name="connsiteY1" fmla="*/ 79057 h 96202"/>
                      <a:gd name="connsiteX2" fmla="*/ 1680 w 99726"/>
                      <a:gd name="connsiteY2" fmla="*/ 37148 h 96202"/>
                      <a:gd name="connsiteX3" fmla="*/ 27398 w 99726"/>
                      <a:gd name="connsiteY3" fmla="*/ 6668 h 96202"/>
                      <a:gd name="connsiteX4" fmla="*/ 54068 w 99726"/>
                      <a:gd name="connsiteY4" fmla="*/ 0 h 96202"/>
                      <a:gd name="connsiteX5" fmla="*/ 94073 w 99726"/>
                      <a:gd name="connsiteY5" fmla="*/ 20955 h 96202"/>
                      <a:gd name="connsiteX6" fmla="*/ 98835 w 99726"/>
                      <a:gd name="connsiteY6" fmla="*/ 43815 h 96202"/>
                      <a:gd name="connsiteX7" fmla="*/ 91215 w 99726"/>
                      <a:gd name="connsiteY7" fmla="*/ 53340 h 96202"/>
                      <a:gd name="connsiteX8" fmla="*/ 89310 w 99726"/>
                      <a:gd name="connsiteY8" fmla="*/ 78105 h 96202"/>
                      <a:gd name="connsiteX9" fmla="*/ 69308 w 99726"/>
                      <a:gd name="connsiteY9" fmla="*/ 88582 h 96202"/>
                      <a:gd name="connsiteX10" fmla="*/ 69308 w 99726"/>
                      <a:gd name="connsiteY10" fmla="*/ 88582 h 96202"/>
                      <a:gd name="connsiteX11" fmla="*/ 62640 w 99726"/>
                      <a:gd name="connsiteY11" fmla="*/ 87630 h 96202"/>
                      <a:gd name="connsiteX12" fmla="*/ 37875 w 99726"/>
                      <a:gd name="connsiteY12" fmla="*/ 96202 h 96202"/>
                      <a:gd name="connsiteX13" fmla="*/ 54068 w 99726"/>
                      <a:gd name="connsiteY13" fmla="*/ 11430 h 96202"/>
                      <a:gd name="connsiteX14" fmla="*/ 32160 w 99726"/>
                      <a:gd name="connsiteY14" fmla="*/ 17145 h 96202"/>
                      <a:gd name="connsiteX15" fmla="*/ 12158 w 99726"/>
                      <a:gd name="connsiteY15" fmla="*/ 40957 h 96202"/>
                      <a:gd name="connsiteX16" fmla="*/ 16920 w 99726"/>
                      <a:gd name="connsiteY16" fmla="*/ 73343 h 96202"/>
                      <a:gd name="connsiteX17" fmla="*/ 36923 w 99726"/>
                      <a:gd name="connsiteY17" fmla="*/ 84773 h 96202"/>
                      <a:gd name="connsiteX18" fmla="*/ 56925 w 99726"/>
                      <a:gd name="connsiteY18" fmla="*/ 78105 h 96202"/>
                      <a:gd name="connsiteX19" fmla="*/ 62640 w 99726"/>
                      <a:gd name="connsiteY19" fmla="*/ 77152 h 96202"/>
                      <a:gd name="connsiteX20" fmla="*/ 68355 w 99726"/>
                      <a:gd name="connsiteY20" fmla="*/ 78105 h 96202"/>
                      <a:gd name="connsiteX21" fmla="*/ 68355 w 99726"/>
                      <a:gd name="connsiteY21" fmla="*/ 78105 h 96202"/>
                      <a:gd name="connsiteX22" fmla="*/ 78833 w 99726"/>
                      <a:gd name="connsiteY22" fmla="*/ 72390 h 96202"/>
                      <a:gd name="connsiteX23" fmla="*/ 78833 w 99726"/>
                      <a:gd name="connsiteY23" fmla="*/ 53340 h 96202"/>
                      <a:gd name="connsiteX24" fmla="*/ 78833 w 99726"/>
                      <a:gd name="connsiteY24" fmla="*/ 48577 h 96202"/>
                      <a:gd name="connsiteX25" fmla="*/ 82643 w 99726"/>
                      <a:gd name="connsiteY25" fmla="*/ 45720 h 96202"/>
                      <a:gd name="connsiteX26" fmla="*/ 87405 w 99726"/>
                      <a:gd name="connsiteY26" fmla="*/ 40957 h 96202"/>
                      <a:gd name="connsiteX27" fmla="*/ 84548 w 99726"/>
                      <a:gd name="connsiteY27" fmla="*/ 28575 h 96202"/>
                      <a:gd name="connsiteX28" fmla="*/ 54068 w 99726"/>
                      <a:gd name="connsiteY28" fmla="*/ 1143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726" h="96202">
                        <a:moveTo>
                          <a:pt x="37875" y="96202"/>
                        </a:moveTo>
                        <a:cubicBezTo>
                          <a:pt x="29303" y="96202"/>
                          <a:pt x="16920" y="93345"/>
                          <a:pt x="8348" y="79057"/>
                        </a:cubicBezTo>
                        <a:cubicBezTo>
                          <a:pt x="728" y="66675"/>
                          <a:pt x="-2130" y="51435"/>
                          <a:pt x="1680" y="37148"/>
                        </a:cubicBezTo>
                        <a:cubicBezTo>
                          <a:pt x="5490" y="23813"/>
                          <a:pt x="14063" y="13335"/>
                          <a:pt x="27398" y="6668"/>
                        </a:cubicBezTo>
                        <a:cubicBezTo>
                          <a:pt x="35970" y="1905"/>
                          <a:pt x="45495" y="0"/>
                          <a:pt x="54068" y="0"/>
                        </a:cubicBezTo>
                        <a:cubicBezTo>
                          <a:pt x="75975" y="0"/>
                          <a:pt x="89310" y="15240"/>
                          <a:pt x="94073" y="20955"/>
                        </a:cubicBezTo>
                        <a:cubicBezTo>
                          <a:pt x="99788" y="28575"/>
                          <a:pt x="100740" y="36195"/>
                          <a:pt x="98835" y="43815"/>
                        </a:cubicBezTo>
                        <a:cubicBezTo>
                          <a:pt x="97883" y="47625"/>
                          <a:pt x="95025" y="51435"/>
                          <a:pt x="91215" y="53340"/>
                        </a:cubicBezTo>
                        <a:cubicBezTo>
                          <a:pt x="94073" y="62865"/>
                          <a:pt x="93120" y="71438"/>
                          <a:pt x="89310" y="78105"/>
                        </a:cubicBezTo>
                        <a:cubicBezTo>
                          <a:pt x="84548" y="84773"/>
                          <a:pt x="77880" y="88582"/>
                          <a:pt x="69308" y="88582"/>
                        </a:cubicBezTo>
                        <a:lnTo>
                          <a:pt x="69308" y="88582"/>
                        </a:lnTo>
                        <a:cubicBezTo>
                          <a:pt x="67403" y="88582"/>
                          <a:pt x="64545" y="88582"/>
                          <a:pt x="62640" y="87630"/>
                        </a:cubicBezTo>
                        <a:cubicBezTo>
                          <a:pt x="55973" y="92393"/>
                          <a:pt x="47400" y="96202"/>
                          <a:pt x="37875" y="96202"/>
                        </a:cubicBezTo>
                        <a:close/>
                        <a:moveTo>
                          <a:pt x="54068" y="11430"/>
                        </a:moveTo>
                        <a:cubicBezTo>
                          <a:pt x="47400" y="11430"/>
                          <a:pt x="39780" y="13335"/>
                          <a:pt x="32160" y="17145"/>
                        </a:cubicBezTo>
                        <a:cubicBezTo>
                          <a:pt x="21683" y="22860"/>
                          <a:pt x="15015" y="30480"/>
                          <a:pt x="12158" y="40957"/>
                        </a:cubicBezTo>
                        <a:cubicBezTo>
                          <a:pt x="9300" y="51435"/>
                          <a:pt x="11205" y="63818"/>
                          <a:pt x="16920" y="73343"/>
                        </a:cubicBezTo>
                        <a:cubicBezTo>
                          <a:pt x="21683" y="80963"/>
                          <a:pt x="28350" y="84773"/>
                          <a:pt x="36923" y="84773"/>
                        </a:cubicBezTo>
                        <a:cubicBezTo>
                          <a:pt x="44543" y="84773"/>
                          <a:pt x="53115" y="80963"/>
                          <a:pt x="56925" y="78105"/>
                        </a:cubicBezTo>
                        <a:cubicBezTo>
                          <a:pt x="58830" y="76200"/>
                          <a:pt x="60735" y="76200"/>
                          <a:pt x="62640" y="77152"/>
                        </a:cubicBezTo>
                        <a:cubicBezTo>
                          <a:pt x="64545" y="78105"/>
                          <a:pt x="66450" y="78105"/>
                          <a:pt x="68355" y="78105"/>
                        </a:cubicBezTo>
                        <a:lnTo>
                          <a:pt x="68355" y="78105"/>
                        </a:lnTo>
                        <a:cubicBezTo>
                          <a:pt x="73118" y="78105"/>
                          <a:pt x="76928" y="76200"/>
                          <a:pt x="78833" y="72390"/>
                        </a:cubicBezTo>
                        <a:cubicBezTo>
                          <a:pt x="81690" y="67627"/>
                          <a:pt x="81690" y="60960"/>
                          <a:pt x="78833" y="53340"/>
                        </a:cubicBezTo>
                        <a:cubicBezTo>
                          <a:pt x="77880" y="51435"/>
                          <a:pt x="77880" y="50482"/>
                          <a:pt x="78833" y="48577"/>
                        </a:cubicBezTo>
                        <a:cubicBezTo>
                          <a:pt x="79785" y="46673"/>
                          <a:pt x="80738" y="45720"/>
                          <a:pt x="82643" y="45720"/>
                        </a:cubicBezTo>
                        <a:cubicBezTo>
                          <a:pt x="85500" y="44768"/>
                          <a:pt x="87405" y="42863"/>
                          <a:pt x="87405" y="40957"/>
                        </a:cubicBezTo>
                        <a:cubicBezTo>
                          <a:pt x="88358" y="37148"/>
                          <a:pt x="87405" y="32385"/>
                          <a:pt x="84548" y="28575"/>
                        </a:cubicBezTo>
                        <a:cubicBezTo>
                          <a:pt x="79785" y="21907"/>
                          <a:pt x="70260" y="11430"/>
                          <a:pt x="54068" y="1143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81" name="Freeform: Shape 80">
                  <a:extLst>
                    <a:ext uri="{FF2B5EF4-FFF2-40B4-BE49-F238E27FC236}">
                      <a16:creationId xmlns:a16="http://schemas.microsoft.com/office/drawing/2014/main" id="{4969BC64-5AA1-86BD-AA90-D221BEE4F89C}"/>
                    </a:ext>
                  </a:extLst>
                </p:cNvPr>
                <p:cNvSpPr/>
                <p:nvPr/>
              </p:nvSpPr>
              <p:spPr>
                <a:xfrm>
                  <a:off x="4789731" y="623838"/>
                  <a:ext cx="43253" cy="42880"/>
                </a:xfrm>
                <a:custGeom>
                  <a:avLst/>
                  <a:gdLst>
                    <a:gd name="connsiteX0" fmla="*/ 23251 w 43253"/>
                    <a:gd name="connsiteY0" fmla="*/ 48 h 42880"/>
                    <a:gd name="connsiteX1" fmla="*/ 43253 w 43253"/>
                    <a:gd name="connsiteY1" fmla="*/ 27671 h 42880"/>
                    <a:gd name="connsiteX2" fmla="*/ 27061 w 43253"/>
                    <a:gd name="connsiteY2" fmla="*/ 39101 h 42880"/>
                    <a:gd name="connsiteX3" fmla="*/ 391 w 43253"/>
                    <a:gd name="connsiteY3" fmla="*/ 29576 h 42880"/>
                    <a:gd name="connsiteX4" fmla="*/ 23251 w 43253"/>
                    <a:gd name="connsiteY4" fmla="*/ 48 h 4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3" h="42880">
                      <a:moveTo>
                        <a:pt x="23251" y="48"/>
                      </a:moveTo>
                      <a:cubicBezTo>
                        <a:pt x="34681" y="1001"/>
                        <a:pt x="43253" y="18146"/>
                        <a:pt x="43253" y="27671"/>
                      </a:cubicBezTo>
                      <a:cubicBezTo>
                        <a:pt x="43253" y="33386"/>
                        <a:pt x="37538" y="41006"/>
                        <a:pt x="27061" y="39101"/>
                      </a:cubicBezTo>
                      <a:cubicBezTo>
                        <a:pt x="15631" y="44816"/>
                        <a:pt x="3248" y="45768"/>
                        <a:pt x="391" y="29576"/>
                      </a:cubicBezTo>
                      <a:cubicBezTo>
                        <a:pt x="-2467" y="12431"/>
                        <a:pt x="10868" y="-904"/>
                        <a:pt x="23251" y="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82" name="Freeform: Shape 81">
                  <a:extLst>
                    <a:ext uri="{FF2B5EF4-FFF2-40B4-BE49-F238E27FC236}">
                      <a16:creationId xmlns:a16="http://schemas.microsoft.com/office/drawing/2014/main" id="{A98B18D7-1163-9FFD-B8DE-50E09F66B832}"/>
                    </a:ext>
                  </a:extLst>
                </p:cNvPr>
                <p:cNvSpPr/>
                <p:nvPr/>
              </p:nvSpPr>
              <p:spPr>
                <a:xfrm rot="-5426770">
                  <a:off x="4815146" y="640448"/>
                  <a:ext cx="15240" cy="13335"/>
                </a:xfrm>
                <a:custGeom>
                  <a:avLst/>
                  <a:gdLst>
                    <a:gd name="connsiteX0" fmla="*/ 15241 w 15240"/>
                    <a:gd name="connsiteY0" fmla="*/ 6668 h 13335"/>
                    <a:gd name="connsiteX1" fmla="*/ 7620 w 15240"/>
                    <a:gd name="connsiteY1" fmla="*/ 13335 h 13335"/>
                    <a:gd name="connsiteX2" fmla="*/ 0 w 15240"/>
                    <a:gd name="connsiteY2" fmla="*/ 6668 h 13335"/>
                    <a:gd name="connsiteX3" fmla="*/ 7620 w 15240"/>
                    <a:gd name="connsiteY3" fmla="*/ 0 h 13335"/>
                    <a:gd name="connsiteX4" fmla="*/ 15241 w 15240"/>
                    <a:gd name="connsiteY4" fmla="*/ 6668 h 1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3335">
                      <a:moveTo>
                        <a:pt x="15241" y="6668"/>
                      </a:moveTo>
                      <a:cubicBezTo>
                        <a:pt x="15241" y="10350"/>
                        <a:pt x="11829" y="13335"/>
                        <a:pt x="7620" y="13335"/>
                      </a:cubicBezTo>
                      <a:cubicBezTo>
                        <a:pt x="3412" y="13335"/>
                        <a:pt x="0" y="10350"/>
                        <a:pt x="0" y="6668"/>
                      </a:cubicBezTo>
                      <a:cubicBezTo>
                        <a:pt x="0" y="2985"/>
                        <a:pt x="3412" y="0"/>
                        <a:pt x="7620" y="0"/>
                      </a:cubicBezTo>
                      <a:cubicBezTo>
                        <a:pt x="11829" y="0"/>
                        <a:pt x="15241" y="2985"/>
                        <a:pt x="15241" y="666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sp>
          <p:nvSpPr>
            <p:cNvPr id="77" name="Oval 76">
              <a:extLst>
                <a:ext uri="{FF2B5EF4-FFF2-40B4-BE49-F238E27FC236}">
                  <a16:creationId xmlns:a16="http://schemas.microsoft.com/office/drawing/2014/main" id="{CD9E8C68-5627-D839-5BAB-C5BB685AE868}"/>
                </a:ext>
              </a:extLst>
            </p:cNvPr>
            <p:cNvSpPr/>
            <p:nvPr/>
          </p:nvSpPr>
          <p:spPr>
            <a:xfrm>
              <a:off x="5716056" y="1382881"/>
              <a:ext cx="4570944" cy="45709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85" name="Group 84">
            <a:extLst>
              <a:ext uri="{FF2B5EF4-FFF2-40B4-BE49-F238E27FC236}">
                <a16:creationId xmlns:a16="http://schemas.microsoft.com/office/drawing/2014/main" id="{6374DA0B-C371-DB98-49DD-6AD45FFAD53B}"/>
              </a:ext>
            </a:extLst>
          </p:cNvPr>
          <p:cNvGrpSpPr/>
          <p:nvPr/>
        </p:nvGrpSpPr>
        <p:grpSpPr>
          <a:xfrm rot="21313856">
            <a:off x="3734933" y="4004870"/>
            <a:ext cx="2485115" cy="2485114"/>
            <a:chOff x="2134403" y="1322488"/>
            <a:chExt cx="4691730" cy="4691730"/>
          </a:xfrm>
        </p:grpSpPr>
        <p:grpSp>
          <p:nvGrpSpPr>
            <p:cNvPr id="86" name="Group 85">
              <a:extLst>
                <a:ext uri="{FF2B5EF4-FFF2-40B4-BE49-F238E27FC236}">
                  <a16:creationId xmlns:a16="http://schemas.microsoft.com/office/drawing/2014/main" id="{80104C8D-D886-DAC6-F08A-2C7C61480A26}"/>
                </a:ext>
              </a:extLst>
            </p:cNvPr>
            <p:cNvGrpSpPr/>
            <p:nvPr/>
          </p:nvGrpSpPr>
          <p:grpSpPr>
            <a:xfrm rot="17944252" flipV="1">
              <a:off x="3065919" y="2077983"/>
              <a:ext cx="880564" cy="2056345"/>
              <a:chOff x="3810000" y="3100647"/>
              <a:chExt cx="880564" cy="2056345"/>
            </a:xfrm>
          </p:grpSpPr>
          <p:sp>
            <p:nvSpPr>
              <p:cNvPr id="88" name="Freeform: Shape 87">
                <a:extLst>
                  <a:ext uri="{FF2B5EF4-FFF2-40B4-BE49-F238E27FC236}">
                    <a16:creationId xmlns:a16="http://schemas.microsoft.com/office/drawing/2014/main" id="{A338CB42-6FCF-168A-E247-7D952D94B5FD}"/>
                  </a:ext>
                </a:extLst>
              </p:cNvPr>
              <p:cNvSpPr/>
              <p:nvPr/>
            </p:nvSpPr>
            <p:spPr>
              <a:xfrm>
                <a:off x="3909980" y="3100647"/>
                <a:ext cx="474145" cy="1442380"/>
              </a:xfrm>
              <a:custGeom>
                <a:avLst/>
                <a:gdLst>
                  <a:gd name="connsiteX0" fmla="*/ 18932 w 53698"/>
                  <a:gd name="connsiteY0" fmla="*/ 163354 h 163353"/>
                  <a:gd name="connsiteX1" fmla="*/ 14170 w 53698"/>
                  <a:gd name="connsiteY1" fmla="*/ 160496 h 163353"/>
                  <a:gd name="connsiteX2" fmla="*/ 44650 w 53698"/>
                  <a:gd name="connsiteY2" fmla="*/ 1429 h 163353"/>
                  <a:gd name="connsiteX3" fmla="*/ 52270 w 53698"/>
                  <a:gd name="connsiteY3" fmla="*/ 1429 h 163353"/>
                  <a:gd name="connsiteX4" fmla="*/ 52270 w 53698"/>
                  <a:gd name="connsiteY4" fmla="*/ 9049 h 163353"/>
                  <a:gd name="connsiteX5" fmla="*/ 24647 w 53698"/>
                  <a:gd name="connsiteY5" fmla="*/ 155734 h 163353"/>
                  <a:gd name="connsiteX6" fmla="*/ 21790 w 53698"/>
                  <a:gd name="connsiteY6" fmla="*/ 163354 h 163353"/>
                  <a:gd name="connsiteX7" fmla="*/ 18932 w 53698"/>
                  <a:gd name="connsiteY7" fmla="*/ 163354 h 16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98" h="163353">
                    <a:moveTo>
                      <a:pt x="18932" y="163354"/>
                    </a:moveTo>
                    <a:cubicBezTo>
                      <a:pt x="17027" y="163354"/>
                      <a:pt x="15122" y="162401"/>
                      <a:pt x="14170" y="160496"/>
                    </a:cubicBezTo>
                    <a:cubicBezTo>
                      <a:pt x="-12500" y="104299"/>
                      <a:pt x="-1070" y="45244"/>
                      <a:pt x="44650" y="1429"/>
                    </a:cubicBezTo>
                    <a:cubicBezTo>
                      <a:pt x="46555" y="-476"/>
                      <a:pt x="50365" y="-476"/>
                      <a:pt x="52270" y="1429"/>
                    </a:cubicBezTo>
                    <a:cubicBezTo>
                      <a:pt x="54175" y="3334"/>
                      <a:pt x="54175" y="7144"/>
                      <a:pt x="52270" y="9049"/>
                    </a:cubicBezTo>
                    <a:cubicBezTo>
                      <a:pt x="32267" y="28099"/>
                      <a:pt x="-10595" y="81439"/>
                      <a:pt x="24647" y="155734"/>
                    </a:cubicBezTo>
                    <a:cubicBezTo>
                      <a:pt x="25600" y="158591"/>
                      <a:pt x="24647" y="161449"/>
                      <a:pt x="21790" y="163354"/>
                    </a:cubicBezTo>
                    <a:cubicBezTo>
                      <a:pt x="19885" y="163354"/>
                      <a:pt x="18932" y="163354"/>
                      <a:pt x="18932" y="163354"/>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89" name="Graphic 3">
                <a:extLst>
                  <a:ext uri="{FF2B5EF4-FFF2-40B4-BE49-F238E27FC236}">
                    <a16:creationId xmlns:a16="http://schemas.microsoft.com/office/drawing/2014/main" id="{5A0695D4-6D3F-871C-B901-6C457102BD98}"/>
                  </a:ext>
                </a:extLst>
              </p:cNvPr>
              <p:cNvGrpSpPr/>
              <p:nvPr/>
            </p:nvGrpSpPr>
            <p:grpSpPr>
              <a:xfrm>
                <a:off x="3810000" y="4307544"/>
                <a:ext cx="880564" cy="849448"/>
                <a:chOff x="4757962" y="590549"/>
                <a:chExt cx="99726" cy="96202"/>
              </a:xfrm>
            </p:grpSpPr>
            <p:grpSp>
              <p:nvGrpSpPr>
                <p:cNvPr id="90" name="Graphic 3">
                  <a:extLst>
                    <a:ext uri="{FF2B5EF4-FFF2-40B4-BE49-F238E27FC236}">
                      <a16:creationId xmlns:a16="http://schemas.microsoft.com/office/drawing/2014/main" id="{A146A49E-2D79-3BB4-4336-47B80DA5E18E}"/>
                    </a:ext>
                  </a:extLst>
                </p:cNvPr>
                <p:cNvGrpSpPr/>
                <p:nvPr/>
              </p:nvGrpSpPr>
              <p:grpSpPr>
                <a:xfrm>
                  <a:off x="4757962" y="590549"/>
                  <a:ext cx="99726" cy="96202"/>
                  <a:chOff x="4757962" y="590549"/>
                  <a:chExt cx="99726" cy="96202"/>
                </a:xfrm>
              </p:grpSpPr>
              <p:sp>
                <p:nvSpPr>
                  <p:cNvPr id="93" name="Freeform: Shape 92">
                    <a:extLst>
                      <a:ext uri="{FF2B5EF4-FFF2-40B4-BE49-F238E27FC236}">
                        <a16:creationId xmlns:a16="http://schemas.microsoft.com/office/drawing/2014/main" id="{1CA0627F-538C-8E01-A94F-CAA067158240}"/>
                      </a:ext>
                    </a:extLst>
                  </p:cNvPr>
                  <p:cNvSpPr/>
                  <p:nvPr/>
                </p:nvSpPr>
                <p:spPr>
                  <a:xfrm>
                    <a:off x="4763515" y="596362"/>
                    <a:ext cx="87997" cy="84717"/>
                  </a:xfrm>
                  <a:custGeom>
                    <a:avLst/>
                    <a:gdLst>
                      <a:gd name="connsiteX0" fmla="*/ 78042 w 87997"/>
                      <a:gd name="connsiteY0" fmla="*/ 45622 h 84717"/>
                      <a:gd name="connsiteX1" fmla="*/ 83757 w 87997"/>
                      <a:gd name="connsiteY1" fmla="*/ 18952 h 84717"/>
                      <a:gd name="connsiteX2" fmla="*/ 24702 w 87997"/>
                      <a:gd name="connsiteY2" fmla="*/ 6569 h 84717"/>
                      <a:gd name="connsiteX3" fmla="*/ 7557 w 87997"/>
                      <a:gd name="connsiteY3" fmla="*/ 70387 h 84717"/>
                      <a:gd name="connsiteX4" fmla="*/ 56134 w 87997"/>
                      <a:gd name="connsiteY4" fmla="*/ 76102 h 84717"/>
                      <a:gd name="connsiteX5" fmla="*/ 78042 w 87997"/>
                      <a:gd name="connsiteY5" fmla="*/ 45622 h 8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7" h="84717">
                        <a:moveTo>
                          <a:pt x="78042" y="45622"/>
                        </a:moveTo>
                        <a:cubicBezTo>
                          <a:pt x="86614" y="42764"/>
                          <a:pt x="92329" y="31334"/>
                          <a:pt x="83757" y="18952"/>
                        </a:cubicBezTo>
                        <a:cubicBezTo>
                          <a:pt x="74232" y="5617"/>
                          <a:pt x="53277" y="-8671"/>
                          <a:pt x="24702" y="6569"/>
                        </a:cubicBezTo>
                        <a:cubicBezTo>
                          <a:pt x="-3873" y="20857"/>
                          <a:pt x="-4826" y="51337"/>
                          <a:pt x="7557" y="70387"/>
                        </a:cubicBezTo>
                        <a:cubicBezTo>
                          <a:pt x="21844" y="93247"/>
                          <a:pt x="47562" y="83722"/>
                          <a:pt x="56134" y="76102"/>
                        </a:cubicBezTo>
                        <a:cubicBezTo>
                          <a:pt x="70422" y="82769"/>
                          <a:pt x="88519" y="69434"/>
                          <a:pt x="78042" y="45622"/>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94" name="Freeform: Shape 93">
                    <a:extLst>
                      <a:ext uri="{FF2B5EF4-FFF2-40B4-BE49-F238E27FC236}">
                        <a16:creationId xmlns:a16="http://schemas.microsoft.com/office/drawing/2014/main" id="{6187FF2F-ECC6-611A-01E8-AD2C0B682CC1}"/>
                      </a:ext>
                    </a:extLst>
                  </p:cNvPr>
                  <p:cNvSpPr/>
                  <p:nvPr/>
                </p:nvSpPr>
                <p:spPr>
                  <a:xfrm>
                    <a:off x="4757962" y="590549"/>
                    <a:ext cx="99726" cy="96202"/>
                  </a:xfrm>
                  <a:custGeom>
                    <a:avLst/>
                    <a:gdLst>
                      <a:gd name="connsiteX0" fmla="*/ 37875 w 99726"/>
                      <a:gd name="connsiteY0" fmla="*/ 96202 h 96202"/>
                      <a:gd name="connsiteX1" fmla="*/ 8348 w 99726"/>
                      <a:gd name="connsiteY1" fmla="*/ 79057 h 96202"/>
                      <a:gd name="connsiteX2" fmla="*/ 1680 w 99726"/>
                      <a:gd name="connsiteY2" fmla="*/ 37148 h 96202"/>
                      <a:gd name="connsiteX3" fmla="*/ 27398 w 99726"/>
                      <a:gd name="connsiteY3" fmla="*/ 6668 h 96202"/>
                      <a:gd name="connsiteX4" fmla="*/ 54068 w 99726"/>
                      <a:gd name="connsiteY4" fmla="*/ 0 h 96202"/>
                      <a:gd name="connsiteX5" fmla="*/ 94073 w 99726"/>
                      <a:gd name="connsiteY5" fmla="*/ 20955 h 96202"/>
                      <a:gd name="connsiteX6" fmla="*/ 98835 w 99726"/>
                      <a:gd name="connsiteY6" fmla="*/ 43815 h 96202"/>
                      <a:gd name="connsiteX7" fmla="*/ 91215 w 99726"/>
                      <a:gd name="connsiteY7" fmla="*/ 53340 h 96202"/>
                      <a:gd name="connsiteX8" fmla="*/ 89310 w 99726"/>
                      <a:gd name="connsiteY8" fmla="*/ 78105 h 96202"/>
                      <a:gd name="connsiteX9" fmla="*/ 69308 w 99726"/>
                      <a:gd name="connsiteY9" fmla="*/ 88582 h 96202"/>
                      <a:gd name="connsiteX10" fmla="*/ 69308 w 99726"/>
                      <a:gd name="connsiteY10" fmla="*/ 88582 h 96202"/>
                      <a:gd name="connsiteX11" fmla="*/ 62640 w 99726"/>
                      <a:gd name="connsiteY11" fmla="*/ 87630 h 96202"/>
                      <a:gd name="connsiteX12" fmla="*/ 37875 w 99726"/>
                      <a:gd name="connsiteY12" fmla="*/ 96202 h 96202"/>
                      <a:gd name="connsiteX13" fmla="*/ 54068 w 99726"/>
                      <a:gd name="connsiteY13" fmla="*/ 11430 h 96202"/>
                      <a:gd name="connsiteX14" fmla="*/ 32160 w 99726"/>
                      <a:gd name="connsiteY14" fmla="*/ 17145 h 96202"/>
                      <a:gd name="connsiteX15" fmla="*/ 12158 w 99726"/>
                      <a:gd name="connsiteY15" fmla="*/ 40957 h 96202"/>
                      <a:gd name="connsiteX16" fmla="*/ 16920 w 99726"/>
                      <a:gd name="connsiteY16" fmla="*/ 73343 h 96202"/>
                      <a:gd name="connsiteX17" fmla="*/ 36923 w 99726"/>
                      <a:gd name="connsiteY17" fmla="*/ 84773 h 96202"/>
                      <a:gd name="connsiteX18" fmla="*/ 56925 w 99726"/>
                      <a:gd name="connsiteY18" fmla="*/ 78105 h 96202"/>
                      <a:gd name="connsiteX19" fmla="*/ 62640 w 99726"/>
                      <a:gd name="connsiteY19" fmla="*/ 77152 h 96202"/>
                      <a:gd name="connsiteX20" fmla="*/ 68355 w 99726"/>
                      <a:gd name="connsiteY20" fmla="*/ 78105 h 96202"/>
                      <a:gd name="connsiteX21" fmla="*/ 68355 w 99726"/>
                      <a:gd name="connsiteY21" fmla="*/ 78105 h 96202"/>
                      <a:gd name="connsiteX22" fmla="*/ 78833 w 99726"/>
                      <a:gd name="connsiteY22" fmla="*/ 72390 h 96202"/>
                      <a:gd name="connsiteX23" fmla="*/ 78833 w 99726"/>
                      <a:gd name="connsiteY23" fmla="*/ 53340 h 96202"/>
                      <a:gd name="connsiteX24" fmla="*/ 78833 w 99726"/>
                      <a:gd name="connsiteY24" fmla="*/ 48577 h 96202"/>
                      <a:gd name="connsiteX25" fmla="*/ 82643 w 99726"/>
                      <a:gd name="connsiteY25" fmla="*/ 45720 h 96202"/>
                      <a:gd name="connsiteX26" fmla="*/ 87405 w 99726"/>
                      <a:gd name="connsiteY26" fmla="*/ 40957 h 96202"/>
                      <a:gd name="connsiteX27" fmla="*/ 84548 w 99726"/>
                      <a:gd name="connsiteY27" fmla="*/ 28575 h 96202"/>
                      <a:gd name="connsiteX28" fmla="*/ 54068 w 99726"/>
                      <a:gd name="connsiteY28" fmla="*/ 1143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726" h="96202">
                        <a:moveTo>
                          <a:pt x="37875" y="96202"/>
                        </a:moveTo>
                        <a:cubicBezTo>
                          <a:pt x="29303" y="96202"/>
                          <a:pt x="16920" y="93345"/>
                          <a:pt x="8348" y="79057"/>
                        </a:cubicBezTo>
                        <a:cubicBezTo>
                          <a:pt x="728" y="66675"/>
                          <a:pt x="-2130" y="51435"/>
                          <a:pt x="1680" y="37148"/>
                        </a:cubicBezTo>
                        <a:cubicBezTo>
                          <a:pt x="5490" y="23813"/>
                          <a:pt x="14063" y="13335"/>
                          <a:pt x="27398" y="6668"/>
                        </a:cubicBezTo>
                        <a:cubicBezTo>
                          <a:pt x="35970" y="1905"/>
                          <a:pt x="45495" y="0"/>
                          <a:pt x="54068" y="0"/>
                        </a:cubicBezTo>
                        <a:cubicBezTo>
                          <a:pt x="75975" y="0"/>
                          <a:pt x="89310" y="15240"/>
                          <a:pt x="94073" y="20955"/>
                        </a:cubicBezTo>
                        <a:cubicBezTo>
                          <a:pt x="99788" y="28575"/>
                          <a:pt x="100740" y="36195"/>
                          <a:pt x="98835" y="43815"/>
                        </a:cubicBezTo>
                        <a:cubicBezTo>
                          <a:pt x="97883" y="47625"/>
                          <a:pt x="95025" y="51435"/>
                          <a:pt x="91215" y="53340"/>
                        </a:cubicBezTo>
                        <a:cubicBezTo>
                          <a:pt x="94073" y="62865"/>
                          <a:pt x="93120" y="71438"/>
                          <a:pt x="89310" y="78105"/>
                        </a:cubicBezTo>
                        <a:cubicBezTo>
                          <a:pt x="84548" y="84773"/>
                          <a:pt x="77880" y="88582"/>
                          <a:pt x="69308" y="88582"/>
                        </a:cubicBezTo>
                        <a:lnTo>
                          <a:pt x="69308" y="88582"/>
                        </a:lnTo>
                        <a:cubicBezTo>
                          <a:pt x="67403" y="88582"/>
                          <a:pt x="64545" y="88582"/>
                          <a:pt x="62640" y="87630"/>
                        </a:cubicBezTo>
                        <a:cubicBezTo>
                          <a:pt x="55973" y="92393"/>
                          <a:pt x="47400" y="96202"/>
                          <a:pt x="37875" y="96202"/>
                        </a:cubicBezTo>
                        <a:close/>
                        <a:moveTo>
                          <a:pt x="54068" y="11430"/>
                        </a:moveTo>
                        <a:cubicBezTo>
                          <a:pt x="47400" y="11430"/>
                          <a:pt x="39780" y="13335"/>
                          <a:pt x="32160" y="17145"/>
                        </a:cubicBezTo>
                        <a:cubicBezTo>
                          <a:pt x="21683" y="22860"/>
                          <a:pt x="15015" y="30480"/>
                          <a:pt x="12158" y="40957"/>
                        </a:cubicBezTo>
                        <a:cubicBezTo>
                          <a:pt x="9300" y="51435"/>
                          <a:pt x="11205" y="63818"/>
                          <a:pt x="16920" y="73343"/>
                        </a:cubicBezTo>
                        <a:cubicBezTo>
                          <a:pt x="21683" y="80963"/>
                          <a:pt x="28350" y="84773"/>
                          <a:pt x="36923" y="84773"/>
                        </a:cubicBezTo>
                        <a:cubicBezTo>
                          <a:pt x="44543" y="84773"/>
                          <a:pt x="53115" y="80963"/>
                          <a:pt x="56925" y="78105"/>
                        </a:cubicBezTo>
                        <a:cubicBezTo>
                          <a:pt x="58830" y="76200"/>
                          <a:pt x="60735" y="76200"/>
                          <a:pt x="62640" y="77152"/>
                        </a:cubicBezTo>
                        <a:cubicBezTo>
                          <a:pt x="64545" y="78105"/>
                          <a:pt x="66450" y="78105"/>
                          <a:pt x="68355" y="78105"/>
                        </a:cubicBezTo>
                        <a:lnTo>
                          <a:pt x="68355" y="78105"/>
                        </a:lnTo>
                        <a:cubicBezTo>
                          <a:pt x="73118" y="78105"/>
                          <a:pt x="76928" y="76200"/>
                          <a:pt x="78833" y="72390"/>
                        </a:cubicBezTo>
                        <a:cubicBezTo>
                          <a:pt x="81690" y="67627"/>
                          <a:pt x="81690" y="60960"/>
                          <a:pt x="78833" y="53340"/>
                        </a:cubicBezTo>
                        <a:cubicBezTo>
                          <a:pt x="77880" y="51435"/>
                          <a:pt x="77880" y="50482"/>
                          <a:pt x="78833" y="48577"/>
                        </a:cubicBezTo>
                        <a:cubicBezTo>
                          <a:pt x="79785" y="46673"/>
                          <a:pt x="80738" y="45720"/>
                          <a:pt x="82643" y="45720"/>
                        </a:cubicBezTo>
                        <a:cubicBezTo>
                          <a:pt x="85500" y="44768"/>
                          <a:pt x="87405" y="42863"/>
                          <a:pt x="87405" y="40957"/>
                        </a:cubicBezTo>
                        <a:cubicBezTo>
                          <a:pt x="88358" y="37148"/>
                          <a:pt x="87405" y="32385"/>
                          <a:pt x="84548" y="28575"/>
                        </a:cubicBezTo>
                        <a:cubicBezTo>
                          <a:pt x="79785" y="21907"/>
                          <a:pt x="70260" y="11430"/>
                          <a:pt x="54068" y="1143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91" name="Freeform: Shape 90">
                  <a:extLst>
                    <a:ext uri="{FF2B5EF4-FFF2-40B4-BE49-F238E27FC236}">
                      <a16:creationId xmlns:a16="http://schemas.microsoft.com/office/drawing/2014/main" id="{255C9EEE-014F-7D29-5744-414F9C6E5B8A}"/>
                    </a:ext>
                  </a:extLst>
                </p:cNvPr>
                <p:cNvSpPr/>
                <p:nvPr/>
              </p:nvSpPr>
              <p:spPr>
                <a:xfrm>
                  <a:off x="4789731" y="623838"/>
                  <a:ext cx="43253" cy="42880"/>
                </a:xfrm>
                <a:custGeom>
                  <a:avLst/>
                  <a:gdLst>
                    <a:gd name="connsiteX0" fmla="*/ 23251 w 43253"/>
                    <a:gd name="connsiteY0" fmla="*/ 48 h 42880"/>
                    <a:gd name="connsiteX1" fmla="*/ 43253 w 43253"/>
                    <a:gd name="connsiteY1" fmla="*/ 27671 h 42880"/>
                    <a:gd name="connsiteX2" fmla="*/ 27061 w 43253"/>
                    <a:gd name="connsiteY2" fmla="*/ 39101 h 42880"/>
                    <a:gd name="connsiteX3" fmla="*/ 391 w 43253"/>
                    <a:gd name="connsiteY3" fmla="*/ 29576 h 42880"/>
                    <a:gd name="connsiteX4" fmla="*/ 23251 w 43253"/>
                    <a:gd name="connsiteY4" fmla="*/ 48 h 4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3" h="42880">
                      <a:moveTo>
                        <a:pt x="23251" y="48"/>
                      </a:moveTo>
                      <a:cubicBezTo>
                        <a:pt x="34681" y="1001"/>
                        <a:pt x="43253" y="18146"/>
                        <a:pt x="43253" y="27671"/>
                      </a:cubicBezTo>
                      <a:cubicBezTo>
                        <a:pt x="43253" y="33386"/>
                        <a:pt x="37538" y="41006"/>
                        <a:pt x="27061" y="39101"/>
                      </a:cubicBezTo>
                      <a:cubicBezTo>
                        <a:pt x="15631" y="44816"/>
                        <a:pt x="3248" y="45768"/>
                        <a:pt x="391" y="29576"/>
                      </a:cubicBezTo>
                      <a:cubicBezTo>
                        <a:pt x="-2467" y="12431"/>
                        <a:pt x="10868" y="-904"/>
                        <a:pt x="23251" y="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92" name="Freeform: Shape 91">
                  <a:extLst>
                    <a:ext uri="{FF2B5EF4-FFF2-40B4-BE49-F238E27FC236}">
                      <a16:creationId xmlns:a16="http://schemas.microsoft.com/office/drawing/2014/main" id="{5EC17CFF-553F-5CC1-9A58-0A20571C2409}"/>
                    </a:ext>
                  </a:extLst>
                </p:cNvPr>
                <p:cNvSpPr/>
                <p:nvPr/>
              </p:nvSpPr>
              <p:spPr>
                <a:xfrm rot="-5426770">
                  <a:off x="4815146" y="640448"/>
                  <a:ext cx="15240" cy="13335"/>
                </a:xfrm>
                <a:custGeom>
                  <a:avLst/>
                  <a:gdLst>
                    <a:gd name="connsiteX0" fmla="*/ 15241 w 15240"/>
                    <a:gd name="connsiteY0" fmla="*/ 6668 h 13335"/>
                    <a:gd name="connsiteX1" fmla="*/ 7620 w 15240"/>
                    <a:gd name="connsiteY1" fmla="*/ 13335 h 13335"/>
                    <a:gd name="connsiteX2" fmla="*/ 0 w 15240"/>
                    <a:gd name="connsiteY2" fmla="*/ 6668 h 13335"/>
                    <a:gd name="connsiteX3" fmla="*/ 7620 w 15240"/>
                    <a:gd name="connsiteY3" fmla="*/ 0 h 13335"/>
                    <a:gd name="connsiteX4" fmla="*/ 15241 w 15240"/>
                    <a:gd name="connsiteY4" fmla="*/ 6668 h 1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3335">
                      <a:moveTo>
                        <a:pt x="15241" y="6668"/>
                      </a:moveTo>
                      <a:cubicBezTo>
                        <a:pt x="15241" y="10350"/>
                        <a:pt x="11829" y="13335"/>
                        <a:pt x="7620" y="13335"/>
                      </a:cubicBezTo>
                      <a:cubicBezTo>
                        <a:pt x="3412" y="13335"/>
                        <a:pt x="0" y="10350"/>
                        <a:pt x="0" y="6668"/>
                      </a:cubicBezTo>
                      <a:cubicBezTo>
                        <a:pt x="0" y="2985"/>
                        <a:pt x="3412" y="0"/>
                        <a:pt x="7620" y="0"/>
                      </a:cubicBezTo>
                      <a:cubicBezTo>
                        <a:pt x="11829" y="0"/>
                        <a:pt x="15241" y="2985"/>
                        <a:pt x="15241" y="666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sp>
          <p:nvSpPr>
            <p:cNvPr id="87" name="Oval 86">
              <a:extLst>
                <a:ext uri="{FF2B5EF4-FFF2-40B4-BE49-F238E27FC236}">
                  <a16:creationId xmlns:a16="http://schemas.microsoft.com/office/drawing/2014/main" id="{ECB9D8BF-A4C7-A44A-F2BA-2E229A4E6E3A}"/>
                </a:ext>
              </a:extLst>
            </p:cNvPr>
            <p:cNvSpPr/>
            <p:nvPr/>
          </p:nvSpPr>
          <p:spPr>
            <a:xfrm>
              <a:off x="2134403" y="1322488"/>
              <a:ext cx="4691730" cy="469173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56" name="Group 455">
            <a:extLst>
              <a:ext uri="{FF2B5EF4-FFF2-40B4-BE49-F238E27FC236}">
                <a16:creationId xmlns:a16="http://schemas.microsoft.com/office/drawing/2014/main" id="{5763438B-D63D-F978-0E75-B859C9E89E3C}"/>
              </a:ext>
            </a:extLst>
          </p:cNvPr>
          <p:cNvGrpSpPr/>
          <p:nvPr/>
        </p:nvGrpSpPr>
        <p:grpSpPr>
          <a:xfrm>
            <a:off x="4594696" y="3400942"/>
            <a:ext cx="2412811" cy="3261140"/>
            <a:chOff x="4594696" y="3400942"/>
            <a:chExt cx="2412811" cy="3261140"/>
          </a:xfrm>
        </p:grpSpPr>
        <p:grpSp>
          <p:nvGrpSpPr>
            <p:cNvPr id="95" name="Group 94">
              <a:extLst>
                <a:ext uri="{FF2B5EF4-FFF2-40B4-BE49-F238E27FC236}">
                  <a16:creationId xmlns:a16="http://schemas.microsoft.com/office/drawing/2014/main" id="{437517C4-531E-1FA3-90A9-FC914C4AA952}"/>
                </a:ext>
              </a:extLst>
            </p:cNvPr>
            <p:cNvGrpSpPr/>
            <p:nvPr/>
          </p:nvGrpSpPr>
          <p:grpSpPr>
            <a:xfrm>
              <a:off x="4594696" y="3400942"/>
              <a:ext cx="2412811" cy="3261140"/>
              <a:chOff x="3954571" y="152400"/>
              <a:chExt cx="4555225" cy="6156815"/>
            </a:xfrm>
          </p:grpSpPr>
          <p:sp>
            <p:nvSpPr>
              <p:cNvPr id="96" name="Freeform: Shape 95">
                <a:extLst>
                  <a:ext uri="{FF2B5EF4-FFF2-40B4-BE49-F238E27FC236}">
                    <a16:creationId xmlns:a16="http://schemas.microsoft.com/office/drawing/2014/main" id="{0492D0FA-9082-9DCC-1385-B8B0D6487DB6}"/>
                  </a:ext>
                </a:extLst>
              </p:cNvPr>
              <p:cNvSpPr/>
              <p:nvPr/>
            </p:nvSpPr>
            <p:spPr>
              <a:xfrm>
                <a:off x="5411088" y="4534630"/>
                <a:ext cx="402155" cy="1093346"/>
              </a:xfrm>
              <a:custGeom>
                <a:avLst/>
                <a:gdLst>
                  <a:gd name="connsiteX0" fmla="*/ 5138 w 45545"/>
                  <a:gd name="connsiteY0" fmla="*/ 123825 h 123824"/>
                  <a:gd name="connsiteX1" fmla="*/ 2280 w 45545"/>
                  <a:gd name="connsiteY1" fmla="*/ 122872 h 123824"/>
                  <a:gd name="connsiteX2" fmla="*/ 1328 w 45545"/>
                  <a:gd name="connsiteY2" fmla="*/ 115253 h 123824"/>
                  <a:gd name="connsiteX3" fmla="*/ 33713 w 45545"/>
                  <a:gd name="connsiteY3" fmla="*/ 5715 h 123824"/>
                  <a:gd name="connsiteX4" fmla="*/ 39428 w 45545"/>
                  <a:gd name="connsiteY4" fmla="*/ 0 h 123824"/>
                  <a:gd name="connsiteX5" fmla="*/ 45143 w 45545"/>
                  <a:gd name="connsiteY5" fmla="*/ 5715 h 123824"/>
                  <a:gd name="connsiteX6" fmla="*/ 10853 w 45545"/>
                  <a:gd name="connsiteY6" fmla="*/ 121920 h 123824"/>
                  <a:gd name="connsiteX7" fmla="*/ 5138 w 45545"/>
                  <a:gd name="connsiteY7" fmla="*/ 123825 h 12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45" h="123824">
                    <a:moveTo>
                      <a:pt x="5138" y="123825"/>
                    </a:moveTo>
                    <a:cubicBezTo>
                      <a:pt x="4185" y="123825"/>
                      <a:pt x="3233" y="123825"/>
                      <a:pt x="2280" y="122872"/>
                    </a:cubicBezTo>
                    <a:cubicBezTo>
                      <a:pt x="-577" y="120968"/>
                      <a:pt x="-577" y="118110"/>
                      <a:pt x="1328" y="115253"/>
                    </a:cubicBezTo>
                    <a:cubicBezTo>
                      <a:pt x="31808" y="72390"/>
                      <a:pt x="35618" y="47625"/>
                      <a:pt x="33713" y="5715"/>
                    </a:cubicBezTo>
                    <a:cubicBezTo>
                      <a:pt x="33713" y="2857"/>
                      <a:pt x="35618" y="0"/>
                      <a:pt x="39428" y="0"/>
                    </a:cubicBezTo>
                    <a:cubicBezTo>
                      <a:pt x="42285" y="0"/>
                      <a:pt x="45143" y="1905"/>
                      <a:pt x="45143" y="5715"/>
                    </a:cubicBezTo>
                    <a:cubicBezTo>
                      <a:pt x="47048" y="49530"/>
                      <a:pt x="43238" y="76200"/>
                      <a:pt x="10853" y="121920"/>
                    </a:cubicBezTo>
                    <a:cubicBezTo>
                      <a:pt x="8948" y="122872"/>
                      <a:pt x="7043" y="123825"/>
                      <a:pt x="5138" y="123825"/>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97" name="Freeform: Shape 96">
                <a:extLst>
                  <a:ext uri="{FF2B5EF4-FFF2-40B4-BE49-F238E27FC236}">
                    <a16:creationId xmlns:a16="http://schemas.microsoft.com/office/drawing/2014/main" id="{83BB6086-FF48-5BAC-2E1B-ABEA43D3BB90}"/>
                  </a:ext>
                </a:extLst>
              </p:cNvPr>
              <p:cNvSpPr/>
              <p:nvPr/>
            </p:nvSpPr>
            <p:spPr>
              <a:xfrm>
                <a:off x="6860241" y="4517050"/>
                <a:ext cx="347233" cy="1068878"/>
              </a:xfrm>
              <a:custGeom>
                <a:avLst/>
                <a:gdLst>
                  <a:gd name="connsiteX0" fmla="*/ 34376 w 39325"/>
                  <a:gd name="connsiteY0" fmla="*/ 121053 h 121053"/>
                  <a:gd name="connsiteX1" fmla="*/ 34376 w 39325"/>
                  <a:gd name="connsiteY1" fmla="*/ 121053 h 121053"/>
                  <a:gd name="connsiteX2" fmla="*/ 28661 w 39325"/>
                  <a:gd name="connsiteY2" fmla="*/ 115338 h 121053"/>
                  <a:gd name="connsiteX3" fmla="*/ 1991 w 39325"/>
                  <a:gd name="connsiteY3" fmla="*/ 9611 h 121053"/>
                  <a:gd name="connsiteX4" fmla="*/ 1038 w 39325"/>
                  <a:gd name="connsiteY4" fmla="*/ 1991 h 121053"/>
                  <a:gd name="connsiteX5" fmla="*/ 8658 w 39325"/>
                  <a:gd name="connsiteY5" fmla="*/ 1038 h 121053"/>
                  <a:gd name="connsiteX6" fmla="*/ 39138 w 39325"/>
                  <a:gd name="connsiteY6" fmla="*/ 115338 h 121053"/>
                  <a:gd name="connsiteX7" fmla="*/ 34376 w 39325"/>
                  <a:gd name="connsiteY7" fmla="*/ 121053 h 12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25" h="121053">
                    <a:moveTo>
                      <a:pt x="34376" y="121053"/>
                    </a:moveTo>
                    <a:cubicBezTo>
                      <a:pt x="34376" y="121053"/>
                      <a:pt x="34376" y="121053"/>
                      <a:pt x="34376" y="121053"/>
                    </a:cubicBezTo>
                    <a:cubicBezTo>
                      <a:pt x="31518" y="121053"/>
                      <a:pt x="28661" y="118196"/>
                      <a:pt x="28661" y="115338"/>
                    </a:cubicBezTo>
                    <a:cubicBezTo>
                      <a:pt x="31518" y="60093"/>
                      <a:pt x="12468" y="19136"/>
                      <a:pt x="1991" y="9611"/>
                    </a:cubicBezTo>
                    <a:cubicBezTo>
                      <a:pt x="86" y="7706"/>
                      <a:pt x="-867" y="3896"/>
                      <a:pt x="1038" y="1991"/>
                    </a:cubicBezTo>
                    <a:cubicBezTo>
                      <a:pt x="2943" y="86"/>
                      <a:pt x="6753" y="-867"/>
                      <a:pt x="8658" y="1038"/>
                    </a:cubicBezTo>
                    <a:cubicBezTo>
                      <a:pt x="21993" y="13421"/>
                      <a:pt x="41043" y="58188"/>
                      <a:pt x="39138" y="115338"/>
                    </a:cubicBezTo>
                    <a:cubicBezTo>
                      <a:pt x="40091" y="118196"/>
                      <a:pt x="37233" y="121053"/>
                      <a:pt x="34376" y="12105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98" name="Group 97">
                <a:extLst>
                  <a:ext uri="{FF2B5EF4-FFF2-40B4-BE49-F238E27FC236}">
                    <a16:creationId xmlns:a16="http://schemas.microsoft.com/office/drawing/2014/main" id="{0537E0B0-F9D2-0EDB-6FF6-5416CEA031C7}"/>
                  </a:ext>
                </a:extLst>
              </p:cNvPr>
              <p:cNvGrpSpPr/>
              <p:nvPr/>
            </p:nvGrpSpPr>
            <p:grpSpPr>
              <a:xfrm>
                <a:off x="3954571" y="152400"/>
                <a:ext cx="4555225" cy="6156815"/>
                <a:chOff x="3954571" y="152400"/>
                <a:chExt cx="4555225" cy="6156815"/>
              </a:xfrm>
            </p:grpSpPr>
            <p:grpSp>
              <p:nvGrpSpPr>
                <p:cNvPr id="99" name="Graphic 3">
                  <a:extLst>
                    <a:ext uri="{FF2B5EF4-FFF2-40B4-BE49-F238E27FC236}">
                      <a16:creationId xmlns:a16="http://schemas.microsoft.com/office/drawing/2014/main" id="{32536C49-6C95-21FD-E6E1-FC43D3E5CE86}"/>
                    </a:ext>
                  </a:extLst>
                </p:cNvPr>
                <p:cNvGrpSpPr/>
                <p:nvPr/>
              </p:nvGrpSpPr>
              <p:grpSpPr>
                <a:xfrm>
                  <a:off x="5080093" y="152400"/>
                  <a:ext cx="1440279" cy="1228654"/>
                  <a:chOff x="4901803" y="119969"/>
                  <a:chExt cx="163115" cy="139148"/>
                </a:xfrm>
              </p:grpSpPr>
              <p:grpSp>
                <p:nvGrpSpPr>
                  <p:cNvPr id="132" name="Graphic 3">
                    <a:extLst>
                      <a:ext uri="{FF2B5EF4-FFF2-40B4-BE49-F238E27FC236}">
                        <a16:creationId xmlns:a16="http://schemas.microsoft.com/office/drawing/2014/main" id="{E8FC0696-51CF-238E-B4DA-7A5CE8357E27}"/>
                      </a:ext>
                    </a:extLst>
                  </p:cNvPr>
                  <p:cNvGrpSpPr/>
                  <p:nvPr/>
                </p:nvGrpSpPr>
                <p:grpSpPr>
                  <a:xfrm>
                    <a:off x="4901803" y="135254"/>
                    <a:ext cx="132159" cy="71437"/>
                    <a:chOff x="4901803" y="135254"/>
                    <a:chExt cx="132159" cy="71437"/>
                  </a:xfrm>
                </p:grpSpPr>
                <p:sp>
                  <p:nvSpPr>
                    <p:cNvPr id="136" name="Freeform: Shape 135">
                      <a:extLst>
                        <a:ext uri="{FF2B5EF4-FFF2-40B4-BE49-F238E27FC236}">
                          <a16:creationId xmlns:a16="http://schemas.microsoft.com/office/drawing/2014/main" id="{B2920BBC-B8BD-5873-3710-DCB0B5902A69}"/>
                        </a:ext>
                      </a:extLst>
                    </p:cNvPr>
                    <p:cNvSpPr/>
                    <p:nvPr/>
                  </p:nvSpPr>
                  <p:spPr>
                    <a:xfrm>
                      <a:off x="4907279" y="140658"/>
                      <a:ext cx="121920" cy="61080"/>
                    </a:xfrm>
                    <a:custGeom>
                      <a:avLst/>
                      <a:gdLst>
                        <a:gd name="connsiteX0" fmla="*/ 121920 w 121920"/>
                        <a:gd name="connsiteY0" fmla="*/ 50793 h 61080"/>
                        <a:gd name="connsiteX1" fmla="*/ 0 w 121920"/>
                        <a:gd name="connsiteY1" fmla="*/ 11741 h 61080"/>
                        <a:gd name="connsiteX2" fmla="*/ 121920 w 121920"/>
                        <a:gd name="connsiteY2" fmla="*/ 50793 h 61080"/>
                      </a:gdLst>
                      <a:ahLst/>
                      <a:cxnLst>
                        <a:cxn ang="0">
                          <a:pos x="connsiteX0" y="connsiteY0"/>
                        </a:cxn>
                        <a:cxn ang="0">
                          <a:pos x="connsiteX1" y="connsiteY1"/>
                        </a:cxn>
                        <a:cxn ang="0">
                          <a:pos x="connsiteX2" y="connsiteY2"/>
                        </a:cxn>
                      </a:cxnLst>
                      <a:rect l="l" t="t" r="r" b="b"/>
                      <a:pathLst>
                        <a:path w="121920" h="61080">
                          <a:moveTo>
                            <a:pt x="121920" y="50793"/>
                          </a:moveTo>
                          <a:cubicBezTo>
                            <a:pt x="119063" y="18408"/>
                            <a:pt x="71438" y="-19692"/>
                            <a:pt x="0" y="11741"/>
                          </a:cubicBezTo>
                          <a:cubicBezTo>
                            <a:pt x="17145" y="47936"/>
                            <a:pt x="60008" y="77463"/>
                            <a:pt x="121920" y="50793"/>
                          </a:cubicBezTo>
                          <a:close/>
                        </a:path>
                      </a:pathLst>
                    </a:custGeom>
                    <a:solidFill>
                      <a:srgbClr val="369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37" name="Freeform: Shape 136">
                      <a:extLst>
                        <a:ext uri="{FF2B5EF4-FFF2-40B4-BE49-F238E27FC236}">
                          <a16:creationId xmlns:a16="http://schemas.microsoft.com/office/drawing/2014/main" id="{A6D978B1-B1A6-3EA3-E2F1-5C0C3F658FF2}"/>
                        </a:ext>
                      </a:extLst>
                    </p:cNvPr>
                    <p:cNvSpPr/>
                    <p:nvPr/>
                  </p:nvSpPr>
                  <p:spPr>
                    <a:xfrm>
                      <a:off x="4901803" y="135254"/>
                      <a:ext cx="132159" cy="71437"/>
                    </a:xfrm>
                    <a:custGeom>
                      <a:avLst/>
                      <a:gdLst>
                        <a:gd name="connsiteX0" fmla="*/ 81677 w 132159"/>
                        <a:gd name="connsiteY0" fmla="*/ 71438 h 71437"/>
                        <a:gd name="connsiteX1" fmla="*/ 81677 w 132159"/>
                        <a:gd name="connsiteY1" fmla="*/ 71438 h 71437"/>
                        <a:gd name="connsiteX2" fmla="*/ 714 w 132159"/>
                        <a:gd name="connsiteY2" fmla="*/ 19050 h 71437"/>
                        <a:gd name="connsiteX3" fmla="*/ 714 w 132159"/>
                        <a:gd name="connsiteY3" fmla="*/ 15240 h 71437"/>
                        <a:gd name="connsiteX4" fmla="*/ 3572 w 132159"/>
                        <a:gd name="connsiteY4" fmla="*/ 12383 h 71437"/>
                        <a:gd name="connsiteX5" fmla="*/ 56912 w 132159"/>
                        <a:gd name="connsiteY5" fmla="*/ 0 h 71437"/>
                        <a:gd name="connsiteX6" fmla="*/ 132159 w 132159"/>
                        <a:gd name="connsiteY6" fmla="*/ 56198 h 71437"/>
                        <a:gd name="connsiteX7" fmla="*/ 129302 w 132159"/>
                        <a:gd name="connsiteY7" fmla="*/ 61912 h 71437"/>
                        <a:gd name="connsiteX8" fmla="*/ 81677 w 132159"/>
                        <a:gd name="connsiteY8" fmla="*/ 71438 h 71437"/>
                        <a:gd name="connsiteX9" fmla="*/ 13097 w 132159"/>
                        <a:gd name="connsiteY9" fmla="*/ 20003 h 71437"/>
                        <a:gd name="connsiteX10" fmla="*/ 80724 w 132159"/>
                        <a:gd name="connsiteY10" fmla="*/ 60960 h 71437"/>
                        <a:gd name="connsiteX11" fmla="*/ 80724 w 132159"/>
                        <a:gd name="connsiteY11" fmla="*/ 60960 h 71437"/>
                        <a:gd name="connsiteX12" fmla="*/ 120729 w 132159"/>
                        <a:gd name="connsiteY12" fmla="*/ 52387 h 71437"/>
                        <a:gd name="connsiteX13" fmla="*/ 56912 w 132159"/>
                        <a:gd name="connsiteY13" fmla="*/ 10477 h 71437"/>
                        <a:gd name="connsiteX14" fmla="*/ 13097 w 132159"/>
                        <a:gd name="connsiteY14" fmla="*/ 20003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159" h="71437">
                          <a:moveTo>
                            <a:pt x="81677" y="71438"/>
                          </a:moveTo>
                          <a:lnTo>
                            <a:pt x="81677" y="71438"/>
                          </a:lnTo>
                          <a:cubicBezTo>
                            <a:pt x="46434" y="71438"/>
                            <a:pt x="16907" y="52387"/>
                            <a:pt x="714" y="19050"/>
                          </a:cubicBezTo>
                          <a:cubicBezTo>
                            <a:pt x="-238" y="18097"/>
                            <a:pt x="-238" y="16193"/>
                            <a:pt x="714" y="15240"/>
                          </a:cubicBezTo>
                          <a:cubicBezTo>
                            <a:pt x="1667" y="14288"/>
                            <a:pt x="2619" y="12383"/>
                            <a:pt x="3572" y="12383"/>
                          </a:cubicBezTo>
                          <a:cubicBezTo>
                            <a:pt x="21669" y="3810"/>
                            <a:pt x="39767" y="0"/>
                            <a:pt x="56912" y="0"/>
                          </a:cubicBezTo>
                          <a:cubicBezTo>
                            <a:pt x="101679" y="0"/>
                            <a:pt x="130254" y="28575"/>
                            <a:pt x="132159" y="56198"/>
                          </a:cubicBezTo>
                          <a:cubicBezTo>
                            <a:pt x="132159" y="58103"/>
                            <a:pt x="131207" y="60960"/>
                            <a:pt x="129302" y="61912"/>
                          </a:cubicBezTo>
                          <a:cubicBezTo>
                            <a:pt x="113109" y="68580"/>
                            <a:pt x="96917" y="71438"/>
                            <a:pt x="81677" y="71438"/>
                          </a:cubicBezTo>
                          <a:close/>
                          <a:moveTo>
                            <a:pt x="13097" y="20003"/>
                          </a:moveTo>
                          <a:cubicBezTo>
                            <a:pt x="27384" y="45720"/>
                            <a:pt x="52149" y="60960"/>
                            <a:pt x="80724" y="60960"/>
                          </a:cubicBezTo>
                          <a:lnTo>
                            <a:pt x="80724" y="60960"/>
                          </a:lnTo>
                          <a:cubicBezTo>
                            <a:pt x="93107" y="60960"/>
                            <a:pt x="106442" y="58103"/>
                            <a:pt x="120729" y="52387"/>
                          </a:cubicBezTo>
                          <a:cubicBezTo>
                            <a:pt x="116919" y="31433"/>
                            <a:pt x="92154" y="10477"/>
                            <a:pt x="56912" y="10477"/>
                          </a:cubicBezTo>
                          <a:cubicBezTo>
                            <a:pt x="43577" y="10477"/>
                            <a:pt x="28337" y="14288"/>
                            <a:pt x="13097" y="20003"/>
                          </a:cubicBezTo>
                          <a:close/>
                        </a:path>
                      </a:pathLst>
                    </a:custGeom>
                    <a:solidFill>
                      <a:srgbClr val="234F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133" name="Freeform: Shape 132">
                    <a:extLst>
                      <a:ext uri="{FF2B5EF4-FFF2-40B4-BE49-F238E27FC236}">
                        <a16:creationId xmlns:a16="http://schemas.microsoft.com/office/drawing/2014/main" id="{DA0887A2-2636-3FB7-F67C-5AC77044E52A}"/>
                      </a:ext>
                    </a:extLst>
                  </p:cNvPr>
                  <p:cNvSpPr/>
                  <p:nvPr/>
                </p:nvSpPr>
                <p:spPr>
                  <a:xfrm>
                    <a:off x="4927282" y="151259"/>
                    <a:ext cx="55968" cy="28018"/>
                  </a:xfrm>
                  <a:custGeom>
                    <a:avLst/>
                    <a:gdLst>
                      <a:gd name="connsiteX0" fmla="*/ 0 w 55968"/>
                      <a:gd name="connsiteY0" fmla="*/ 5903 h 28018"/>
                      <a:gd name="connsiteX1" fmla="*/ 40005 w 55968"/>
                      <a:gd name="connsiteY1" fmla="*/ 27810 h 28018"/>
                      <a:gd name="connsiteX2" fmla="*/ 44767 w 55968"/>
                      <a:gd name="connsiteY2" fmla="*/ 1140 h 28018"/>
                      <a:gd name="connsiteX3" fmla="*/ 0 w 55968"/>
                      <a:gd name="connsiteY3" fmla="*/ 5903 h 28018"/>
                    </a:gdLst>
                    <a:ahLst/>
                    <a:cxnLst>
                      <a:cxn ang="0">
                        <a:pos x="connsiteX0" y="connsiteY0"/>
                      </a:cxn>
                      <a:cxn ang="0">
                        <a:pos x="connsiteX1" y="connsiteY1"/>
                      </a:cxn>
                      <a:cxn ang="0">
                        <a:pos x="connsiteX2" y="connsiteY2"/>
                      </a:cxn>
                      <a:cxn ang="0">
                        <a:pos x="connsiteX3" y="connsiteY3"/>
                      </a:cxn>
                    </a:cxnLst>
                    <a:rect l="l" t="t" r="r" b="b"/>
                    <a:pathLst>
                      <a:path w="55968" h="28018">
                        <a:moveTo>
                          <a:pt x="0" y="5903"/>
                        </a:moveTo>
                        <a:cubicBezTo>
                          <a:pt x="6667" y="18285"/>
                          <a:pt x="23813" y="29715"/>
                          <a:pt x="40005" y="27810"/>
                        </a:cubicBezTo>
                        <a:cubicBezTo>
                          <a:pt x="61913" y="24953"/>
                          <a:pt x="59055" y="4950"/>
                          <a:pt x="44767" y="1140"/>
                        </a:cubicBezTo>
                        <a:cubicBezTo>
                          <a:pt x="30480" y="-1717"/>
                          <a:pt x="13335" y="1140"/>
                          <a:pt x="0" y="5903"/>
                        </a:cubicBezTo>
                        <a:close/>
                      </a:path>
                    </a:pathLst>
                  </a:custGeom>
                  <a:solidFill>
                    <a:srgbClr val="39BF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34" name="Freeform: Shape 133">
                    <a:extLst>
                      <a:ext uri="{FF2B5EF4-FFF2-40B4-BE49-F238E27FC236}">
                        <a16:creationId xmlns:a16="http://schemas.microsoft.com/office/drawing/2014/main" id="{9C789B51-89F3-57C2-4C39-57667AD5FDFC}"/>
                      </a:ext>
                    </a:extLst>
                  </p:cNvPr>
                  <p:cNvSpPr/>
                  <p:nvPr/>
                </p:nvSpPr>
                <p:spPr>
                  <a:xfrm>
                    <a:off x="4964429" y="164782"/>
                    <a:ext cx="100488" cy="55721"/>
                  </a:xfrm>
                  <a:custGeom>
                    <a:avLst/>
                    <a:gdLst>
                      <a:gd name="connsiteX0" fmla="*/ 0 w 100488"/>
                      <a:gd name="connsiteY0" fmla="*/ 0 h 55721"/>
                      <a:gd name="connsiteX1" fmla="*/ 4763 w 100488"/>
                      <a:gd name="connsiteY1" fmla="*/ 952 h 55721"/>
                      <a:gd name="connsiteX2" fmla="*/ 10478 w 100488"/>
                      <a:gd name="connsiteY2" fmla="*/ 1905 h 55721"/>
                      <a:gd name="connsiteX3" fmla="*/ 17145 w 100488"/>
                      <a:gd name="connsiteY3" fmla="*/ 2857 h 55721"/>
                      <a:gd name="connsiteX4" fmla="*/ 25717 w 100488"/>
                      <a:gd name="connsiteY4" fmla="*/ 4763 h 55721"/>
                      <a:gd name="connsiteX5" fmla="*/ 34290 w 100488"/>
                      <a:gd name="connsiteY5" fmla="*/ 7620 h 55721"/>
                      <a:gd name="connsiteX6" fmla="*/ 43815 w 100488"/>
                      <a:gd name="connsiteY6" fmla="*/ 10477 h 55721"/>
                      <a:gd name="connsiteX7" fmla="*/ 53340 w 100488"/>
                      <a:gd name="connsiteY7" fmla="*/ 14288 h 55721"/>
                      <a:gd name="connsiteX8" fmla="*/ 62865 w 100488"/>
                      <a:gd name="connsiteY8" fmla="*/ 19050 h 55721"/>
                      <a:gd name="connsiteX9" fmla="*/ 71438 w 100488"/>
                      <a:gd name="connsiteY9" fmla="*/ 23813 h 55721"/>
                      <a:gd name="connsiteX10" fmla="*/ 79058 w 100488"/>
                      <a:gd name="connsiteY10" fmla="*/ 28575 h 55721"/>
                      <a:gd name="connsiteX11" fmla="*/ 85725 w 100488"/>
                      <a:gd name="connsiteY11" fmla="*/ 34290 h 55721"/>
                      <a:gd name="connsiteX12" fmla="*/ 91440 w 100488"/>
                      <a:gd name="connsiteY12" fmla="*/ 39052 h 55721"/>
                      <a:gd name="connsiteX13" fmla="*/ 95250 w 100488"/>
                      <a:gd name="connsiteY13" fmla="*/ 42863 h 55721"/>
                      <a:gd name="connsiteX14" fmla="*/ 99060 w 100488"/>
                      <a:gd name="connsiteY14" fmla="*/ 46672 h 55721"/>
                      <a:gd name="connsiteX15" fmla="*/ 99060 w 100488"/>
                      <a:gd name="connsiteY15" fmla="*/ 54293 h 55721"/>
                      <a:gd name="connsiteX16" fmla="*/ 91440 w 100488"/>
                      <a:gd name="connsiteY16" fmla="*/ 54293 h 55721"/>
                      <a:gd name="connsiteX17" fmla="*/ 91440 w 100488"/>
                      <a:gd name="connsiteY17" fmla="*/ 54293 h 55721"/>
                      <a:gd name="connsiteX18" fmla="*/ 90488 w 100488"/>
                      <a:gd name="connsiteY18" fmla="*/ 53340 h 55721"/>
                      <a:gd name="connsiteX19" fmla="*/ 87630 w 100488"/>
                      <a:gd name="connsiteY19" fmla="*/ 50483 h 55721"/>
                      <a:gd name="connsiteX20" fmla="*/ 84773 w 100488"/>
                      <a:gd name="connsiteY20" fmla="*/ 46672 h 55721"/>
                      <a:gd name="connsiteX21" fmla="*/ 80010 w 100488"/>
                      <a:gd name="connsiteY21" fmla="*/ 41910 h 55721"/>
                      <a:gd name="connsiteX22" fmla="*/ 74295 w 100488"/>
                      <a:gd name="connsiteY22" fmla="*/ 36195 h 55721"/>
                      <a:gd name="connsiteX23" fmla="*/ 67628 w 100488"/>
                      <a:gd name="connsiteY23" fmla="*/ 30480 h 55721"/>
                      <a:gd name="connsiteX24" fmla="*/ 60008 w 100488"/>
                      <a:gd name="connsiteY24" fmla="*/ 24765 h 55721"/>
                      <a:gd name="connsiteX25" fmla="*/ 51435 w 100488"/>
                      <a:gd name="connsiteY25" fmla="*/ 19050 h 55721"/>
                      <a:gd name="connsiteX26" fmla="*/ 42863 w 100488"/>
                      <a:gd name="connsiteY26" fmla="*/ 14288 h 55721"/>
                      <a:gd name="connsiteX27" fmla="*/ 34290 w 100488"/>
                      <a:gd name="connsiteY27" fmla="*/ 10477 h 55721"/>
                      <a:gd name="connsiteX28" fmla="*/ 25717 w 100488"/>
                      <a:gd name="connsiteY28" fmla="*/ 6667 h 55721"/>
                      <a:gd name="connsiteX29" fmla="*/ 18098 w 100488"/>
                      <a:gd name="connsiteY29" fmla="*/ 3810 h 55721"/>
                      <a:gd name="connsiteX30" fmla="*/ 6667 w 100488"/>
                      <a:gd name="connsiteY30" fmla="*/ 0 h 55721"/>
                      <a:gd name="connsiteX31" fmla="*/ 0 w 100488"/>
                      <a:gd name="connsiteY31" fmla="*/ 0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0488" h="55721">
                        <a:moveTo>
                          <a:pt x="0" y="0"/>
                        </a:moveTo>
                        <a:cubicBezTo>
                          <a:pt x="0" y="0"/>
                          <a:pt x="1905" y="0"/>
                          <a:pt x="4763" y="952"/>
                        </a:cubicBezTo>
                        <a:cubicBezTo>
                          <a:pt x="6667" y="952"/>
                          <a:pt x="7620" y="952"/>
                          <a:pt x="10478" y="1905"/>
                        </a:cubicBezTo>
                        <a:cubicBezTo>
                          <a:pt x="12383" y="1905"/>
                          <a:pt x="15240" y="2857"/>
                          <a:pt x="17145" y="2857"/>
                        </a:cubicBezTo>
                        <a:cubicBezTo>
                          <a:pt x="20003" y="3810"/>
                          <a:pt x="22860" y="3810"/>
                          <a:pt x="25717" y="4763"/>
                        </a:cubicBezTo>
                        <a:cubicBezTo>
                          <a:pt x="28575" y="5715"/>
                          <a:pt x="31433" y="6667"/>
                          <a:pt x="34290" y="7620"/>
                        </a:cubicBezTo>
                        <a:cubicBezTo>
                          <a:pt x="37148" y="8572"/>
                          <a:pt x="40958" y="9525"/>
                          <a:pt x="43815" y="10477"/>
                        </a:cubicBezTo>
                        <a:cubicBezTo>
                          <a:pt x="46673" y="11430"/>
                          <a:pt x="50483" y="13335"/>
                          <a:pt x="53340" y="14288"/>
                        </a:cubicBezTo>
                        <a:cubicBezTo>
                          <a:pt x="56198" y="16192"/>
                          <a:pt x="59055" y="17145"/>
                          <a:pt x="62865" y="19050"/>
                        </a:cubicBezTo>
                        <a:cubicBezTo>
                          <a:pt x="65723" y="20955"/>
                          <a:pt x="68580" y="21907"/>
                          <a:pt x="71438" y="23813"/>
                        </a:cubicBezTo>
                        <a:cubicBezTo>
                          <a:pt x="74295" y="25717"/>
                          <a:pt x="77153" y="27622"/>
                          <a:pt x="79058" y="28575"/>
                        </a:cubicBezTo>
                        <a:cubicBezTo>
                          <a:pt x="80963" y="30480"/>
                          <a:pt x="83820" y="32385"/>
                          <a:pt x="85725" y="34290"/>
                        </a:cubicBezTo>
                        <a:cubicBezTo>
                          <a:pt x="87630" y="36195"/>
                          <a:pt x="89535" y="37147"/>
                          <a:pt x="91440" y="39052"/>
                        </a:cubicBezTo>
                        <a:cubicBezTo>
                          <a:pt x="93345" y="40958"/>
                          <a:pt x="94298" y="41910"/>
                          <a:pt x="95250" y="42863"/>
                        </a:cubicBezTo>
                        <a:cubicBezTo>
                          <a:pt x="97155" y="44768"/>
                          <a:pt x="99060" y="46672"/>
                          <a:pt x="99060" y="46672"/>
                        </a:cubicBezTo>
                        <a:cubicBezTo>
                          <a:pt x="100965" y="48577"/>
                          <a:pt x="100965" y="52388"/>
                          <a:pt x="99060" y="54293"/>
                        </a:cubicBezTo>
                        <a:cubicBezTo>
                          <a:pt x="97155" y="56197"/>
                          <a:pt x="93345" y="56197"/>
                          <a:pt x="91440" y="54293"/>
                        </a:cubicBezTo>
                        <a:cubicBezTo>
                          <a:pt x="91440" y="54293"/>
                          <a:pt x="91440" y="54293"/>
                          <a:pt x="91440" y="54293"/>
                        </a:cubicBezTo>
                        <a:lnTo>
                          <a:pt x="90488" y="53340"/>
                        </a:lnTo>
                        <a:cubicBezTo>
                          <a:pt x="90488" y="53340"/>
                          <a:pt x="89535" y="52388"/>
                          <a:pt x="87630" y="50483"/>
                        </a:cubicBezTo>
                        <a:cubicBezTo>
                          <a:pt x="86678" y="49530"/>
                          <a:pt x="85725" y="48577"/>
                          <a:pt x="84773" y="46672"/>
                        </a:cubicBezTo>
                        <a:cubicBezTo>
                          <a:pt x="83820" y="44768"/>
                          <a:pt x="81915" y="43815"/>
                          <a:pt x="80010" y="41910"/>
                        </a:cubicBezTo>
                        <a:cubicBezTo>
                          <a:pt x="78105" y="40005"/>
                          <a:pt x="76200" y="38100"/>
                          <a:pt x="74295" y="36195"/>
                        </a:cubicBezTo>
                        <a:cubicBezTo>
                          <a:pt x="72390" y="34290"/>
                          <a:pt x="69533" y="32385"/>
                          <a:pt x="67628" y="30480"/>
                        </a:cubicBezTo>
                        <a:cubicBezTo>
                          <a:pt x="64770" y="28575"/>
                          <a:pt x="62865" y="26670"/>
                          <a:pt x="60008" y="24765"/>
                        </a:cubicBezTo>
                        <a:cubicBezTo>
                          <a:pt x="57150" y="22860"/>
                          <a:pt x="54292" y="20955"/>
                          <a:pt x="51435" y="19050"/>
                        </a:cubicBezTo>
                        <a:cubicBezTo>
                          <a:pt x="48578" y="17145"/>
                          <a:pt x="45720" y="16192"/>
                          <a:pt x="42863" y="14288"/>
                        </a:cubicBezTo>
                        <a:cubicBezTo>
                          <a:pt x="40005" y="12382"/>
                          <a:pt x="37148" y="11430"/>
                          <a:pt x="34290" y="10477"/>
                        </a:cubicBezTo>
                        <a:cubicBezTo>
                          <a:pt x="31433" y="9525"/>
                          <a:pt x="28575" y="7620"/>
                          <a:pt x="25717" y="6667"/>
                        </a:cubicBezTo>
                        <a:cubicBezTo>
                          <a:pt x="22860" y="5715"/>
                          <a:pt x="20955" y="4763"/>
                          <a:pt x="18098" y="3810"/>
                        </a:cubicBezTo>
                        <a:cubicBezTo>
                          <a:pt x="13335" y="1905"/>
                          <a:pt x="9525" y="952"/>
                          <a:pt x="6667" y="0"/>
                        </a:cubicBezTo>
                        <a:cubicBezTo>
                          <a:pt x="953" y="952"/>
                          <a:pt x="0" y="0"/>
                          <a:pt x="0" y="0"/>
                        </a:cubicBezTo>
                        <a:close/>
                      </a:path>
                    </a:pathLst>
                  </a:custGeom>
                  <a:solidFill>
                    <a:srgbClr val="234F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35" name="Freeform: Shape 134">
                    <a:extLst>
                      <a:ext uri="{FF2B5EF4-FFF2-40B4-BE49-F238E27FC236}">
                        <a16:creationId xmlns:a16="http://schemas.microsoft.com/office/drawing/2014/main" id="{04C239E8-E3AF-C5E8-2270-5661E50174D1}"/>
                      </a:ext>
                    </a:extLst>
                  </p:cNvPr>
                  <p:cNvSpPr/>
                  <p:nvPr/>
                </p:nvSpPr>
                <p:spPr>
                  <a:xfrm>
                    <a:off x="5017724" y="119969"/>
                    <a:ext cx="46188" cy="139148"/>
                  </a:xfrm>
                  <a:custGeom>
                    <a:avLst/>
                    <a:gdLst>
                      <a:gd name="connsiteX0" fmla="*/ 21953 w 46188"/>
                      <a:gd name="connsiteY0" fmla="*/ 130538 h 139148"/>
                      <a:gd name="connsiteX1" fmla="*/ 24810 w 46188"/>
                      <a:gd name="connsiteY1" fmla="*/ 125775 h 139148"/>
                      <a:gd name="connsiteX2" fmla="*/ 27668 w 46188"/>
                      <a:gd name="connsiteY2" fmla="*/ 120060 h 139148"/>
                      <a:gd name="connsiteX3" fmla="*/ 30525 w 46188"/>
                      <a:gd name="connsiteY3" fmla="*/ 112440 h 139148"/>
                      <a:gd name="connsiteX4" fmla="*/ 32430 w 46188"/>
                      <a:gd name="connsiteY4" fmla="*/ 102915 h 139148"/>
                      <a:gd name="connsiteX5" fmla="*/ 33383 w 46188"/>
                      <a:gd name="connsiteY5" fmla="*/ 92438 h 139148"/>
                      <a:gd name="connsiteX6" fmla="*/ 33383 w 46188"/>
                      <a:gd name="connsiteY6" fmla="*/ 86723 h 139148"/>
                      <a:gd name="connsiteX7" fmla="*/ 33383 w 46188"/>
                      <a:gd name="connsiteY7" fmla="*/ 81008 h 139148"/>
                      <a:gd name="connsiteX8" fmla="*/ 32430 w 46188"/>
                      <a:gd name="connsiteY8" fmla="*/ 69578 h 139148"/>
                      <a:gd name="connsiteX9" fmla="*/ 29573 w 46188"/>
                      <a:gd name="connsiteY9" fmla="*/ 58148 h 139148"/>
                      <a:gd name="connsiteX10" fmla="*/ 25763 w 46188"/>
                      <a:gd name="connsiteY10" fmla="*/ 47670 h 139148"/>
                      <a:gd name="connsiteX11" fmla="*/ 21953 w 46188"/>
                      <a:gd name="connsiteY11" fmla="*/ 38145 h 139148"/>
                      <a:gd name="connsiteX12" fmla="*/ 17190 w 46188"/>
                      <a:gd name="connsiteY12" fmla="*/ 30525 h 139148"/>
                      <a:gd name="connsiteX13" fmla="*/ 12428 w 46188"/>
                      <a:gd name="connsiteY13" fmla="*/ 24810 h 139148"/>
                      <a:gd name="connsiteX14" fmla="*/ 8618 w 46188"/>
                      <a:gd name="connsiteY14" fmla="*/ 21000 h 139148"/>
                      <a:gd name="connsiteX15" fmla="*/ 4808 w 46188"/>
                      <a:gd name="connsiteY15" fmla="*/ 18143 h 139148"/>
                      <a:gd name="connsiteX16" fmla="*/ 3855 w 46188"/>
                      <a:gd name="connsiteY16" fmla="*/ 17190 h 139148"/>
                      <a:gd name="connsiteX17" fmla="*/ 1950 w 46188"/>
                      <a:gd name="connsiteY17" fmla="*/ 3855 h 139148"/>
                      <a:gd name="connsiteX18" fmla="*/ 15285 w 46188"/>
                      <a:gd name="connsiteY18" fmla="*/ 1950 h 139148"/>
                      <a:gd name="connsiteX19" fmla="*/ 15285 w 46188"/>
                      <a:gd name="connsiteY19" fmla="*/ 1950 h 139148"/>
                      <a:gd name="connsiteX20" fmla="*/ 21000 w 46188"/>
                      <a:gd name="connsiteY20" fmla="*/ 6713 h 139148"/>
                      <a:gd name="connsiteX21" fmla="*/ 25763 w 46188"/>
                      <a:gd name="connsiteY21" fmla="*/ 12428 h 139148"/>
                      <a:gd name="connsiteX22" fmla="*/ 31478 w 46188"/>
                      <a:gd name="connsiteY22" fmla="*/ 21000 h 139148"/>
                      <a:gd name="connsiteX23" fmla="*/ 36240 w 46188"/>
                      <a:gd name="connsiteY23" fmla="*/ 31478 h 139148"/>
                      <a:gd name="connsiteX24" fmla="*/ 41003 w 46188"/>
                      <a:gd name="connsiteY24" fmla="*/ 42908 h 139148"/>
                      <a:gd name="connsiteX25" fmla="*/ 43860 w 46188"/>
                      <a:gd name="connsiteY25" fmla="*/ 55290 h 139148"/>
                      <a:gd name="connsiteX26" fmla="*/ 45765 w 46188"/>
                      <a:gd name="connsiteY26" fmla="*/ 68625 h 139148"/>
                      <a:gd name="connsiteX27" fmla="*/ 45765 w 46188"/>
                      <a:gd name="connsiteY27" fmla="*/ 81960 h 139148"/>
                      <a:gd name="connsiteX28" fmla="*/ 45765 w 46188"/>
                      <a:gd name="connsiteY28" fmla="*/ 88628 h 139148"/>
                      <a:gd name="connsiteX29" fmla="*/ 44813 w 46188"/>
                      <a:gd name="connsiteY29" fmla="*/ 95295 h 139148"/>
                      <a:gd name="connsiteX30" fmla="*/ 42908 w 46188"/>
                      <a:gd name="connsiteY30" fmla="*/ 106725 h 139148"/>
                      <a:gd name="connsiteX31" fmla="*/ 40050 w 46188"/>
                      <a:gd name="connsiteY31" fmla="*/ 117203 h 139148"/>
                      <a:gd name="connsiteX32" fmla="*/ 36240 w 46188"/>
                      <a:gd name="connsiteY32" fmla="*/ 125775 h 139148"/>
                      <a:gd name="connsiteX33" fmla="*/ 33383 w 46188"/>
                      <a:gd name="connsiteY33" fmla="*/ 131490 h 139148"/>
                      <a:gd name="connsiteX34" fmla="*/ 30525 w 46188"/>
                      <a:gd name="connsiteY34" fmla="*/ 136253 h 139148"/>
                      <a:gd name="connsiteX35" fmla="*/ 22905 w 46188"/>
                      <a:gd name="connsiteY35" fmla="*/ 138158 h 139148"/>
                      <a:gd name="connsiteX36" fmla="*/ 21953 w 46188"/>
                      <a:gd name="connsiteY36" fmla="*/ 130538 h 1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188" h="139148">
                        <a:moveTo>
                          <a:pt x="21953" y="130538"/>
                        </a:moveTo>
                        <a:cubicBezTo>
                          <a:pt x="21953" y="130538"/>
                          <a:pt x="22905" y="128633"/>
                          <a:pt x="24810" y="125775"/>
                        </a:cubicBezTo>
                        <a:cubicBezTo>
                          <a:pt x="25763" y="123870"/>
                          <a:pt x="26715" y="121965"/>
                          <a:pt x="27668" y="120060"/>
                        </a:cubicBezTo>
                        <a:cubicBezTo>
                          <a:pt x="28620" y="118155"/>
                          <a:pt x="29573" y="115298"/>
                          <a:pt x="30525" y="112440"/>
                        </a:cubicBezTo>
                        <a:cubicBezTo>
                          <a:pt x="31478" y="109583"/>
                          <a:pt x="32430" y="106725"/>
                          <a:pt x="32430" y="102915"/>
                        </a:cubicBezTo>
                        <a:cubicBezTo>
                          <a:pt x="32430" y="99105"/>
                          <a:pt x="33383" y="96248"/>
                          <a:pt x="33383" y="92438"/>
                        </a:cubicBezTo>
                        <a:cubicBezTo>
                          <a:pt x="33383" y="90533"/>
                          <a:pt x="33383" y="88628"/>
                          <a:pt x="33383" y="86723"/>
                        </a:cubicBezTo>
                        <a:cubicBezTo>
                          <a:pt x="33383" y="84818"/>
                          <a:pt x="33383" y="82913"/>
                          <a:pt x="33383" y="81008"/>
                        </a:cubicBezTo>
                        <a:cubicBezTo>
                          <a:pt x="33383" y="77198"/>
                          <a:pt x="32430" y="73388"/>
                          <a:pt x="32430" y="69578"/>
                        </a:cubicBezTo>
                        <a:cubicBezTo>
                          <a:pt x="31478" y="65768"/>
                          <a:pt x="31478" y="61958"/>
                          <a:pt x="29573" y="58148"/>
                        </a:cubicBezTo>
                        <a:cubicBezTo>
                          <a:pt x="28620" y="54338"/>
                          <a:pt x="27668" y="50528"/>
                          <a:pt x="25763" y="47670"/>
                        </a:cubicBezTo>
                        <a:cubicBezTo>
                          <a:pt x="24810" y="43860"/>
                          <a:pt x="22905" y="41003"/>
                          <a:pt x="21953" y="38145"/>
                        </a:cubicBezTo>
                        <a:cubicBezTo>
                          <a:pt x="20048" y="35288"/>
                          <a:pt x="19095" y="32430"/>
                          <a:pt x="17190" y="30525"/>
                        </a:cubicBezTo>
                        <a:cubicBezTo>
                          <a:pt x="15285" y="27668"/>
                          <a:pt x="14333" y="26715"/>
                          <a:pt x="12428" y="24810"/>
                        </a:cubicBezTo>
                        <a:cubicBezTo>
                          <a:pt x="11475" y="22905"/>
                          <a:pt x="9570" y="21953"/>
                          <a:pt x="8618" y="21000"/>
                        </a:cubicBezTo>
                        <a:cubicBezTo>
                          <a:pt x="6713" y="19095"/>
                          <a:pt x="4808" y="18143"/>
                          <a:pt x="4808" y="18143"/>
                        </a:cubicBezTo>
                        <a:lnTo>
                          <a:pt x="3855" y="17190"/>
                        </a:lnTo>
                        <a:cubicBezTo>
                          <a:pt x="-907" y="14333"/>
                          <a:pt x="-907" y="7665"/>
                          <a:pt x="1950" y="3855"/>
                        </a:cubicBezTo>
                        <a:cubicBezTo>
                          <a:pt x="4808" y="-907"/>
                          <a:pt x="11475" y="-907"/>
                          <a:pt x="15285" y="1950"/>
                        </a:cubicBezTo>
                        <a:lnTo>
                          <a:pt x="15285" y="1950"/>
                        </a:lnTo>
                        <a:cubicBezTo>
                          <a:pt x="15285" y="1950"/>
                          <a:pt x="17190" y="3855"/>
                          <a:pt x="21000" y="6713"/>
                        </a:cubicBezTo>
                        <a:cubicBezTo>
                          <a:pt x="22905" y="8618"/>
                          <a:pt x="24810" y="10523"/>
                          <a:pt x="25763" y="12428"/>
                        </a:cubicBezTo>
                        <a:cubicBezTo>
                          <a:pt x="27668" y="15285"/>
                          <a:pt x="29573" y="17190"/>
                          <a:pt x="31478" y="21000"/>
                        </a:cubicBezTo>
                        <a:cubicBezTo>
                          <a:pt x="33383" y="23858"/>
                          <a:pt x="35288" y="27668"/>
                          <a:pt x="36240" y="31478"/>
                        </a:cubicBezTo>
                        <a:cubicBezTo>
                          <a:pt x="38145" y="35288"/>
                          <a:pt x="39098" y="39098"/>
                          <a:pt x="41003" y="42908"/>
                        </a:cubicBezTo>
                        <a:cubicBezTo>
                          <a:pt x="41955" y="46718"/>
                          <a:pt x="43860" y="51480"/>
                          <a:pt x="43860" y="55290"/>
                        </a:cubicBezTo>
                        <a:cubicBezTo>
                          <a:pt x="44813" y="60053"/>
                          <a:pt x="44813" y="63863"/>
                          <a:pt x="45765" y="68625"/>
                        </a:cubicBezTo>
                        <a:cubicBezTo>
                          <a:pt x="45765" y="73388"/>
                          <a:pt x="46718" y="77198"/>
                          <a:pt x="45765" y="81960"/>
                        </a:cubicBezTo>
                        <a:cubicBezTo>
                          <a:pt x="45765" y="83865"/>
                          <a:pt x="45765" y="86723"/>
                          <a:pt x="45765" y="88628"/>
                        </a:cubicBezTo>
                        <a:cubicBezTo>
                          <a:pt x="45765" y="90533"/>
                          <a:pt x="44813" y="92438"/>
                          <a:pt x="44813" y="95295"/>
                        </a:cubicBezTo>
                        <a:cubicBezTo>
                          <a:pt x="44813" y="99105"/>
                          <a:pt x="42908" y="103868"/>
                          <a:pt x="42908" y="106725"/>
                        </a:cubicBezTo>
                        <a:cubicBezTo>
                          <a:pt x="41955" y="110535"/>
                          <a:pt x="41003" y="114345"/>
                          <a:pt x="40050" y="117203"/>
                        </a:cubicBezTo>
                        <a:cubicBezTo>
                          <a:pt x="39098" y="120060"/>
                          <a:pt x="37193" y="122918"/>
                          <a:pt x="36240" y="125775"/>
                        </a:cubicBezTo>
                        <a:cubicBezTo>
                          <a:pt x="35288" y="128633"/>
                          <a:pt x="34335" y="130538"/>
                          <a:pt x="33383" y="131490"/>
                        </a:cubicBezTo>
                        <a:cubicBezTo>
                          <a:pt x="31478" y="134348"/>
                          <a:pt x="30525" y="136253"/>
                          <a:pt x="30525" y="136253"/>
                        </a:cubicBezTo>
                        <a:cubicBezTo>
                          <a:pt x="28620" y="139110"/>
                          <a:pt x="25763" y="140063"/>
                          <a:pt x="22905" y="138158"/>
                        </a:cubicBezTo>
                        <a:cubicBezTo>
                          <a:pt x="21953" y="136253"/>
                          <a:pt x="21000" y="133395"/>
                          <a:pt x="21953" y="1305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100" name="Graphic 3">
                  <a:extLst>
                    <a:ext uri="{FF2B5EF4-FFF2-40B4-BE49-F238E27FC236}">
                      <a16:creationId xmlns:a16="http://schemas.microsoft.com/office/drawing/2014/main" id="{43D36616-78AF-9975-01D0-04BE0E0BD795}"/>
                    </a:ext>
                  </a:extLst>
                </p:cNvPr>
                <p:cNvGrpSpPr/>
                <p:nvPr/>
              </p:nvGrpSpPr>
              <p:grpSpPr>
                <a:xfrm>
                  <a:off x="4783622" y="5510230"/>
                  <a:ext cx="1187498" cy="798985"/>
                  <a:chOff x="4868227" y="726756"/>
                  <a:chExt cx="134487" cy="90487"/>
                </a:xfrm>
              </p:grpSpPr>
              <p:grpSp>
                <p:nvGrpSpPr>
                  <p:cNvPr id="127" name="Graphic 3">
                    <a:extLst>
                      <a:ext uri="{FF2B5EF4-FFF2-40B4-BE49-F238E27FC236}">
                        <a16:creationId xmlns:a16="http://schemas.microsoft.com/office/drawing/2014/main" id="{A0E4197E-AA09-267F-EA85-54DF821160D3}"/>
                      </a:ext>
                    </a:extLst>
                  </p:cNvPr>
                  <p:cNvGrpSpPr/>
                  <p:nvPr/>
                </p:nvGrpSpPr>
                <p:grpSpPr>
                  <a:xfrm>
                    <a:off x="4868227" y="726756"/>
                    <a:ext cx="134487" cy="90487"/>
                    <a:chOff x="4868227" y="726756"/>
                    <a:chExt cx="134487" cy="90487"/>
                  </a:xfrm>
                </p:grpSpPr>
                <p:sp>
                  <p:nvSpPr>
                    <p:cNvPr id="130" name="Freeform: Shape 129">
                      <a:extLst>
                        <a:ext uri="{FF2B5EF4-FFF2-40B4-BE49-F238E27FC236}">
                          <a16:creationId xmlns:a16="http://schemas.microsoft.com/office/drawing/2014/main" id="{25A8654E-C44A-FFFB-1691-35C45E9172AB}"/>
                        </a:ext>
                      </a:extLst>
                    </p:cNvPr>
                    <p:cNvSpPr/>
                    <p:nvPr/>
                  </p:nvSpPr>
                  <p:spPr>
                    <a:xfrm>
                      <a:off x="4873942" y="731461"/>
                      <a:ext cx="123984" cy="80067"/>
                    </a:xfrm>
                    <a:custGeom>
                      <a:avLst/>
                      <a:gdLst>
                        <a:gd name="connsiteX0" fmla="*/ 71438 w 123984"/>
                        <a:gd name="connsiteY0" fmla="*/ 58 h 80067"/>
                        <a:gd name="connsiteX1" fmla="*/ 0 w 123984"/>
                        <a:gd name="connsiteY1" fmla="*/ 61970 h 80067"/>
                        <a:gd name="connsiteX2" fmla="*/ 55245 w 123984"/>
                        <a:gd name="connsiteY2" fmla="*/ 80068 h 80067"/>
                        <a:gd name="connsiteX3" fmla="*/ 123825 w 123984"/>
                        <a:gd name="connsiteY3" fmla="*/ 67685 h 80067"/>
                        <a:gd name="connsiteX4" fmla="*/ 71438 w 123984"/>
                        <a:gd name="connsiteY4" fmla="*/ 58 h 80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84" h="80067">
                          <a:moveTo>
                            <a:pt x="71438" y="58"/>
                          </a:moveTo>
                          <a:cubicBezTo>
                            <a:pt x="57150" y="-1847"/>
                            <a:pt x="0" y="43873"/>
                            <a:pt x="0" y="61970"/>
                          </a:cubicBezTo>
                          <a:cubicBezTo>
                            <a:pt x="0" y="73400"/>
                            <a:pt x="26670" y="79115"/>
                            <a:pt x="55245" y="80068"/>
                          </a:cubicBezTo>
                          <a:cubicBezTo>
                            <a:pt x="72390" y="80068"/>
                            <a:pt x="121920" y="78163"/>
                            <a:pt x="123825" y="67685"/>
                          </a:cubicBezTo>
                          <a:cubicBezTo>
                            <a:pt x="126683" y="51493"/>
                            <a:pt x="90488" y="1963"/>
                            <a:pt x="71438" y="58"/>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31" name="Freeform: Shape 130">
                      <a:extLst>
                        <a:ext uri="{FF2B5EF4-FFF2-40B4-BE49-F238E27FC236}">
                          <a16:creationId xmlns:a16="http://schemas.microsoft.com/office/drawing/2014/main" id="{5BEB9F70-A725-D59F-B9EE-788009E3DEC4}"/>
                        </a:ext>
                      </a:extLst>
                    </p:cNvPr>
                    <p:cNvSpPr/>
                    <p:nvPr/>
                  </p:nvSpPr>
                  <p:spPr>
                    <a:xfrm>
                      <a:off x="4868227" y="726756"/>
                      <a:ext cx="134487" cy="90487"/>
                    </a:xfrm>
                    <a:custGeom>
                      <a:avLst/>
                      <a:gdLst>
                        <a:gd name="connsiteX0" fmla="*/ 64770 w 134487"/>
                        <a:gd name="connsiteY0" fmla="*/ 90488 h 90487"/>
                        <a:gd name="connsiteX1" fmla="*/ 64770 w 134487"/>
                        <a:gd name="connsiteY1" fmla="*/ 90488 h 90487"/>
                        <a:gd name="connsiteX2" fmla="*/ 60960 w 134487"/>
                        <a:gd name="connsiteY2" fmla="*/ 90488 h 90487"/>
                        <a:gd name="connsiteX3" fmla="*/ 0 w 134487"/>
                        <a:gd name="connsiteY3" fmla="*/ 66675 h 90487"/>
                        <a:gd name="connsiteX4" fmla="*/ 76200 w 134487"/>
                        <a:gd name="connsiteY4" fmla="*/ 0 h 90487"/>
                        <a:gd name="connsiteX5" fmla="*/ 77152 w 134487"/>
                        <a:gd name="connsiteY5" fmla="*/ 0 h 90487"/>
                        <a:gd name="connsiteX6" fmla="*/ 117157 w 134487"/>
                        <a:gd name="connsiteY6" fmla="*/ 32385 h 90487"/>
                        <a:gd name="connsiteX7" fmla="*/ 134302 w 134487"/>
                        <a:gd name="connsiteY7" fmla="*/ 73343 h 90487"/>
                        <a:gd name="connsiteX8" fmla="*/ 64770 w 134487"/>
                        <a:gd name="connsiteY8" fmla="*/ 90488 h 90487"/>
                        <a:gd name="connsiteX9" fmla="*/ 77152 w 134487"/>
                        <a:gd name="connsiteY9" fmla="*/ 10478 h 90487"/>
                        <a:gd name="connsiteX10" fmla="*/ 11430 w 134487"/>
                        <a:gd name="connsiteY10" fmla="*/ 66675 h 90487"/>
                        <a:gd name="connsiteX11" fmla="*/ 60960 w 134487"/>
                        <a:gd name="connsiteY11" fmla="*/ 79057 h 90487"/>
                        <a:gd name="connsiteX12" fmla="*/ 64770 w 134487"/>
                        <a:gd name="connsiteY12" fmla="*/ 79057 h 90487"/>
                        <a:gd name="connsiteX13" fmla="*/ 123825 w 134487"/>
                        <a:gd name="connsiteY13" fmla="*/ 70485 h 90487"/>
                        <a:gd name="connsiteX14" fmla="*/ 108585 w 134487"/>
                        <a:gd name="connsiteY14" fmla="*/ 39053 h 90487"/>
                        <a:gd name="connsiteX15" fmla="*/ 77152 w 134487"/>
                        <a:gd name="connsiteY15" fmla="*/ 10478 h 90487"/>
                        <a:gd name="connsiteX16" fmla="*/ 77152 w 134487"/>
                        <a:gd name="connsiteY16" fmla="*/ 1047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4487" h="90487">
                          <a:moveTo>
                            <a:pt x="64770" y="90488"/>
                          </a:moveTo>
                          <a:lnTo>
                            <a:pt x="64770" y="90488"/>
                          </a:lnTo>
                          <a:cubicBezTo>
                            <a:pt x="62865" y="90488"/>
                            <a:pt x="61913" y="90488"/>
                            <a:pt x="60960" y="90488"/>
                          </a:cubicBezTo>
                          <a:cubicBezTo>
                            <a:pt x="46672" y="90488"/>
                            <a:pt x="0" y="87630"/>
                            <a:pt x="0" y="66675"/>
                          </a:cubicBezTo>
                          <a:cubicBezTo>
                            <a:pt x="0" y="46672"/>
                            <a:pt x="58102" y="0"/>
                            <a:pt x="76200" y="0"/>
                          </a:cubicBezTo>
                          <a:cubicBezTo>
                            <a:pt x="77152" y="0"/>
                            <a:pt x="77152" y="0"/>
                            <a:pt x="77152" y="0"/>
                          </a:cubicBezTo>
                          <a:cubicBezTo>
                            <a:pt x="89535" y="953"/>
                            <a:pt x="105727" y="18097"/>
                            <a:pt x="117157" y="32385"/>
                          </a:cubicBezTo>
                          <a:cubicBezTo>
                            <a:pt x="122872" y="40957"/>
                            <a:pt x="136207" y="60960"/>
                            <a:pt x="134302" y="73343"/>
                          </a:cubicBezTo>
                          <a:cubicBezTo>
                            <a:pt x="131445" y="88582"/>
                            <a:pt x="84772" y="90488"/>
                            <a:pt x="64770" y="90488"/>
                          </a:cubicBezTo>
                          <a:close/>
                          <a:moveTo>
                            <a:pt x="77152" y="10478"/>
                          </a:moveTo>
                          <a:cubicBezTo>
                            <a:pt x="63817" y="10478"/>
                            <a:pt x="11430" y="52388"/>
                            <a:pt x="11430" y="66675"/>
                          </a:cubicBezTo>
                          <a:cubicBezTo>
                            <a:pt x="11430" y="70485"/>
                            <a:pt x="28575" y="78105"/>
                            <a:pt x="60960" y="79057"/>
                          </a:cubicBezTo>
                          <a:cubicBezTo>
                            <a:pt x="61913" y="79057"/>
                            <a:pt x="63817" y="79057"/>
                            <a:pt x="64770" y="79057"/>
                          </a:cubicBezTo>
                          <a:cubicBezTo>
                            <a:pt x="91440" y="79057"/>
                            <a:pt x="120015" y="75247"/>
                            <a:pt x="123825" y="70485"/>
                          </a:cubicBezTo>
                          <a:cubicBezTo>
                            <a:pt x="124777" y="65722"/>
                            <a:pt x="119063" y="53340"/>
                            <a:pt x="108585" y="39053"/>
                          </a:cubicBezTo>
                          <a:cubicBezTo>
                            <a:pt x="97155" y="22860"/>
                            <a:pt x="83820" y="11430"/>
                            <a:pt x="77152" y="10478"/>
                          </a:cubicBezTo>
                          <a:lnTo>
                            <a:pt x="77152" y="10478"/>
                          </a:ln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128" name="Freeform: Shape 127">
                    <a:extLst>
                      <a:ext uri="{FF2B5EF4-FFF2-40B4-BE49-F238E27FC236}">
                        <a16:creationId xmlns:a16="http://schemas.microsoft.com/office/drawing/2014/main" id="{8646C393-B8D2-0B88-356A-E94D20F3967D}"/>
                      </a:ext>
                    </a:extLst>
                  </p:cNvPr>
                  <p:cNvSpPr/>
                  <p:nvPr/>
                </p:nvSpPr>
                <p:spPr>
                  <a:xfrm>
                    <a:off x="4908225" y="759056"/>
                    <a:ext cx="70492" cy="38361"/>
                  </a:xfrm>
                  <a:custGeom>
                    <a:avLst/>
                    <a:gdLst>
                      <a:gd name="connsiteX0" fmla="*/ 57157 w 70492"/>
                      <a:gd name="connsiteY0" fmla="*/ 4848 h 38361"/>
                      <a:gd name="connsiteX1" fmla="*/ 13342 w 70492"/>
                      <a:gd name="connsiteY1" fmla="*/ 6753 h 38361"/>
                      <a:gd name="connsiteX2" fmla="*/ 20962 w 70492"/>
                      <a:gd name="connsiteY2" fmla="*/ 38185 h 38361"/>
                      <a:gd name="connsiteX3" fmla="*/ 70492 w 70492"/>
                      <a:gd name="connsiteY3" fmla="*/ 28660 h 38361"/>
                      <a:gd name="connsiteX4" fmla="*/ 57157 w 70492"/>
                      <a:gd name="connsiteY4" fmla="*/ 4848 h 38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92" h="38361">
                        <a:moveTo>
                          <a:pt x="57157" y="4848"/>
                        </a:moveTo>
                        <a:cubicBezTo>
                          <a:pt x="50490" y="1038"/>
                          <a:pt x="31440" y="-4677"/>
                          <a:pt x="13342" y="6753"/>
                        </a:cubicBezTo>
                        <a:cubicBezTo>
                          <a:pt x="-945" y="14373"/>
                          <a:pt x="-10470" y="36280"/>
                          <a:pt x="20962" y="38185"/>
                        </a:cubicBezTo>
                        <a:cubicBezTo>
                          <a:pt x="50490" y="39138"/>
                          <a:pt x="70492" y="36280"/>
                          <a:pt x="70492" y="28660"/>
                        </a:cubicBezTo>
                        <a:cubicBezTo>
                          <a:pt x="70492" y="20088"/>
                          <a:pt x="66682" y="11515"/>
                          <a:pt x="57157" y="48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9" name="Freeform: Shape 128">
                    <a:extLst>
                      <a:ext uri="{FF2B5EF4-FFF2-40B4-BE49-F238E27FC236}">
                        <a16:creationId xmlns:a16="http://schemas.microsoft.com/office/drawing/2014/main" id="{7940173E-8675-A99B-FBFB-3D3E578A9EBA}"/>
                      </a:ext>
                    </a:extLst>
                  </p:cNvPr>
                  <p:cNvSpPr/>
                  <p:nvPr/>
                </p:nvSpPr>
                <p:spPr>
                  <a:xfrm rot="3031340">
                    <a:off x="4948589" y="770629"/>
                    <a:ext cx="19050" cy="15240"/>
                  </a:xfrm>
                  <a:custGeom>
                    <a:avLst/>
                    <a:gdLst>
                      <a:gd name="connsiteX0" fmla="*/ 19051 w 19050"/>
                      <a:gd name="connsiteY0" fmla="*/ 7620 h 15240"/>
                      <a:gd name="connsiteX1" fmla="*/ 9525 w 19050"/>
                      <a:gd name="connsiteY1" fmla="*/ 15241 h 15240"/>
                      <a:gd name="connsiteX2" fmla="*/ 0 w 19050"/>
                      <a:gd name="connsiteY2" fmla="*/ 7620 h 15240"/>
                      <a:gd name="connsiteX3" fmla="*/ 9525 w 19050"/>
                      <a:gd name="connsiteY3" fmla="*/ 0 h 15240"/>
                      <a:gd name="connsiteX4" fmla="*/ 19051 w 1905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5240">
                        <a:moveTo>
                          <a:pt x="19051" y="7620"/>
                        </a:moveTo>
                        <a:cubicBezTo>
                          <a:pt x="19051" y="11829"/>
                          <a:pt x="14786" y="15241"/>
                          <a:pt x="9525" y="15241"/>
                        </a:cubicBezTo>
                        <a:cubicBezTo>
                          <a:pt x="4265" y="15241"/>
                          <a:pt x="0" y="11829"/>
                          <a:pt x="0" y="7620"/>
                        </a:cubicBezTo>
                        <a:cubicBezTo>
                          <a:pt x="0" y="3412"/>
                          <a:pt x="4265" y="0"/>
                          <a:pt x="9525" y="0"/>
                        </a:cubicBezTo>
                        <a:cubicBezTo>
                          <a:pt x="14786" y="0"/>
                          <a:pt x="19051" y="3412"/>
                          <a:pt x="19051" y="762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101" name="Graphic 3">
                  <a:extLst>
                    <a:ext uri="{FF2B5EF4-FFF2-40B4-BE49-F238E27FC236}">
                      <a16:creationId xmlns:a16="http://schemas.microsoft.com/office/drawing/2014/main" id="{AC7F0A56-9288-5548-9775-DCCAF6FD0B25}"/>
                    </a:ext>
                  </a:extLst>
                </p:cNvPr>
                <p:cNvGrpSpPr/>
                <p:nvPr/>
              </p:nvGrpSpPr>
              <p:grpSpPr>
                <a:xfrm>
                  <a:off x="6826934" y="5463979"/>
                  <a:ext cx="1355115" cy="727499"/>
                  <a:chOff x="5099637" y="721518"/>
                  <a:chExt cx="153470" cy="82391"/>
                </a:xfrm>
              </p:grpSpPr>
              <p:grpSp>
                <p:nvGrpSpPr>
                  <p:cNvPr id="122" name="Graphic 3">
                    <a:extLst>
                      <a:ext uri="{FF2B5EF4-FFF2-40B4-BE49-F238E27FC236}">
                        <a16:creationId xmlns:a16="http://schemas.microsoft.com/office/drawing/2014/main" id="{A9C132C1-7DFF-E669-609C-E643AA55D38F}"/>
                      </a:ext>
                    </a:extLst>
                  </p:cNvPr>
                  <p:cNvGrpSpPr/>
                  <p:nvPr/>
                </p:nvGrpSpPr>
                <p:grpSpPr>
                  <a:xfrm>
                    <a:off x="5099637" y="721518"/>
                    <a:ext cx="153470" cy="82391"/>
                    <a:chOff x="5099637" y="721518"/>
                    <a:chExt cx="153470" cy="82391"/>
                  </a:xfrm>
                </p:grpSpPr>
                <p:sp>
                  <p:nvSpPr>
                    <p:cNvPr id="125" name="Freeform: Shape 124">
                      <a:extLst>
                        <a:ext uri="{FF2B5EF4-FFF2-40B4-BE49-F238E27FC236}">
                          <a16:creationId xmlns:a16="http://schemas.microsoft.com/office/drawing/2014/main" id="{5D7DFC65-76D3-A298-B6DA-B0F90AC46989}"/>
                        </a:ext>
                      </a:extLst>
                    </p:cNvPr>
                    <p:cNvSpPr/>
                    <p:nvPr/>
                  </p:nvSpPr>
                  <p:spPr>
                    <a:xfrm>
                      <a:off x="5104768" y="726498"/>
                      <a:ext cx="141819" cy="71457"/>
                    </a:xfrm>
                    <a:custGeom>
                      <a:avLst/>
                      <a:gdLst>
                        <a:gd name="connsiteX0" fmla="*/ 31112 w 141819"/>
                        <a:gd name="connsiteY0" fmla="*/ 258 h 71457"/>
                        <a:gd name="connsiteX1" fmla="*/ 1584 w 141819"/>
                        <a:gd name="connsiteY1" fmla="*/ 66933 h 71457"/>
                        <a:gd name="connsiteX2" fmla="*/ 138744 w 141819"/>
                        <a:gd name="connsiteY2" fmla="*/ 65981 h 71457"/>
                        <a:gd name="connsiteX3" fmla="*/ 118742 w 141819"/>
                        <a:gd name="connsiteY3" fmla="*/ 27881 h 71457"/>
                        <a:gd name="connsiteX4" fmla="*/ 31112 w 141819"/>
                        <a:gd name="connsiteY4" fmla="*/ 258 h 7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19" h="71457">
                          <a:moveTo>
                            <a:pt x="31112" y="258"/>
                          </a:moveTo>
                          <a:cubicBezTo>
                            <a:pt x="10157" y="3116"/>
                            <a:pt x="-5083" y="65028"/>
                            <a:pt x="1584" y="66933"/>
                          </a:cubicBezTo>
                          <a:cubicBezTo>
                            <a:pt x="21587" y="72648"/>
                            <a:pt x="105407" y="73601"/>
                            <a:pt x="138744" y="65981"/>
                          </a:cubicBezTo>
                          <a:cubicBezTo>
                            <a:pt x="144459" y="65028"/>
                            <a:pt x="144459" y="37406"/>
                            <a:pt x="118742" y="27881"/>
                          </a:cubicBezTo>
                          <a:cubicBezTo>
                            <a:pt x="58734" y="6926"/>
                            <a:pt x="45399" y="-1647"/>
                            <a:pt x="31112" y="258"/>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6" name="Freeform: Shape 125">
                      <a:extLst>
                        <a:ext uri="{FF2B5EF4-FFF2-40B4-BE49-F238E27FC236}">
                          <a16:creationId xmlns:a16="http://schemas.microsoft.com/office/drawing/2014/main" id="{FAE956F6-2D65-5DA6-E838-75F9446F60A4}"/>
                        </a:ext>
                      </a:extLst>
                    </p:cNvPr>
                    <p:cNvSpPr/>
                    <p:nvPr/>
                  </p:nvSpPr>
                  <p:spPr>
                    <a:xfrm>
                      <a:off x="5099637" y="721518"/>
                      <a:ext cx="153470" cy="82391"/>
                    </a:xfrm>
                    <a:custGeom>
                      <a:avLst/>
                      <a:gdLst>
                        <a:gd name="connsiteX0" fmla="*/ 69580 w 153470"/>
                        <a:gd name="connsiteY0" fmla="*/ 82391 h 82391"/>
                        <a:gd name="connsiteX1" fmla="*/ 69580 w 153470"/>
                        <a:gd name="connsiteY1" fmla="*/ 82391 h 82391"/>
                        <a:gd name="connsiteX2" fmla="*/ 5762 w 153470"/>
                        <a:gd name="connsiteY2" fmla="*/ 77629 h 82391"/>
                        <a:gd name="connsiteX3" fmla="*/ 47 w 153470"/>
                        <a:gd name="connsiteY3" fmla="*/ 64294 h 82391"/>
                        <a:gd name="connsiteX4" fmla="*/ 36242 w 153470"/>
                        <a:gd name="connsiteY4" fmla="*/ 476 h 82391"/>
                        <a:gd name="connsiteX5" fmla="*/ 81962 w 153470"/>
                        <a:gd name="connsiteY5" fmla="*/ 11906 h 82391"/>
                        <a:gd name="connsiteX6" fmla="*/ 126730 w 153470"/>
                        <a:gd name="connsiteY6" fmla="*/ 28099 h 82391"/>
                        <a:gd name="connsiteX7" fmla="*/ 153400 w 153470"/>
                        <a:gd name="connsiteY7" fmla="*/ 65246 h 82391"/>
                        <a:gd name="connsiteX8" fmla="*/ 146732 w 153470"/>
                        <a:gd name="connsiteY8" fmla="*/ 77629 h 82391"/>
                        <a:gd name="connsiteX9" fmla="*/ 69580 w 153470"/>
                        <a:gd name="connsiteY9" fmla="*/ 82391 h 82391"/>
                        <a:gd name="connsiteX10" fmla="*/ 10525 w 153470"/>
                        <a:gd name="connsiteY10" fmla="*/ 68104 h 82391"/>
                        <a:gd name="connsiteX11" fmla="*/ 69580 w 153470"/>
                        <a:gd name="connsiteY11" fmla="*/ 71914 h 82391"/>
                        <a:gd name="connsiteX12" fmla="*/ 141970 w 153470"/>
                        <a:gd name="connsiteY12" fmla="*/ 66199 h 82391"/>
                        <a:gd name="connsiteX13" fmla="*/ 141017 w 153470"/>
                        <a:gd name="connsiteY13" fmla="*/ 54769 h 82391"/>
                        <a:gd name="connsiteX14" fmla="*/ 122920 w 153470"/>
                        <a:gd name="connsiteY14" fmla="*/ 37624 h 82391"/>
                        <a:gd name="connsiteX15" fmla="*/ 78152 w 153470"/>
                        <a:gd name="connsiteY15" fmla="*/ 21431 h 82391"/>
                        <a:gd name="connsiteX16" fmla="*/ 38147 w 153470"/>
                        <a:gd name="connsiteY16" fmla="*/ 10001 h 82391"/>
                        <a:gd name="connsiteX17" fmla="*/ 26717 w 153470"/>
                        <a:gd name="connsiteY17" fmla="*/ 20479 h 82391"/>
                        <a:gd name="connsiteX18" fmla="*/ 10525 w 153470"/>
                        <a:gd name="connsiteY18" fmla="*/ 68104 h 8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470" h="82391">
                          <a:moveTo>
                            <a:pt x="69580" y="82391"/>
                          </a:moveTo>
                          <a:lnTo>
                            <a:pt x="69580" y="82391"/>
                          </a:lnTo>
                          <a:cubicBezTo>
                            <a:pt x="46720" y="82391"/>
                            <a:pt x="18145" y="81439"/>
                            <a:pt x="5762" y="77629"/>
                          </a:cubicBezTo>
                          <a:cubicBezTo>
                            <a:pt x="-905" y="75724"/>
                            <a:pt x="47" y="67151"/>
                            <a:pt x="47" y="64294"/>
                          </a:cubicBezTo>
                          <a:cubicBezTo>
                            <a:pt x="1000" y="46196"/>
                            <a:pt x="15287" y="3334"/>
                            <a:pt x="36242" y="476"/>
                          </a:cubicBezTo>
                          <a:cubicBezTo>
                            <a:pt x="47672" y="-1429"/>
                            <a:pt x="57197" y="2381"/>
                            <a:pt x="81962" y="11906"/>
                          </a:cubicBezTo>
                          <a:cubicBezTo>
                            <a:pt x="93392" y="16669"/>
                            <a:pt x="107680" y="21431"/>
                            <a:pt x="126730" y="28099"/>
                          </a:cubicBezTo>
                          <a:cubicBezTo>
                            <a:pt x="145780" y="34766"/>
                            <a:pt x="154352" y="51911"/>
                            <a:pt x="153400" y="65246"/>
                          </a:cubicBezTo>
                          <a:cubicBezTo>
                            <a:pt x="153400" y="71914"/>
                            <a:pt x="150542" y="75724"/>
                            <a:pt x="146732" y="77629"/>
                          </a:cubicBezTo>
                          <a:cubicBezTo>
                            <a:pt x="129587" y="80486"/>
                            <a:pt x="101012" y="82391"/>
                            <a:pt x="69580" y="82391"/>
                          </a:cubicBezTo>
                          <a:close/>
                          <a:moveTo>
                            <a:pt x="10525" y="68104"/>
                          </a:moveTo>
                          <a:cubicBezTo>
                            <a:pt x="21002" y="70009"/>
                            <a:pt x="43862" y="71914"/>
                            <a:pt x="69580" y="71914"/>
                          </a:cubicBezTo>
                          <a:cubicBezTo>
                            <a:pt x="100060" y="71914"/>
                            <a:pt x="126730" y="70009"/>
                            <a:pt x="141970" y="66199"/>
                          </a:cubicBezTo>
                          <a:cubicBezTo>
                            <a:pt x="141970" y="64294"/>
                            <a:pt x="142922" y="60484"/>
                            <a:pt x="141017" y="54769"/>
                          </a:cubicBezTo>
                          <a:cubicBezTo>
                            <a:pt x="139112" y="49054"/>
                            <a:pt x="134350" y="41434"/>
                            <a:pt x="122920" y="37624"/>
                          </a:cubicBezTo>
                          <a:cubicBezTo>
                            <a:pt x="103870" y="30956"/>
                            <a:pt x="89582" y="25241"/>
                            <a:pt x="78152" y="21431"/>
                          </a:cubicBezTo>
                          <a:cubicBezTo>
                            <a:pt x="55292" y="12859"/>
                            <a:pt x="46720" y="9049"/>
                            <a:pt x="38147" y="10001"/>
                          </a:cubicBezTo>
                          <a:cubicBezTo>
                            <a:pt x="34337" y="10001"/>
                            <a:pt x="30527" y="13811"/>
                            <a:pt x="26717" y="20479"/>
                          </a:cubicBezTo>
                          <a:cubicBezTo>
                            <a:pt x="16240" y="36671"/>
                            <a:pt x="10525" y="60484"/>
                            <a:pt x="10525" y="68104"/>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123" name="Freeform: Shape 122">
                    <a:extLst>
                      <a:ext uri="{FF2B5EF4-FFF2-40B4-BE49-F238E27FC236}">
                        <a16:creationId xmlns:a16="http://schemas.microsoft.com/office/drawing/2014/main" id="{4779CB65-FF23-4B6E-2EC9-F0010815F42D}"/>
                      </a:ext>
                    </a:extLst>
                  </p:cNvPr>
                  <p:cNvSpPr/>
                  <p:nvPr/>
                </p:nvSpPr>
                <p:spPr>
                  <a:xfrm>
                    <a:off x="5160350" y="754350"/>
                    <a:ext cx="63159" cy="29250"/>
                  </a:xfrm>
                  <a:custGeom>
                    <a:avLst/>
                    <a:gdLst>
                      <a:gd name="connsiteX0" fmla="*/ 26012 w 63159"/>
                      <a:gd name="connsiteY0" fmla="*/ 29 h 29250"/>
                      <a:gd name="connsiteX1" fmla="*/ 7915 w 63159"/>
                      <a:gd name="connsiteY1" fmla="*/ 26699 h 29250"/>
                      <a:gd name="connsiteX2" fmla="*/ 63160 w 63159"/>
                      <a:gd name="connsiteY2" fmla="*/ 20984 h 29250"/>
                      <a:gd name="connsiteX3" fmla="*/ 26012 w 63159"/>
                      <a:gd name="connsiteY3" fmla="*/ 29 h 29250"/>
                    </a:gdLst>
                    <a:ahLst/>
                    <a:cxnLst>
                      <a:cxn ang="0">
                        <a:pos x="connsiteX0" y="connsiteY0"/>
                      </a:cxn>
                      <a:cxn ang="0">
                        <a:pos x="connsiteX1" y="connsiteY1"/>
                      </a:cxn>
                      <a:cxn ang="0">
                        <a:pos x="connsiteX2" y="connsiteY2"/>
                      </a:cxn>
                      <a:cxn ang="0">
                        <a:pos x="connsiteX3" y="connsiteY3"/>
                      </a:cxn>
                    </a:cxnLst>
                    <a:rect l="l" t="t" r="r" b="b"/>
                    <a:pathLst>
                      <a:path w="63159" h="29250">
                        <a:moveTo>
                          <a:pt x="26012" y="29"/>
                        </a:moveTo>
                        <a:cubicBezTo>
                          <a:pt x="7915" y="-924"/>
                          <a:pt x="-11135" y="21936"/>
                          <a:pt x="7915" y="26699"/>
                        </a:cubicBezTo>
                        <a:cubicBezTo>
                          <a:pt x="26965" y="31461"/>
                          <a:pt x="63160" y="29556"/>
                          <a:pt x="63160" y="20984"/>
                        </a:cubicBezTo>
                        <a:cubicBezTo>
                          <a:pt x="63160" y="11459"/>
                          <a:pt x="47920" y="981"/>
                          <a:pt x="26012" y="29"/>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4" name="Freeform: Shape 123">
                    <a:extLst>
                      <a:ext uri="{FF2B5EF4-FFF2-40B4-BE49-F238E27FC236}">
                        <a16:creationId xmlns:a16="http://schemas.microsoft.com/office/drawing/2014/main" id="{0CF206D2-7136-C400-3051-F1E33636FA97}"/>
                      </a:ext>
                    </a:extLst>
                  </p:cNvPr>
                  <p:cNvSpPr/>
                  <p:nvPr/>
                </p:nvSpPr>
                <p:spPr>
                  <a:xfrm rot="1345239">
                    <a:off x="5195939" y="762112"/>
                    <a:ext cx="17144" cy="13334"/>
                  </a:xfrm>
                  <a:custGeom>
                    <a:avLst/>
                    <a:gdLst>
                      <a:gd name="connsiteX0" fmla="*/ 17145 w 17144"/>
                      <a:gd name="connsiteY0" fmla="*/ 6667 h 13334"/>
                      <a:gd name="connsiteX1" fmla="*/ 8573 w 17144"/>
                      <a:gd name="connsiteY1" fmla="*/ 13335 h 13334"/>
                      <a:gd name="connsiteX2" fmla="*/ 0 w 17144"/>
                      <a:gd name="connsiteY2" fmla="*/ 6667 h 13334"/>
                      <a:gd name="connsiteX3" fmla="*/ 8573 w 17144"/>
                      <a:gd name="connsiteY3" fmla="*/ 0 h 13334"/>
                      <a:gd name="connsiteX4" fmla="*/ 17145 w 17144"/>
                      <a:gd name="connsiteY4" fmla="*/ 6667 h 1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4" h="13334">
                        <a:moveTo>
                          <a:pt x="17145" y="6667"/>
                        </a:moveTo>
                        <a:cubicBezTo>
                          <a:pt x="17145" y="10350"/>
                          <a:pt x="13307" y="13335"/>
                          <a:pt x="8573" y="13335"/>
                        </a:cubicBezTo>
                        <a:cubicBezTo>
                          <a:pt x="3838" y="13335"/>
                          <a:pt x="0" y="10350"/>
                          <a:pt x="0" y="6667"/>
                        </a:cubicBezTo>
                        <a:cubicBezTo>
                          <a:pt x="0" y="2985"/>
                          <a:pt x="3838" y="0"/>
                          <a:pt x="8573" y="0"/>
                        </a:cubicBezTo>
                        <a:cubicBezTo>
                          <a:pt x="13307" y="0"/>
                          <a:pt x="17145" y="2985"/>
                          <a:pt x="17145" y="666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102" name="Graphic 3">
                  <a:extLst>
                    <a:ext uri="{FF2B5EF4-FFF2-40B4-BE49-F238E27FC236}">
                      <a16:creationId xmlns:a16="http://schemas.microsoft.com/office/drawing/2014/main" id="{70765E87-4F86-9886-F920-D5BCA00CDD57}"/>
                    </a:ext>
                  </a:extLst>
                </p:cNvPr>
                <p:cNvGrpSpPr/>
                <p:nvPr/>
              </p:nvGrpSpPr>
              <p:grpSpPr>
                <a:xfrm>
                  <a:off x="3954571" y="977018"/>
                  <a:ext cx="4555225" cy="3666943"/>
                  <a:chOff x="4774335" y="213359"/>
                  <a:chExt cx="515890" cy="415290"/>
                </a:xfrm>
              </p:grpSpPr>
              <p:grpSp>
                <p:nvGrpSpPr>
                  <p:cNvPr id="103" name="Graphic 3">
                    <a:extLst>
                      <a:ext uri="{FF2B5EF4-FFF2-40B4-BE49-F238E27FC236}">
                        <a16:creationId xmlns:a16="http://schemas.microsoft.com/office/drawing/2014/main" id="{20062B78-14F1-02A7-3168-E9E0E2340AC0}"/>
                      </a:ext>
                    </a:extLst>
                  </p:cNvPr>
                  <p:cNvGrpSpPr/>
                  <p:nvPr/>
                </p:nvGrpSpPr>
                <p:grpSpPr>
                  <a:xfrm>
                    <a:off x="4774335" y="213359"/>
                    <a:ext cx="515890" cy="415290"/>
                    <a:chOff x="4774335" y="213359"/>
                    <a:chExt cx="515890" cy="415290"/>
                  </a:xfrm>
                </p:grpSpPr>
                <p:sp>
                  <p:nvSpPr>
                    <p:cNvPr id="120" name="Freeform: Shape 119">
                      <a:extLst>
                        <a:ext uri="{FF2B5EF4-FFF2-40B4-BE49-F238E27FC236}">
                          <a16:creationId xmlns:a16="http://schemas.microsoft.com/office/drawing/2014/main" id="{284F4C00-D011-8B06-AF41-C4D6327D2264}"/>
                        </a:ext>
                      </a:extLst>
                    </p:cNvPr>
                    <p:cNvSpPr/>
                    <p:nvPr/>
                  </p:nvSpPr>
                  <p:spPr>
                    <a:xfrm>
                      <a:off x="4780917" y="220671"/>
                      <a:ext cx="502325" cy="401641"/>
                    </a:xfrm>
                    <a:custGeom>
                      <a:avLst/>
                      <a:gdLst>
                        <a:gd name="connsiteX0" fmla="*/ 263523 w 502325"/>
                        <a:gd name="connsiteY0" fmla="*/ 32693 h 401641"/>
                        <a:gd name="connsiteX1" fmla="*/ 33970 w 502325"/>
                        <a:gd name="connsiteY1" fmla="*/ 48886 h 401641"/>
                        <a:gd name="connsiteX2" fmla="*/ 34923 w 502325"/>
                        <a:gd name="connsiteY2" fmla="*/ 289868 h 401641"/>
                        <a:gd name="connsiteX3" fmla="*/ 271143 w 502325"/>
                        <a:gd name="connsiteY3" fmla="*/ 377498 h 401641"/>
                        <a:gd name="connsiteX4" fmla="*/ 473073 w 502325"/>
                        <a:gd name="connsiteY4" fmla="*/ 273676 h 401641"/>
                        <a:gd name="connsiteX5" fmla="*/ 434020 w 502325"/>
                        <a:gd name="connsiteY5" fmla="*/ 15548 h 401641"/>
                        <a:gd name="connsiteX6" fmla="*/ 263523 w 502325"/>
                        <a:gd name="connsiteY6" fmla="*/ 32693 h 40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325" h="401641">
                          <a:moveTo>
                            <a:pt x="263523" y="32693"/>
                          </a:moveTo>
                          <a:cubicBezTo>
                            <a:pt x="213040" y="-1597"/>
                            <a:pt x="94930" y="-20647"/>
                            <a:pt x="33970" y="48886"/>
                          </a:cubicBezTo>
                          <a:cubicBezTo>
                            <a:pt x="-26989" y="118418"/>
                            <a:pt x="7300" y="238433"/>
                            <a:pt x="34923" y="289868"/>
                          </a:cubicBezTo>
                          <a:cubicBezTo>
                            <a:pt x="62545" y="341303"/>
                            <a:pt x="124458" y="449888"/>
                            <a:pt x="271143" y="377498"/>
                          </a:cubicBezTo>
                          <a:cubicBezTo>
                            <a:pt x="315911" y="404168"/>
                            <a:pt x="401636" y="439411"/>
                            <a:pt x="473073" y="273676"/>
                          </a:cubicBezTo>
                          <a:cubicBezTo>
                            <a:pt x="536891" y="126038"/>
                            <a:pt x="483550" y="43171"/>
                            <a:pt x="434020" y="15548"/>
                          </a:cubicBezTo>
                          <a:cubicBezTo>
                            <a:pt x="391158" y="-8264"/>
                            <a:pt x="320673" y="-6359"/>
                            <a:pt x="263523" y="32693"/>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1" name="Freeform: Shape 120">
                      <a:extLst>
                        <a:ext uri="{FF2B5EF4-FFF2-40B4-BE49-F238E27FC236}">
                          <a16:creationId xmlns:a16="http://schemas.microsoft.com/office/drawing/2014/main" id="{8A0AA083-F118-3176-F11A-FFCFBC27481B}"/>
                        </a:ext>
                      </a:extLst>
                    </p:cNvPr>
                    <p:cNvSpPr/>
                    <p:nvPr/>
                  </p:nvSpPr>
                  <p:spPr>
                    <a:xfrm>
                      <a:off x="4774335" y="213359"/>
                      <a:ext cx="515890" cy="415290"/>
                    </a:xfrm>
                    <a:custGeom>
                      <a:avLst/>
                      <a:gdLst>
                        <a:gd name="connsiteX0" fmla="*/ 187237 w 515890"/>
                        <a:gd name="connsiteY0" fmla="*/ 415290 h 415290"/>
                        <a:gd name="connsiteX1" fmla="*/ 35790 w 515890"/>
                        <a:gd name="connsiteY1" fmla="*/ 300038 h 415290"/>
                        <a:gd name="connsiteX2" fmla="*/ 35790 w 515890"/>
                        <a:gd name="connsiteY2" fmla="*/ 51435 h 415290"/>
                        <a:gd name="connsiteX3" fmla="*/ 158662 w 515890"/>
                        <a:gd name="connsiteY3" fmla="*/ 1905 h 415290"/>
                        <a:gd name="connsiteX4" fmla="*/ 271057 w 515890"/>
                        <a:gd name="connsiteY4" fmla="*/ 31433 h 415290"/>
                        <a:gd name="connsiteX5" fmla="*/ 374880 w 515890"/>
                        <a:gd name="connsiteY5" fmla="*/ 0 h 415290"/>
                        <a:gd name="connsiteX6" fmla="*/ 444412 w 515890"/>
                        <a:gd name="connsiteY6" fmla="*/ 17145 h 415290"/>
                        <a:gd name="connsiteX7" fmla="*/ 486322 w 515890"/>
                        <a:gd name="connsiteY7" fmla="*/ 283845 h 415290"/>
                        <a:gd name="connsiteX8" fmla="*/ 348210 w 515890"/>
                        <a:gd name="connsiteY8" fmla="*/ 414338 h 415290"/>
                        <a:gd name="connsiteX9" fmla="*/ 348210 w 515890"/>
                        <a:gd name="connsiteY9" fmla="*/ 414338 h 415290"/>
                        <a:gd name="connsiteX10" fmla="*/ 277724 w 515890"/>
                        <a:gd name="connsiteY10" fmla="*/ 392430 h 415290"/>
                        <a:gd name="connsiteX11" fmla="*/ 187237 w 515890"/>
                        <a:gd name="connsiteY11" fmla="*/ 415290 h 415290"/>
                        <a:gd name="connsiteX12" fmla="*/ 157710 w 515890"/>
                        <a:gd name="connsiteY12" fmla="*/ 16193 h 415290"/>
                        <a:gd name="connsiteX13" fmla="*/ 45315 w 515890"/>
                        <a:gd name="connsiteY13" fmla="*/ 60960 h 415290"/>
                        <a:gd name="connsiteX14" fmla="*/ 47220 w 515890"/>
                        <a:gd name="connsiteY14" fmla="*/ 294323 h 415290"/>
                        <a:gd name="connsiteX15" fmla="*/ 187237 w 515890"/>
                        <a:gd name="connsiteY15" fmla="*/ 402908 h 415290"/>
                        <a:gd name="connsiteX16" fmla="*/ 274867 w 515890"/>
                        <a:gd name="connsiteY16" fmla="*/ 379095 h 415290"/>
                        <a:gd name="connsiteX17" fmla="*/ 281535 w 515890"/>
                        <a:gd name="connsiteY17" fmla="*/ 379095 h 415290"/>
                        <a:gd name="connsiteX18" fmla="*/ 348210 w 515890"/>
                        <a:gd name="connsiteY18" fmla="*/ 401003 h 415290"/>
                        <a:gd name="connsiteX19" fmla="*/ 473940 w 515890"/>
                        <a:gd name="connsiteY19" fmla="*/ 279083 h 415290"/>
                        <a:gd name="connsiteX20" fmla="*/ 438697 w 515890"/>
                        <a:gd name="connsiteY20" fmla="*/ 30480 h 415290"/>
                        <a:gd name="connsiteX21" fmla="*/ 375832 w 515890"/>
                        <a:gd name="connsiteY21" fmla="*/ 15240 h 415290"/>
                        <a:gd name="connsiteX22" fmla="*/ 275820 w 515890"/>
                        <a:gd name="connsiteY22" fmla="*/ 46673 h 415290"/>
                        <a:gd name="connsiteX23" fmla="*/ 268199 w 515890"/>
                        <a:gd name="connsiteY23" fmla="*/ 46673 h 415290"/>
                        <a:gd name="connsiteX24" fmla="*/ 157710 w 515890"/>
                        <a:gd name="connsiteY24" fmla="*/ 16193 h 41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5890" h="415290">
                          <a:moveTo>
                            <a:pt x="187237" y="415290"/>
                          </a:moveTo>
                          <a:cubicBezTo>
                            <a:pt x="97702" y="415290"/>
                            <a:pt x="53887" y="334328"/>
                            <a:pt x="35790" y="300038"/>
                          </a:cubicBezTo>
                          <a:cubicBezTo>
                            <a:pt x="3405" y="240030"/>
                            <a:pt x="-25170" y="120015"/>
                            <a:pt x="35790" y="51435"/>
                          </a:cubicBezTo>
                          <a:cubicBezTo>
                            <a:pt x="71985" y="10478"/>
                            <a:pt x="122467" y="1905"/>
                            <a:pt x="158662" y="1905"/>
                          </a:cubicBezTo>
                          <a:cubicBezTo>
                            <a:pt x="198667" y="1905"/>
                            <a:pt x="242482" y="13335"/>
                            <a:pt x="271057" y="31433"/>
                          </a:cubicBezTo>
                          <a:cubicBezTo>
                            <a:pt x="302490" y="11430"/>
                            <a:pt x="338685" y="0"/>
                            <a:pt x="374880" y="0"/>
                          </a:cubicBezTo>
                          <a:cubicBezTo>
                            <a:pt x="400597" y="0"/>
                            <a:pt x="425362" y="5715"/>
                            <a:pt x="444412" y="17145"/>
                          </a:cubicBezTo>
                          <a:cubicBezTo>
                            <a:pt x="502515" y="49530"/>
                            <a:pt x="548235" y="139065"/>
                            <a:pt x="486322" y="283845"/>
                          </a:cubicBezTo>
                          <a:cubicBezTo>
                            <a:pt x="449174" y="370523"/>
                            <a:pt x="402502" y="414338"/>
                            <a:pt x="348210" y="414338"/>
                          </a:cubicBezTo>
                          <a:cubicBezTo>
                            <a:pt x="348210" y="414338"/>
                            <a:pt x="348210" y="414338"/>
                            <a:pt x="348210" y="414338"/>
                          </a:cubicBezTo>
                          <a:cubicBezTo>
                            <a:pt x="320587" y="414338"/>
                            <a:pt x="294870" y="402908"/>
                            <a:pt x="277724" y="392430"/>
                          </a:cubicBezTo>
                          <a:cubicBezTo>
                            <a:pt x="245340" y="407670"/>
                            <a:pt x="214860" y="415290"/>
                            <a:pt x="187237" y="415290"/>
                          </a:cubicBezTo>
                          <a:close/>
                          <a:moveTo>
                            <a:pt x="157710" y="16193"/>
                          </a:moveTo>
                          <a:cubicBezTo>
                            <a:pt x="124372" y="16193"/>
                            <a:pt x="77699" y="23813"/>
                            <a:pt x="45315" y="60960"/>
                          </a:cubicBezTo>
                          <a:cubicBezTo>
                            <a:pt x="-10883" y="124778"/>
                            <a:pt x="16740" y="238125"/>
                            <a:pt x="47220" y="294323"/>
                          </a:cubicBezTo>
                          <a:cubicBezTo>
                            <a:pt x="66270" y="329565"/>
                            <a:pt x="105322" y="402908"/>
                            <a:pt x="187237" y="402908"/>
                          </a:cubicBezTo>
                          <a:cubicBezTo>
                            <a:pt x="213907" y="402908"/>
                            <a:pt x="243435" y="395288"/>
                            <a:pt x="274867" y="379095"/>
                          </a:cubicBezTo>
                          <a:cubicBezTo>
                            <a:pt x="276772" y="378143"/>
                            <a:pt x="279630" y="378143"/>
                            <a:pt x="281535" y="379095"/>
                          </a:cubicBezTo>
                          <a:cubicBezTo>
                            <a:pt x="297727" y="388620"/>
                            <a:pt x="321540" y="401003"/>
                            <a:pt x="348210" y="401003"/>
                          </a:cubicBezTo>
                          <a:cubicBezTo>
                            <a:pt x="396787" y="401003"/>
                            <a:pt x="438697" y="360045"/>
                            <a:pt x="473940" y="279083"/>
                          </a:cubicBezTo>
                          <a:cubicBezTo>
                            <a:pt x="532995" y="142875"/>
                            <a:pt x="492037" y="60008"/>
                            <a:pt x="438697" y="30480"/>
                          </a:cubicBezTo>
                          <a:cubicBezTo>
                            <a:pt x="421552" y="20955"/>
                            <a:pt x="399645" y="15240"/>
                            <a:pt x="375832" y="15240"/>
                          </a:cubicBezTo>
                          <a:cubicBezTo>
                            <a:pt x="341542" y="15240"/>
                            <a:pt x="305347" y="26670"/>
                            <a:pt x="275820" y="46673"/>
                          </a:cubicBezTo>
                          <a:cubicBezTo>
                            <a:pt x="273915" y="48578"/>
                            <a:pt x="270105" y="48578"/>
                            <a:pt x="268199" y="46673"/>
                          </a:cubicBezTo>
                          <a:cubicBezTo>
                            <a:pt x="240577" y="27623"/>
                            <a:pt x="197715" y="16193"/>
                            <a:pt x="157710" y="16193"/>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104" name="Freeform: Shape 103">
                    <a:extLst>
                      <a:ext uri="{FF2B5EF4-FFF2-40B4-BE49-F238E27FC236}">
                        <a16:creationId xmlns:a16="http://schemas.microsoft.com/office/drawing/2014/main" id="{2766339A-8765-634F-A292-2698C59A0D0B}"/>
                      </a:ext>
                    </a:extLst>
                  </p:cNvPr>
                  <p:cNvSpPr/>
                  <p:nvPr/>
                </p:nvSpPr>
                <p:spPr>
                  <a:xfrm>
                    <a:off x="4848174" y="245147"/>
                    <a:ext cx="412803" cy="322770"/>
                  </a:xfrm>
                  <a:custGeom>
                    <a:avLst/>
                    <a:gdLst>
                      <a:gd name="connsiteX0" fmla="*/ 157213 w 412803"/>
                      <a:gd name="connsiteY0" fmla="*/ 12979 h 322770"/>
                      <a:gd name="connsiteX1" fmla="*/ 23863 w 412803"/>
                      <a:gd name="connsiteY1" fmla="*/ 32029 h 322770"/>
                      <a:gd name="connsiteX2" fmla="*/ 112446 w 412803"/>
                      <a:gd name="connsiteY2" fmla="*/ 315874 h 322770"/>
                      <a:gd name="connsiteX3" fmla="*/ 212458 w 412803"/>
                      <a:gd name="connsiteY3" fmla="*/ 313017 h 322770"/>
                      <a:gd name="connsiteX4" fmla="*/ 305804 w 412803"/>
                      <a:gd name="connsiteY4" fmla="*/ 315874 h 322770"/>
                      <a:gd name="connsiteX5" fmla="*/ 394386 w 412803"/>
                      <a:gd name="connsiteY5" fmla="*/ 211099 h 322770"/>
                      <a:gd name="connsiteX6" fmla="*/ 341046 w 412803"/>
                      <a:gd name="connsiteY6" fmla="*/ 7264 h 322770"/>
                      <a:gd name="connsiteX7" fmla="*/ 262941 w 412803"/>
                      <a:gd name="connsiteY7" fmla="*/ 28219 h 322770"/>
                      <a:gd name="connsiteX8" fmla="*/ 157213 w 412803"/>
                      <a:gd name="connsiteY8" fmla="*/ 12979 h 32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803" h="322770">
                        <a:moveTo>
                          <a:pt x="157213" y="12979"/>
                        </a:moveTo>
                        <a:cubicBezTo>
                          <a:pt x="137211" y="1549"/>
                          <a:pt x="66726" y="-16548"/>
                          <a:pt x="23863" y="32029"/>
                        </a:cubicBezTo>
                        <a:cubicBezTo>
                          <a:pt x="-18999" y="80607"/>
                          <a:pt x="-12332" y="268249"/>
                          <a:pt x="112446" y="315874"/>
                        </a:cubicBezTo>
                        <a:cubicBezTo>
                          <a:pt x="158166" y="333019"/>
                          <a:pt x="185788" y="311112"/>
                          <a:pt x="212458" y="313017"/>
                        </a:cubicBezTo>
                        <a:cubicBezTo>
                          <a:pt x="240081" y="314922"/>
                          <a:pt x="268656" y="332067"/>
                          <a:pt x="305804" y="315874"/>
                        </a:cubicBezTo>
                        <a:cubicBezTo>
                          <a:pt x="345808" y="297777"/>
                          <a:pt x="368668" y="269202"/>
                          <a:pt x="394386" y="211099"/>
                        </a:cubicBezTo>
                        <a:cubicBezTo>
                          <a:pt x="440106" y="109182"/>
                          <a:pt x="392481" y="19647"/>
                          <a:pt x="341046" y="7264"/>
                        </a:cubicBezTo>
                        <a:cubicBezTo>
                          <a:pt x="305804" y="-1308"/>
                          <a:pt x="285801" y="19647"/>
                          <a:pt x="262941" y="28219"/>
                        </a:cubicBezTo>
                        <a:cubicBezTo>
                          <a:pt x="240081" y="37744"/>
                          <a:pt x="203886" y="38697"/>
                          <a:pt x="157213" y="12979"/>
                        </a:cubicBezTo>
                        <a:close/>
                      </a:path>
                    </a:pathLst>
                  </a:custGeom>
                  <a:solidFill>
                    <a:srgbClr val="FF26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05" name="Freeform: Shape 104">
                    <a:extLst>
                      <a:ext uri="{FF2B5EF4-FFF2-40B4-BE49-F238E27FC236}">
                        <a16:creationId xmlns:a16="http://schemas.microsoft.com/office/drawing/2014/main" id="{990EE98D-5967-0586-F4E1-5079E707E950}"/>
                      </a:ext>
                    </a:extLst>
                  </p:cNvPr>
                  <p:cNvSpPr/>
                  <p:nvPr/>
                </p:nvSpPr>
                <p:spPr>
                  <a:xfrm>
                    <a:off x="4941570" y="380999"/>
                    <a:ext cx="49529" cy="66675"/>
                  </a:xfrm>
                  <a:custGeom>
                    <a:avLst/>
                    <a:gdLst>
                      <a:gd name="connsiteX0" fmla="*/ 49530 w 49529"/>
                      <a:gd name="connsiteY0" fmla="*/ 33338 h 66675"/>
                      <a:gd name="connsiteX1" fmla="*/ 24765 w 49529"/>
                      <a:gd name="connsiteY1" fmla="*/ 66675 h 66675"/>
                      <a:gd name="connsiteX2" fmla="*/ 0 w 49529"/>
                      <a:gd name="connsiteY2" fmla="*/ 33338 h 66675"/>
                      <a:gd name="connsiteX3" fmla="*/ 24765 w 49529"/>
                      <a:gd name="connsiteY3" fmla="*/ 0 h 66675"/>
                      <a:gd name="connsiteX4" fmla="*/ 49530 w 49529"/>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 h="66675">
                        <a:moveTo>
                          <a:pt x="49530" y="33338"/>
                        </a:moveTo>
                        <a:cubicBezTo>
                          <a:pt x="49530" y="51749"/>
                          <a:pt x="38442" y="66675"/>
                          <a:pt x="24765" y="66675"/>
                        </a:cubicBezTo>
                        <a:cubicBezTo>
                          <a:pt x="11088" y="66675"/>
                          <a:pt x="0" y="51749"/>
                          <a:pt x="0" y="33338"/>
                        </a:cubicBezTo>
                        <a:cubicBezTo>
                          <a:pt x="0" y="14926"/>
                          <a:pt x="11088" y="0"/>
                          <a:pt x="24765" y="0"/>
                        </a:cubicBezTo>
                        <a:cubicBezTo>
                          <a:pt x="38442" y="0"/>
                          <a:pt x="49530" y="14926"/>
                          <a:pt x="49530" y="333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06" name="Freeform: Shape 105">
                    <a:extLst>
                      <a:ext uri="{FF2B5EF4-FFF2-40B4-BE49-F238E27FC236}">
                        <a16:creationId xmlns:a16="http://schemas.microsoft.com/office/drawing/2014/main" id="{982B63D7-07E8-ABC5-C528-64508BCB2A9C}"/>
                      </a:ext>
                    </a:extLst>
                  </p:cNvPr>
                  <p:cNvSpPr/>
                  <p:nvPr/>
                </p:nvSpPr>
                <p:spPr>
                  <a:xfrm rot="1185681">
                    <a:off x="4951946" y="386913"/>
                    <a:ext cx="20954" cy="30479"/>
                  </a:xfrm>
                  <a:custGeom>
                    <a:avLst/>
                    <a:gdLst>
                      <a:gd name="connsiteX0" fmla="*/ 20955 w 20954"/>
                      <a:gd name="connsiteY0" fmla="*/ 15240 h 30479"/>
                      <a:gd name="connsiteX1" fmla="*/ 10477 w 20954"/>
                      <a:gd name="connsiteY1" fmla="*/ 30480 h 30479"/>
                      <a:gd name="connsiteX2" fmla="*/ 0 w 20954"/>
                      <a:gd name="connsiteY2" fmla="*/ 15240 h 30479"/>
                      <a:gd name="connsiteX3" fmla="*/ 10477 w 20954"/>
                      <a:gd name="connsiteY3" fmla="*/ 0 h 30479"/>
                      <a:gd name="connsiteX4" fmla="*/ 20955 w 20954"/>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4" h="30479">
                        <a:moveTo>
                          <a:pt x="20955" y="15240"/>
                        </a:moveTo>
                        <a:cubicBezTo>
                          <a:pt x="20955" y="23657"/>
                          <a:pt x="16264" y="30480"/>
                          <a:pt x="10477" y="30480"/>
                        </a:cubicBezTo>
                        <a:cubicBezTo>
                          <a:pt x="4691" y="30480"/>
                          <a:pt x="0" y="23657"/>
                          <a:pt x="0" y="15240"/>
                        </a:cubicBezTo>
                        <a:cubicBezTo>
                          <a:pt x="0" y="6823"/>
                          <a:pt x="4691" y="0"/>
                          <a:pt x="10477" y="0"/>
                        </a:cubicBezTo>
                        <a:cubicBezTo>
                          <a:pt x="16264" y="0"/>
                          <a:pt x="20955" y="6823"/>
                          <a:pt x="20955" y="1524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07" name="Freeform: Shape 106">
                    <a:extLst>
                      <a:ext uri="{FF2B5EF4-FFF2-40B4-BE49-F238E27FC236}">
                        <a16:creationId xmlns:a16="http://schemas.microsoft.com/office/drawing/2014/main" id="{E9BE0F1D-364F-8E1A-BD0E-9F5F94A258A0}"/>
                      </a:ext>
                    </a:extLst>
                  </p:cNvPr>
                  <p:cNvSpPr/>
                  <p:nvPr/>
                </p:nvSpPr>
                <p:spPr>
                  <a:xfrm>
                    <a:off x="4928234" y="434640"/>
                    <a:ext cx="52387" cy="26369"/>
                  </a:xfrm>
                  <a:custGeom>
                    <a:avLst/>
                    <a:gdLst>
                      <a:gd name="connsiteX0" fmla="*/ 0 w 52387"/>
                      <a:gd name="connsiteY0" fmla="*/ 6367 h 26369"/>
                      <a:gd name="connsiteX1" fmla="*/ 52388 w 52387"/>
                      <a:gd name="connsiteY1" fmla="*/ 26369 h 26369"/>
                      <a:gd name="connsiteX2" fmla="*/ 0 w 52387"/>
                      <a:gd name="connsiteY2" fmla="*/ 6367 h 26369"/>
                    </a:gdLst>
                    <a:ahLst/>
                    <a:cxnLst>
                      <a:cxn ang="0">
                        <a:pos x="connsiteX0" y="connsiteY0"/>
                      </a:cxn>
                      <a:cxn ang="0">
                        <a:pos x="connsiteX1" y="connsiteY1"/>
                      </a:cxn>
                      <a:cxn ang="0">
                        <a:pos x="connsiteX2" y="connsiteY2"/>
                      </a:cxn>
                    </a:cxnLst>
                    <a:rect l="l" t="t" r="r" b="b"/>
                    <a:pathLst>
                      <a:path w="52387" h="26369">
                        <a:moveTo>
                          <a:pt x="0" y="6367"/>
                        </a:moveTo>
                        <a:cubicBezTo>
                          <a:pt x="15240" y="5414"/>
                          <a:pt x="39053" y="13034"/>
                          <a:pt x="52388" y="26369"/>
                        </a:cubicBezTo>
                        <a:cubicBezTo>
                          <a:pt x="48578" y="5414"/>
                          <a:pt x="18098" y="-8873"/>
                          <a:pt x="0" y="6367"/>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08" name="Freeform: Shape 107">
                    <a:extLst>
                      <a:ext uri="{FF2B5EF4-FFF2-40B4-BE49-F238E27FC236}">
                        <a16:creationId xmlns:a16="http://schemas.microsoft.com/office/drawing/2014/main" id="{4661934E-7695-CB68-4E77-2ADA13854D1B}"/>
                      </a:ext>
                    </a:extLst>
                  </p:cNvPr>
                  <p:cNvSpPr/>
                  <p:nvPr/>
                </p:nvSpPr>
                <p:spPr>
                  <a:xfrm>
                    <a:off x="5135880" y="373379"/>
                    <a:ext cx="43815" cy="66675"/>
                  </a:xfrm>
                  <a:custGeom>
                    <a:avLst/>
                    <a:gdLst>
                      <a:gd name="connsiteX0" fmla="*/ 43815 w 43815"/>
                      <a:gd name="connsiteY0" fmla="*/ 33338 h 66675"/>
                      <a:gd name="connsiteX1" fmla="*/ 21908 w 43815"/>
                      <a:gd name="connsiteY1" fmla="*/ 66675 h 66675"/>
                      <a:gd name="connsiteX2" fmla="*/ 0 w 43815"/>
                      <a:gd name="connsiteY2" fmla="*/ 33338 h 66675"/>
                      <a:gd name="connsiteX3" fmla="*/ 21908 w 43815"/>
                      <a:gd name="connsiteY3" fmla="*/ 0 h 66675"/>
                      <a:gd name="connsiteX4" fmla="*/ 43815 w 43815"/>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66675">
                        <a:moveTo>
                          <a:pt x="43815" y="33338"/>
                        </a:moveTo>
                        <a:cubicBezTo>
                          <a:pt x="43815" y="51749"/>
                          <a:pt x="34007" y="66675"/>
                          <a:pt x="21908" y="66675"/>
                        </a:cubicBezTo>
                        <a:cubicBezTo>
                          <a:pt x="9808" y="66675"/>
                          <a:pt x="0" y="51749"/>
                          <a:pt x="0" y="33338"/>
                        </a:cubicBezTo>
                        <a:cubicBezTo>
                          <a:pt x="0" y="14926"/>
                          <a:pt x="9808" y="0"/>
                          <a:pt x="21908" y="0"/>
                        </a:cubicBezTo>
                        <a:cubicBezTo>
                          <a:pt x="34007" y="0"/>
                          <a:pt x="43815" y="14926"/>
                          <a:pt x="43815" y="333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09" name="Freeform: Shape 108">
                    <a:extLst>
                      <a:ext uri="{FF2B5EF4-FFF2-40B4-BE49-F238E27FC236}">
                        <a16:creationId xmlns:a16="http://schemas.microsoft.com/office/drawing/2014/main" id="{37FDB546-4983-9D81-C955-898011587CDE}"/>
                      </a:ext>
                    </a:extLst>
                  </p:cNvPr>
                  <p:cNvSpPr/>
                  <p:nvPr/>
                </p:nvSpPr>
                <p:spPr>
                  <a:xfrm rot="-10046296">
                    <a:off x="5143463" y="381554"/>
                    <a:ext cx="19050" cy="28576"/>
                  </a:xfrm>
                  <a:custGeom>
                    <a:avLst/>
                    <a:gdLst>
                      <a:gd name="connsiteX0" fmla="*/ 19051 w 19050"/>
                      <a:gd name="connsiteY0" fmla="*/ 14288 h 28576"/>
                      <a:gd name="connsiteX1" fmla="*/ 9525 w 19050"/>
                      <a:gd name="connsiteY1" fmla="*/ 28576 h 28576"/>
                      <a:gd name="connsiteX2" fmla="*/ 0 w 19050"/>
                      <a:gd name="connsiteY2" fmla="*/ 14288 h 28576"/>
                      <a:gd name="connsiteX3" fmla="*/ 9525 w 19050"/>
                      <a:gd name="connsiteY3" fmla="*/ 0 h 28576"/>
                      <a:gd name="connsiteX4" fmla="*/ 19051 w 19050"/>
                      <a:gd name="connsiteY4" fmla="*/ 14288 h 2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28576">
                        <a:moveTo>
                          <a:pt x="19051" y="14288"/>
                        </a:moveTo>
                        <a:cubicBezTo>
                          <a:pt x="19051" y="22179"/>
                          <a:pt x="14786" y="28576"/>
                          <a:pt x="9525" y="28576"/>
                        </a:cubicBezTo>
                        <a:cubicBezTo>
                          <a:pt x="4265" y="28576"/>
                          <a:pt x="0" y="22179"/>
                          <a:pt x="0" y="14288"/>
                        </a:cubicBezTo>
                        <a:cubicBezTo>
                          <a:pt x="0" y="6397"/>
                          <a:pt x="4265" y="0"/>
                          <a:pt x="9525" y="0"/>
                        </a:cubicBezTo>
                        <a:cubicBezTo>
                          <a:pt x="14786" y="0"/>
                          <a:pt x="19051" y="6397"/>
                          <a:pt x="19051" y="1428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0" name="Freeform: Shape 109">
                    <a:extLst>
                      <a:ext uri="{FF2B5EF4-FFF2-40B4-BE49-F238E27FC236}">
                        <a16:creationId xmlns:a16="http://schemas.microsoft.com/office/drawing/2014/main" id="{88C4B98D-75B9-58EB-849F-1BE242F1B4DD}"/>
                      </a:ext>
                    </a:extLst>
                  </p:cNvPr>
                  <p:cNvSpPr/>
                  <p:nvPr/>
                </p:nvSpPr>
                <p:spPr>
                  <a:xfrm>
                    <a:off x="5145404" y="428176"/>
                    <a:ext cx="43815" cy="25213"/>
                  </a:xfrm>
                  <a:custGeom>
                    <a:avLst/>
                    <a:gdLst>
                      <a:gd name="connsiteX0" fmla="*/ 43815 w 43815"/>
                      <a:gd name="connsiteY0" fmla="*/ 5211 h 25213"/>
                      <a:gd name="connsiteX1" fmla="*/ 0 w 43815"/>
                      <a:gd name="connsiteY1" fmla="*/ 25213 h 25213"/>
                      <a:gd name="connsiteX2" fmla="*/ 43815 w 43815"/>
                      <a:gd name="connsiteY2" fmla="*/ 5211 h 25213"/>
                    </a:gdLst>
                    <a:ahLst/>
                    <a:cxnLst>
                      <a:cxn ang="0">
                        <a:pos x="connsiteX0" y="connsiteY0"/>
                      </a:cxn>
                      <a:cxn ang="0">
                        <a:pos x="connsiteX1" y="connsiteY1"/>
                      </a:cxn>
                      <a:cxn ang="0">
                        <a:pos x="connsiteX2" y="connsiteY2"/>
                      </a:cxn>
                    </a:cxnLst>
                    <a:rect l="l" t="t" r="r" b="b"/>
                    <a:pathLst>
                      <a:path w="43815" h="25213">
                        <a:moveTo>
                          <a:pt x="43815" y="5211"/>
                        </a:moveTo>
                        <a:cubicBezTo>
                          <a:pt x="32385" y="5211"/>
                          <a:pt x="12383" y="12831"/>
                          <a:pt x="0" y="25213"/>
                        </a:cubicBezTo>
                        <a:cubicBezTo>
                          <a:pt x="1905" y="6163"/>
                          <a:pt x="28575" y="-8124"/>
                          <a:pt x="43815" y="5211"/>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1" name="Freeform: Shape 110">
                    <a:extLst>
                      <a:ext uri="{FF2B5EF4-FFF2-40B4-BE49-F238E27FC236}">
                        <a16:creationId xmlns:a16="http://schemas.microsoft.com/office/drawing/2014/main" id="{D757998A-66BF-8F95-3E77-35EAD761FD87}"/>
                      </a:ext>
                    </a:extLst>
                  </p:cNvPr>
                  <p:cNvSpPr/>
                  <p:nvPr/>
                </p:nvSpPr>
                <p:spPr>
                  <a:xfrm rot="403494">
                    <a:off x="4929165" y="448707"/>
                    <a:ext cx="15239" cy="11429"/>
                  </a:xfrm>
                  <a:custGeom>
                    <a:avLst/>
                    <a:gdLst>
                      <a:gd name="connsiteX0" fmla="*/ 15240 w 15239"/>
                      <a:gd name="connsiteY0" fmla="*/ 5715 h 11429"/>
                      <a:gd name="connsiteX1" fmla="*/ 7620 w 15239"/>
                      <a:gd name="connsiteY1" fmla="*/ 11430 h 11429"/>
                      <a:gd name="connsiteX2" fmla="*/ 0 w 15239"/>
                      <a:gd name="connsiteY2" fmla="*/ 5715 h 11429"/>
                      <a:gd name="connsiteX3" fmla="*/ 7620 w 15239"/>
                      <a:gd name="connsiteY3" fmla="*/ 0 h 11429"/>
                      <a:gd name="connsiteX4" fmla="*/ 15240 w 15239"/>
                      <a:gd name="connsiteY4" fmla="*/ 5715 h 11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1429">
                        <a:moveTo>
                          <a:pt x="15240" y="5715"/>
                        </a:moveTo>
                        <a:cubicBezTo>
                          <a:pt x="15240" y="8871"/>
                          <a:pt x="11828" y="11430"/>
                          <a:pt x="7620" y="11430"/>
                        </a:cubicBezTo>
                        <a:cubicBezTo>
                          <a:pt x="3411" y="11430"/>
                          <a:pt x="0" y="8871"/>
                          <a:pt x="0" y="5715"/>
                        </a:cubicBezTo>
                        <a:cubicBezTo>
                          <a:pt x="0" y="2559"/>
                          <a:pt x="3411" y="0"/>
                          <a:pt x="7620" y="0"/>
                        </a:cubicBezTo>
                        <a:cubicBezTo>
                          <a:pt x="11828" y="0"/>
                          <a:pt x="15240" y="2559"/>
                          <a:pt x="15240" y="571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2" name="Freeform: Shape 111">
                    <a:extLst>
                      <a:ext uri="{FF2B5EF4-FFF2-40B4-BE49-F238E27FC236}">
                        <a16:creationId xmlns:a16="http://schemas.microsoft.com/office/drawing/2014/main" id="{764EBC12-C25A-02EC-72B8-B28ED2639D39}"/>
                      </a:ext>
                    </a:extLst>
                  </p:cNvPr>
                  <p:cNvSpPr/>
                  <p:nvPr/>
                </p:nvSpPr>
                <p:spPr>
                  <a:xfrm rot="-847344">
                    <a:off x="5176910" y="441961"/>
                    <a:ext cx="15240" cy="9525"/>
                  </a:xfrm>
                  <a:custGeom>
                    <a:avLst/>
                    <a:gdLst>
                      <a:gd name="connsiteX0" fmla="*/ 15240 w 15240"/>
                      <a:gd name="connsiteY0" fmla="*/ 4763 h 9525"/>
                      <a:gd name="connsiteX1" fmla="*/ 7620 w 15240"/>
                      <a:gd name="connsiteY1" fmla="*/ 9525 h 9525"/>
                      <a:gd name="connsiteX2" fmla="*/ 0 w 15240"/>
                      <a:gd name="connsiteY2" fmla="*/ 4763 h 9525"/>
                      <a:gd name="connsiteX3" fmla="*/ 7620 w 15240"/>
                      <a:gd name="connsiteY3" fmla="*/ 0 h 9525"/>
                      <a:gd name="connsiteX4" fmla="*/ 15240 w 15240"/>
                      <a:gd name="connsiteY4" fmla="*/ 4763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9525">
                        <a:moveTo>
                          <a:pt x="15240" y="4763"/>
                        </a:moveTo>
                        <a:cubicBezTo>
                          <a:pt x="15240" y="7393"/>
                          <a:pt x="11829" y="9525"/>
                          <a:pt x="7620" y="9525"/>
                        </a:cubicBezTo>
                        <a:cubicBezTo>
                          <a:pt x="3412" y="9525"/>
                          <a:pt x="0" y="7393"/>
                          <a:pt x="0" y="4763"/>
                        </a:cubicBezTo>
                        <a:cubicBezTo>
                          <a:pt x="0" y="2132"/>
                          <a:pt x="3412" y="0"/>
                          <a:pt x="7620" y="0"/>
                        </a:cubicBezTo>
                        <a:cubicBezTo>
                          <a:pt x="11829" y="0"/>
                          <a:pt x="15240" y="2132"/>
                          <a:pt x="15240" y="476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3" name="Freeform: Shape 112">
                    <a:extLst>
                      <a:ext uri="{FF2B5EF4-FFF2-40B4-BE49-F238E27FC236}">
                        <a16:creationId xmlns:a16="http://schemas.microsoft.com/office/drawing/2014/main" id="{D112554B-8EBD-4549-8A1A-76C37E9D8343}"/>
                      </a:ext>
                    </a:extLst>
                  </p:cNvPr>
                  <p:cNvSpPr/>
                  <p:nvPr/>
                </p:nvSpPr>
                <p:spPr>
                  <a:xfrm>
                    <a:off x="4990846" y="479806"/>
                    <a:ext cx="124554" cy="38353"/>
                  </a:xfrm>
                  <a:custGeom>
                    <a:avLst/>
                    <a:gdLst>
                      <a:gd name="connsiteX0" fmla="*/ 67881 w 124554"/>
                      <a:gd name="connsiteY0" fmla="*/ 38353 h 38353"/>
                      <a:gd name="connsiteX1" fmla="*/ 37401 w 124554"/>
                      <a:gd name="connsiteY1" fmla="*/ 34543 h 38353"/>
                      <a:gd name="connsiteX2" fmla="*/ 253 w 124554"/>
                      <a:gd name="connsiteY2" fmla="*/ 5016 h 38353"/>
                      <a:gd name="connsiteX3" fmla="*/ 3111 w 124554"/>
                      <a:gd name="connsiteY3" fmla="*/ 253 h 38353"/>
                      <a:gd name="connsiteX4" fmla="*/ 7873 w 124554"/>
                      <a:gd name="connsiteY4" fmla="*/ 3111 h 38353"/>
                      <a:gd name="connsiteX5" fmla="*/ 39306 w 124554"/>
                      <a:gd name="connsiteY5" fmla="*/ 25971 h 38353"/>
                      <a:gd name="connsiteX6" fmla="*/ 117411 w 124554"/>
                      <a:gd name="connsiteY6" fmla="*/ 12636 h 38353"/>
                      <a:gd name="connsiteX7" fmla="*/ 123126 w 124554"/>
                      <a:gd name="connsiteY7" fmla="*/ 12636 h 38353"/>
                      <a:gd name="connsiteX8" fmla="*/ 123126 w 124554"/>
                      <a:gd name="connsiteY8" fmla="*/ 18351 h 38353"/>
                      <a:gd name="connsiteX9" fmla="*/ 67881 w 124554"/>
                      <a:gd name="connsiteY9" fmla="*/ 38353 h 3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554" h="38353">
                        <a:moveTo>
                          <a:pt x="67881" y="38353"/>
                        </a:moveTo>
                        <a:cubicBezTo>
                          <a:pt x="57403" y="38353"/>
                          <a:pt x="46926" y="36448"/>
                          <a:pt x="37401" y="34543"/>
                        </a:cubicBezTo>
                        <a:cubicBezTo>
                          <a:pt x="17398" y="28828"/>
                          <a:pt x="3111" y="18351"/>
                          <a:pt x="253" y="5016"/>
                        </a:cubicBezTo>
                        <a:cubicBezTo>
                          <a:pt x="-699" y="3111"/>
                          <a:pt x="1206" y="253"/>
                          <a:pt x="3111" y="253"/>
                        </a:cubicBezTo>
                        <a:cubicBezTo>
                          <a:pt x="5016" y="-699"/>
                          <a:pt x="7873" y="1206"/>
                          <a:pt x="7873" y="3111"/>
                        </a:cubicBezTo>
                        <a:cubicBezTo>
                          <a:pt x="9778" y="12636"/>
                          <a:pt x="22161" y="21208"/>
                          <a:pt x="39306" y="25971"/>
                        </a:cubicBezTo>
                        <a:cubicBezTo>
                          <a:pt x="64071" y="32638"/>
                          <a:pt x="99313" y="30733"/>
                          <a:pt x="117411" y="12636"/>
                        </a:cubicBezTo>
                        <a:cubicBezTo>
                          <a:pt x="119316" y="10731"/>
                          <a:pt x="121221" y="10731"/>
                          <a:pt x="123126" y="12636"/>
                        </a:cubicBezTo>
                        <a:cubicBezTo>
                          <a:pt x="125031" y="14541"/>
                          <a:pt x="125031" y="16446"/>
                          <a:pt x="123126" y="18351"/>
                        </a:cubicBezTo>
                        <a:cubicBezTo>
                          <a:pt x="109791" y="32638"/>
                          <a:pt x="88836" y="38353"/>
                          <a:pt x="67881" y="38353"/>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4" name="Freeform: Shape 113">
                    <a:extLst>
                      <a:ext uri="{FF2B5EF4-FFF2-40B4-BE49-F238E27FC236}">
                        <a16:creationId xmlns:a16="http://schemas.microsoft.com/office/drawing/2014/main" id="{9DB749AF-A028-E732-6CC4-A2A1E9DC564C}"/>
                      </a:ext>
                    </a:extLst>
                  </p:cNvPr>
                  <p:cNvSpPr/>
                  <p:nvPr/>
                </p:nvSpPr>
                <p:spPr>
                  <a:xfrm>
                    <a:off x="4933950" y="327239"/>
                    <a:ext cx="71437" cy="27090"/>
                  </a:xfrm>
                  <a:custGeom>
                    <a:avLst/>
                    <a:gdLst>
                      <a:gd name="connsiteX0" fmla="*/ 0 w 71437"/>
                      <a:gd name="connsiteY0" fmla="*/ 14708 h 27090"/>
                      <a:gd name="connsiteX1" fmla="*/ 71438 w 71437"/>
                      <a:gd name="connsiteY1" fmla="*/ 27090 h 27090"/>
                      <a:gd name="connsiteX2" fmla="*/ 0 w 71437"/>
                      <a:gd name="connsiteY2" fmla="*/ 14708 h 27090"/>
                    </a:gdLst>
                    <a:ahLst/>
                    <a:cxnLst>
                      <a:cxn ang="0">
                        <a:pos x="connsiteX0" y="connsiteY0"/>
                      </a:cxn>
                      <a:cxn ang="0">
                        <a:pos x="connsiteX1" y="connsiteY1"/>
                      </a:cxn>
                      <a:cxn ang="0">
                        <a:pos x="connsiteX2" y="connsiteY2"/>
                      </a:cxn>
                    </a:cxnLst>
                    <a:rect l="l" t="t" r="r" b="b"/>
                    <a:pathLst>
                      <a:path w="71437" h="27090">
                        <a:moveTo>
                          <a:pt x="0" y="14708"/>
                        </a:moveTo>
                        <a:cubicBezTo>
                          <a:pt x="12383" y="10898"/>
                          <a:pt x="51435" y="8993"/>
                          <a:pt x="71438" y="27090"/>
                        </a:cubicBezTo>
                        <a:cubicBezTo>
                          <a:pt x="67628" y="-532"/>
                          <a:pt x="28575" y="-11010"/>
                          <a:pt x="0" y="1470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5" name="Freeform: Shape 114">
                    <a:extLst>
                      <a:ext uri="{FF2B5EF4-FFF2-40B4-BE49-F238E27FC236}">
                        <a16:creationId xmlns:a16="http://schemas.microsoft.com/office/drawing/2014/main" id="{6CF5DC1E-8104-68DD-991E-87780BA17AB6}"/>
                      </a:ext>
                    </a:extLst>
                  </p:cNvPr>
                  <p:cNvSpPr/>
                  <p:nvPr/>
                </p:nvSpPr>
                <p:spPr>
                  <a:xfrm>
                    <a:off x="5125402" y="328474"/>
                    <a:ext cx="62864" cy="25855"/>
                  </a:xfrm>
                  <a:custGeom>
                    <a:avLst/>
                    <a:gdLst>
                      <a:gd name="connsiteX0" fmla="*/ 62865 w 62864"/>
                      <a:gd name="connsiteY0" fmla="*/ 13473 h 25855"/>
                      <a:gd name="connsiteX1" fmla="*/ 0 w 62864"/>
                      <a:gd name="connsiteY1" fmla="*/ 25855 h 25855"/>
                      <a:gd name="connsiteX2" fmla="*/ 62865 w 62864"/>
                      <a:gd name="connsiteY2" fmla="*/ 13473 h 25855"/>
                    </a:gdLst>
                    <a:ahLst/>
                    <a:cxnLst>
                      <a:cxn ang="0">
                        <a:pos x="connsiteX0" y="connsiteY0"/>
                      </a:cxn>
                      <a:cxn ang="0">
                        <a:pos x="connsiteX1" y="connsiteY1"/>
                      </a:cxn>
                      <a:cxn ang="0">
                        <a:pos x="connsiteX2" y="connsiteY2"/>
                      </a:cxn>
                    </a:cxnLst>
                    <a:rect l="l" t="t" r="r" b="b"/>
                    <a:pathLst>
                      <a:path w="62864" h="25855">
                        <a:moveTo>
                          <a:pt x="62865" y="13473"/>
                        </a:moveTo>
                        <a:cubicBezTo>
                          <a:pt x="52388" y="9663"/>
                          <a:pt x="18097" y="7758"/>
                          <a:pt x="0" y="25855"/>
                        </a:cubicBezTo>
                        <a:cubicBezTo>
                          <a:pt x="2857" y="-1767"/>
                          <a:pt x="40957" y="-9387"/>
                          <a:pt x="62865" y="1347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6" name="Freeform: Shape 115">
                    <a:extLst>
                      <a:ext uri="{FF2B5EF4-FFF2-40B4-BE49-F238E27FC236}">
                        <a16:creationId xmlns:a16="http://schemas.microsoft.com/office/drawing/2014/main" id="{A5F22205-5D2E-A425-39E9-8EF8A2739B06}"/>
                      </a:ext>
                    </a:extLst>
                  </p:cNvPr>
                  <p:cNvSpPr/>
                  <p:nvPr/>
                </p:nvSpPr>
                <p:spPr>
                  <a:xfrm>
                    <a:off x="5036462" y="247292"/>
                    <a:ext cx="50839" cy="18454"/>
                  </a:xfrm>
                  <a:custGeom>
                    <a:avLst/>
                    <a:gdLst>
                      <a:gd name="connsiteX0" fmla="*/ 10835 w 50839"/>
                      <a:gd name="connsiteY0" fmla="*/ 1310 h 18454"/>
                      <a:gd name="connsiteX1" fmla="*/ 16550 w 50839"/>
                      <a:gd name="connsiteY1" fmla="*/ 5120 h 18454"/>
                      <a:gd name="connsiteX2" fmla="*/ 19407 w 50839"/>
                      <a:gd name="connsiteY2" fmla="*/ 7025 h 18454"/>
                      <a:gd name="connsiteX3" fmla="*/ 22265 w 50839"/>
                      <a:gd name="connsiteY3" fmla="*/ 8930 h 18454"/>
                      <a:gd name="connsiteX4" fmla="*/ 26075 w 50839"/>
                      <a:gd name="connsiteY4" fmla="*/ 10835 h 18454"/>
                      <a:gd name="connsiteX5" fmla="*/ 29885 w 50839"/>
                      <a:gd name="connsiteY5" fmla="*/ 12740 h 18454"/>
                      <a:gd name="connsiteX6" fmla="*/ 33695 w 50839"/>
                      <a:gd name="connsiteY6" fmla="*/ 13692 h 18454"/>
                      <a:gd name="connsiteX7" fmla="*/ 37505 w 50839"/>
                      <a:gd name="connsiteY7" fmla="*/ 13692 h 18454"/>
                      <a:gd name="connsiteX8" fmla="*/ 44172 w 50839"/>
                      <a:gd name="connsiteY8" fmla="*/ 13692 h 18454"/>
                      <a:gd name="connsiteX9" fmla="*/ 50840 w 50839"/>
                      <a:gd name="connsiteY9" fmla="*/ 12740 h 18454"/>
                      <a:gd name="connsiteX10" fmla="*/ 44172 w 50839"/>
                      <a:gd name="connsiteY10" fmla="*/ 15597 h 18454"/>
                      <a:gd name="connsiteX11" fmla="*/ 36552 w 50839"/>
                      <a:gd name="connsiteY11" fmla="*/ 17502 h 18454"/>
                      <a:gd name="connsiteX12" fmla="*/ 31790 w 50839"/>
                      <a:gd name="connsiteY12" fmla="*/ 18455 h 18454"/>
                      <a:gd name="connsiteX13" fmla="*/ 27027 w 50839"/>
                      <a:gd name="connsiteY13" fmla="*/ 18455 h 18454"/>
                      <a:gd name="connsiteX14" fmla="*/ 22265 w 50839"/>
                      <a:gd name="connsiteY14" fmla="*/ 17502 h 18454"/>
                      <a:gd name="connsiteX15" fmla="*/ 17502 w 50839"/>
                      <a:gd name="connsiteY15" fmla="*/ 16550 h 18454"/>
                      <a:gd name="connsiteX16" fmla="*/ 9882 w 50839"/>
                      <a:gd name="connsiteY16" fmla="*/ 13692 h 18454"/>
                      <a:gd name="connsiteX17" fmla="*/ 3215 w 50839"/>
                      <a:gd name="connsiteY17" fmla="*/ 10835 h 18454"/>
                      <a:gd name="connsiteX18" fmla="*/ 3215 w 50839"/>
                      <a:gd name="connsiteY18" fmla="*/ 10835 h 18454"/>
                      <a:gd name="connsiteX19" fmla="*/ 357 w 50839"/>
                      <a:gd name="connsiteY19" fmla="*/ 3215 h 18454"/>
                      <a:gd name="connsiteX20" fmla="*/ 7977 w 50839"/>
                      <a:gd name="connsiteY20" fmla="*/ 357 h 18454"/>
                      <a:gd name="connsiteX21" fmla="*/ 10835 w 50839"/>
                      <a:gd name="connsiteY21" fmla="*/ 1310 h 1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839" h="18454">
                        <a:moveTo>
                          <a:pt x="10835" y="1310"/>
                        </a:moveTo>
                        <a:cubicBezTo>
                          <a:pt x="10835" y="1310"/>
                          <a:pt x="12740" y="3215"/>
                          <a:pt x="16550" y="5120"/>
                        </a:cubicBezTo>
                        <a:cubicBezTo>
                          <a:pt x="17502" y="6072"/>
                          <a:pt x="18455" y="6072"/>
                          <a:pt x="19407" y="7025"/>
                        </a:cubicBezTo>
                        <a:cubicBezTo>
                          <a:pt x="20360" y="7977"/>
                          <a:pt x="21312" y="7977"/>
                          <a:pt x="22265" y="8930"/>
                        </a:cubicBezTo>
                        <a:cubicBezTo>
                          <a:pt x="23217" y="9882"/>
                          <a:pt x="24170" y="9882"/>
                          <a:pt x="26075" y="10835"/>
                        </a:cubicBezTo>
                        <a:cubicBezTo>
                          <a:pt x="27027" y="11787"/>
                          <a:pt x="28932" y="11787"/>
                          <a:pt x="29885" y="12740"/>
                        </a:cubicBezTo>
                        <a:cubicBezTo>
                          <a:pt x="30837" y="12740"/>
                          <a:pt x="32742" y="13692"/>
                          <a:pt x="33695" y="13692"/>
                        </a:cubicBezTo>
                        <a:cubicBezTo>
                          <a:pt x="34647" y="13692"/>
                          <a:pt x="36552" y="13692"/>
                          <a:pt x="37505" y="13692"/>
                        </a:cubicBezTo>
                        <a:cubicBezTo>
                          <a:pt x="40362" y="13692"/>
                          <a:pt x="42267" y="13692"/>
                          <a:pt x="44172" y="13692"/>
                        </a:cubicBezTo>
                        <a:cubicBezTo>
                          <a:pt x="47982" y="13692"/>
                          <a:pt x="50840" y="12740"/>
                          <a:pt x="50840" y="12740"/>
                        </a:cubicBezTo>
                        <a:cubicBezTo>
                          <a:pt x="50840" y="12740"/>
                          <a:pt x="47982" y="13692"/>
                          <a:pt x="44172" y="15597"/>
                        </a:cubicBezTo>
                        <a:cubicBezTo>
                          <a:pt x="42267" y="16550"/>
                          <a:pt x="39410" y="17502"/>
                          <a:pt x="36552" y="17502"/>
                        </a:cubicBezTo>
                        <a:cubicBezTo>
                          <a:pt x="35600" y="17502"/>
                          <a:pt x="33695" y="18455"/>
                          <a:pt x="31790" y="18455"/>
                        </a:cubicBezTo>
                        <a:cubicBezTo>
                          <a:pt x="29885" y="18455"/>
                          <a:pt x="28932" y="18455"/>
                          <a:pt x="27027" y="18455"/>
                        </a:cubicBezTo>
                        <a:cubicBezTo>
                          <a:pt x="25122" y="18455"/>
                          <a:pt x="24170" y="18455"/>
                          <a:pt x="22265" y="17502"/>
                        </a:cubicBezTo>
                        <a:cubicBezTo>
                          <a:pt x="20360" y="17502"/>
                          <a:pt x="19407" y="16550"/>
                          <a:pt x="17502" y="16550"/>
                        </a:cubicBezTo>
                        <a:cubicBezTo>
                          <a:pt x="14645" y="15597"/>
                          <a:pt x="11787" y="14645"/>
                          <a:pt x="9882" y="13692"/>
                        </a:cubicBezTo>
                        <a:cubicBezTo>
                          <a:pt x="6072" y="11787"/>
                          <a:pt x="3215" y="10835"/>
                          <a:pt x="3215" y="10835"/>
                        </a:cubicBezTo>
                        <a:lnTo>
                          <a:pt x="3215" y="10835"/>
                        </a:lnTo>
                        <a:cubicBezTo>
                          <a:pt x="357" y="9882"/>
                          <a:pt x="-595" y="6072"/>
                          <a:pt x="357" y="3215"/>
                        </a:cubicBezTo>
                        <a:cubicBezTo>
                          <a:pt x="1310" y="357"/>
                          <a:pt x="5120" y="-595"/>
                          <a:pt x="7977" y="357"/>
                        </a:cubicBezTo>
                        <a:cubicBezTo>
                          <a:pt x="10835" y="357"/>
                          <a:pt x="10835" y="357"/>
                          <a:pt x="10835" y="131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7" name="Freeform: Shape 116">
                    <a:extLst>
                      <a:ext uri="{FF2B5EF4-FFF2-40B4-BE49-F238E27FC236}">
                        <a16:creationId xmlns:a16="http://schemas.microsoft.com/office/drawing/2014/main" id="{DB806107-8269-0D83-F31C-99E100A9DD31}"/>
                      </a:ext>
                    </a:extLst>
                  </p:cNvPr>
                  <p:cNvSpPr/>
                  <p:nvPr/>
                </p:nvSpPr>
                <p:spPr>
                  <a:xfrm rot="-751617">
                    <a:off x="4900687" y="260102"/>
                    <a:ext cx="83820" cy="47625"/>
                  </a:xfrm>
                  <a:custGeom>
                    <a:avLst/>
                    <a:gdLst>
                      <a:gd name="connsiteX0" fmla="*/ 83821 w 83820"/>
                      <a:gd name="connsiteY0" fmla="*/ 23813 h 47625"/>
                      <a:gd name="connsiteX1" fmla="*/ 41910 w 83820"/>
                      <a:gd name="connsiteY1" fmla="*/ 47625 h 47625"/>
                      <a:gd name="connsiteX2" fmla="*/ 0 w 83820"/>
                      <a:gd name="connsiteY2" fmla="*/ 23813 h 47625"/>
                      <a:gd name="connsiteX3" fmla="*/ 41910 w 83820"/>
                      <a:gd name="connsiteY3" fmla="*/ 0 h 47625"/>
                      <a:gd name="connsiteX4" fmla="*/ 83821 w 83820"/>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 h="47625">
                        <a:moveTo>
                          <a:pt x="83821" y="23813"/>
                        </a:moveTo>
                        <a:cubicBezTo>
                          <a:pt x="83821" y="36964"/>
                          <a:pt x="65057" y="47625"/>
                          <a:pt x="41910" y="47625"/>
                        </a:cubicBezTo>
                        <a:cubicBezTo>
                          <a:pt x="18764" y="47625"/>
                          <a:pt x="0" y="36964"/>
                          <a:pt x="0" y="23813"/>
                        </a:cubicBezTo>
                        <a:cubicBezTo>
                          <a:pt x="0" y="10661"/>
                          <a:pt x="18764" y="0"/>
                          <a:pt x="41910" y="0"/>
                        </a:cubicBezTo>
                        <a:cubicBezTo>
                          <a:pt x="65057" y="0"/>
                          <a:pt x="83821" y="10661"/>
                          <a:pt x="83821" y="2381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8" name="Freeform: Shape 117">
                    <a:extLst>
                      <a:ext uri="{FF2B5EF4-FFF2-40B4-BE49-F238E27FC236}">
                        <a16:creationId xmlns:a16="http://schemas.microsoft.com/office/drawing/2014/main" id="{1C337792-A95D-DCCF-7CEF-2E1DE06FA623}"/>
                      </a:ext>
                    </a:extLst>
                  </p:cNvPr>
                  <p:cNvSpPr/>
                  <p:nvPr/>
                </p:nvSpPr>
                <p:spPr>
                  <a:xfrm>
                    <a:off x="4994910" y="285749"/>
                    <a:ext cx="34290" cy="22859"/>
                  </a:xfrm>
                  <a:custGeom>
                    <a:avLst/>
                    <a:gdLst>
                      <a:gd name="connsiteX0" fmla="*/ 34290 w 34290"/>
                      <a:gd name="connsiteY0" fmla="*/ 11430 h 22859"/>
                      <a:gd name="connsiteX1" fmla="*/ 17145 w 34290"/>
                      <a:gd name="connsiteY1" fmla="*/ 22860 h 22859"/>
                      <a:gd name="connsiteX2" fmla="*/ 0 w 34290"/>
                      <a:gd name="connsiteY2" fmla="*/ 11430 h 22859"/>
                      <a:gd name="connsiteX3" fmla="*/ 17145 w 34290"/>
                      <a:gd name="connsiteY3" fmla="*/ 0 h 22859"/>
                      <a:gd name="connsiteX4" fmla="*/ 34290 w 34290"/>
                      <a:gd name="connsiteY4" fmla="*/ 1143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22859">
                        <a:moveTo>
                          <a:pt x="34290" y="11430"/>
                        </a:moveTo>
                        <a:cubicBezTo>
                          <a:pt x="34290" y="17743"/>
                          <a:pt x="26614" y="22860"/>
                          <a:pt x="17145" y="22860"/>
                        </a:cubicBezTo>
                        <a:cubicBezTo>
                          <a:pt x="7676" y="22860"/>
                          <a:pt x="0" y="17743"/>
                          <a:pt x="0" y="11430"/>
                        </a:cubicBezTo>
                        <a:cubicBezTo>
                          <a:pt x="0" y="5117"/>
                          <a:pt x="7676" y="0"/>
                          <a:pt x="17145" y="0"/>
                        </a:cubicBezTo>
                        <a:cubicBezTo>
                          <a:pt x="26614" y="0"/>
                          <a:pt x="34290" y="5117"/>
                          <a:pt x="34290" y="114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9" name="Freeform: Shape 118">
                    <a:extLst>
                      <a:ext uri="{FF2B5EF4-FFF2-40B4-BE49-F238E27FC236}">
                        <a16:creationId xmlns:a16="http://schemas.microsoft.com/office/drawing/2014/main" id="{88BE06EC-6C15-0944-8AA5-624F1B58FFBD}"/>
                      </a:ext>
                    </a:extLst>
                  </p:cNvPr>
                  <p:cNvSpPr/>
                  <p:nvPr/>
                </p:nvSpPr>
                <p:spPr>
                  <a:xfrm>
                    <a:off x="5045859" y="263127"/>
                    <a:ext cx="158114" cy="53266"/>
                  </a:xfrm>
                  <a:custGeom>
                    <a:avLst/>
                    <a:gdLst>
                      <a:gd name="connsiteX0" fmla="*/ 150981 w 158114"/>
                      <a:gd name="connsiteY0" fmla="*/ 8334 h 53266"/>
                      <a:gd name="connsiteX1" fmla="*/ 96688 w 158114"/>
                      <a:gd name="connsiteY1" fmla="*/ 10239 h 53266"/>
                      <a:gd name="connsiteX2" fmla="*/ 486 w 158114"/>
                      <a:gd name="connsiteY2" fmla="*/ 35957 h 53266"/>
                      <a:gd name="connsiteX3" fmla="*/ 76686 w 158114"/>
                      <a:gd name="connsiteY3" fmla="*/ 53102 h 53266"/>
                      <a:gd name="connsiteX4" fmla="*/ 150981 w 158114"/>
                      <a:gd name="connsiteY4" fmla="*/ 8334 h 5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14" h="53266">
                        <a:moveTo>
                          <a:pt x="150981" y="8334"/>
                        </a:moveTo>
                        <a:cubicBezTo>
                          <a:pt x="140503" y="-2143"/>
                          <a:pt x="117644" y="-4048"/>
                          <a:pt x="96688" y="10239"/>
                        </a:cubicBezTo>
                        <a:cubicBezTo>
                          <a:pt x="50969" y="42624"/>
                          <a:pt x="8106" y="21669"/>
                          <a:pt x="486" y="35957"/>
                        </a:cubicBezTo>
                        <a:cubicBezTo>
                          <a:pt x="-6181" y="51197"/>
                          <a:pt x="57636" y="54054"/>
                          <a:pt x="76686" y="53102"/>
                        </a:cubicBezTo>
                        <a:cubicBezTo>
                          <a:pt x="106213" y="53102"/>
                          <a:pt x="181461" y="38814"/>
                          <a:pt x="150981" y="8334"/>
                        </a:cubicBezTo>
                        <a:close/>
                      </a:path>
                    </a:pathLst>
                  </a:custGeom>
                  <a:solidFill>
                    <a:srgbClr val="FF77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grpSp>
        <p:sp>
          <p:nvSpPr>
            <p:cNvPr id="202" name="Rectangle 201">
              <a:extLst>
                <a:ext uri="{FF2B5EF4-FFF2-40B4-BE49-F238E27FC236}">
                  <a16:creationId xmlns:a16="http://schemas.microsoft.com/office/drawing/2014/main" id="{1D7DFC4B-A6CD-FAF5-56B6-A24F1DE68386}"/>
                </a:ext>
              </a:extLst>
            </p:cNvPr>
            <p:cNvSpPr/>
            <p:nvPr/>
          </p:nvSpPr>
          <p:spPr>
            <a:xfrm>
              <a:off x="5579197" y="5083894"/>
              <a:ext cx="728438" cy="322114"/>
            </a:xfrm>
            <a:prstGeom prst="rect">
              <a:avLst/>
            </a:prstGeom>
            <a:solidFill>
              <a:srgbClr val="FF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03" name="Group 202">
              <a:extLst>
                <a:ext uri="{FF2B5EF4-FFF2-40B4-BE49-F238E27FC236}">
                  <a16:creationId xmlns:a16="http://schemas.microsoft.com/office/drawing/2014/main" id="{995FB514-85CF-F702-D162-C7B63D643C83}"/>
                </a:ext>
              </a:extLst>
            </p:cNvPr>
            <p:cNvGrpSpPr/>
            <p:nvPr/>
          </p:nvGrpSpPr>
          <p:grpSpPr>
            <a:xfrm rot="20223954">
              <a:off x="5728008" y="4964416"/>
              <a:ext cx="462890" cy="475249"/>
              <a:chOff x="13474835" y="-944466"/>
              <a:chExt cx="125555" cy="88582"/>
            </a:xfrm>
          </p:grpSpPr>
          <p:grpSp>
            <p:nvGrpSpPr>
              <p:cNvPr id="204" name="Graphic 23">
                <a:extLst>
                  <a:ext uri="{FF2B5EF4-FFF2-40B4-BE49-F238E27FC236}">
                    <a16:creationId xmlns:a16="http://schemas.microsoft.com/office/drawing/2014/main" id="{989B4F70-46AD-6811-F005-E3B3E8D56DA7}"/>
                  </a:ext>
                </a:extLst>
              </p:cNvPr>
              <p:cNvGrpSpPr/>
              <p:nvPr/>
            </p:nvGrpSpPr>
            <p:grpSpPr>
              <a:xfrm>
                <a:off x="13479520" y="-939703"/>
                <a:ext cx="117059" cy="79683"/>
                <a:chOff x="13131262" y="-840224"/>
                <a:chExt cx="117059" cy="79683"/>
              </a:xfrm>
            </p:grpSpPr>
            <p:sp>
              <p:nvSpPr>
                <p:cNvPr id="206" name="Freeform: Shape 205">
                  <a:extLst>
                    <a:ext uri="{FF2B5EF4-FFF2-40B4-BE49-F238E27FC236}">
                      <a16:creationId xmlns:a16="http://schemas.microsoft.com/office/drawing/2014/main" id="{2342CA4D-2BA8-EBE0-07BD-D128B5D46719}"/>
                    </a:ext>
                  </a:extLst>
                </p:cNvPr>
                <p:cNvSpPr/>
                <p:nvPr/>
              </p:nvSpPr>
              <p:spPr>
                <a:xfrm>
                  <a:off x="13131262" y="-810697"/>
                  <a:ext cx="55147" cy="50155"/>
                </a:xfrm>
                <a:custGeom>
                  <a:avLst/>
                  <a:gdLst>
                    <a:gd name="connsiteX0" fmla="*/ 55147 w 55147"/>
                    <a:gd name="connsiteY0" fmla="*/ 48578 h 50155"/>
                    <a:gd name="connsiteX1" fmla="*/ 32287 w 55147"/>
                    <a:gd name="connsiteY1" fmla="*/ 49530 h 50155"/>
                    <a:gd name="connsiteX2" fmla="*/ 3712 w 55147"/>
                    <a:gd name="connsiteY2" fmla="*/ 0 h 50155"/>
                    <a:gd name="connsiteX3" fmla="*/ 55147 w 55147"/>
                    <a:gd name="connsiteY3" fmla="*/ 48578 h 50155"/>
                  </a:gdLst>
                  <a:ahLst/>
                  <a:cxnLst>
                    <a:cxn ang="0">
                      <a:pos x="connsiteX0" y="connsiteY0"/>
                    </a:cxn>
                    <a:cxn ang="0">
                      <a:pos x="connsiteX1" y="connsiteY1"/>
                    </a:cxn>
                    <a:cxn ang="0">
                      <a:pos x="connsiteX2" y="connsiteY2"/>
                    </a:cxn>
                    <a:cxn ang="0">
                      <a:pos x="connsiteX3" y="connsiteY3"/>
                    </a:cxn>
                  </a:cxnLst>
                  <a:rect l="l" t="t" r="r" b="b"/>
                  <a:pathLst>
                    <a:path w="55147" h="50155">
                      <a:moveTo>
                        <a:pt x="55147" y="48578"/>
                      </a:moveTo>
                      <a:cubicBezTo>
                        <a:pt x="46575" y="50482"/>
                        <a:pt x="38955" y="50482"/>
                        <a:pt x="32287" y="49530"/>
                      </a:cubicBezTo>
                      <a:cubicBezTo>
                        <a:pt x="5617" y="44768"/>
                        <a:pt x="-6765" y="24765"/>
                        <a:pt x="3712" y="0"/>
                      </a:cubicBezTo>
                      <a:cubicBezTo>
                        <a:pt x="21810" y="4763"/>
                        <a:pt x="52290" y="20003"/>
                        <a:pt x="55147" y="48578"/>
                      </a:cubicBezTo>
                      <a:close/>
                    </a:path>
                  </a:pathLst>
                </a:custGeom>
                <a:solidFill>
                  <a:srgbClr val="FF77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07" name="Freeform: Shape 206">
                  <a:extLst>
                    <a:ext uri="{FF2B5EF4-FFF2-40B4-BE49-F238E27FC236}">
                      <a16:creationId xmlns:a16="http://schemas.microsoft.com/office/drawing/2014/main" id="{A919F389-653A-329C-7570-8C09CD69AA67}"/>
                    </a:ext>
                  </a:extLst>
                </p:cNvPr>
                <p:cNvSpPr/>
                <p:nvPr/>
              </p:nvSpPr>
              <p:spPr>
                <a:xfrm>
                  <a:off x="13143547" y="-840224"/>
                  <a:ext cx="104775" cy="45530"/>
                </a:xfrm>
                <a:custGeom>
                  <a:avLst/>
                  <a:gdLst>
                    <a:gd name="connsiteX0" fmla="*/ 104775 w 104775"/>
                    <a:gd name="connsiteY0" fmla="*/ 24765 h 45530"/>
                    <a:gd name="connsiteX1" fmla="*/ 92393 w 104775"/>
                    <a:gd name="connsiteY1" fmla="*/ 43815 h 45530"/>
                    <a:gd name="connsiteX2" fmla="*/ 0 w 104775"/>
                    <a:gd name="connsiteY2" fmla="*/ 14288 h 45530"/>
                    <a:gd name="connsiteX3" fmla="*/ 12383 w 104775"/>
                    <a:gd name="connsiteY3" fmla="*/ 0 h 45530"/>
                    <a:gd name="connsiteX4" fmla="*/ 104775 w 104775"/>
                    <a:gd name="connsiteY4" fmla="*/ 24765 h 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45530">
                      <a:moveTo>
                        <a:pt x="104775" y="24765"/>
                      </a:moveTo>
                      <a:cubicBezTo>
                        <a:pt x="100965" y="31432"/>
                        <a:pt x="97155" y="38100"/>
                        <a:pt x="92393" y="43815"/>
                      </a:cubicBezTo>
                      <a:cubicBezTo>
                        <a:pt x="56198" y="52388"/>
                        <a:pt x="7620" y="26670"/>
                        <a:pt x="0" y="14288"/>
                      </a:cubicBezTo>
                      <a:cubicBezTo>
                        <a:pt x="2858" y="9525"/>
                        <a:pt x="7620" y="4763"/>
                        <a:pt x="12383" y="0"/>
                      </a:cubicBezTo>
                      <a:cubicBezTo>
                        <a:pt x="30480" y="18097"/>
                        <a:pt x="79058" y="33338"/>
                        <a:pt x="104775" y="2476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08" name="Freeform: Shape 207">
                  <a:extLst>
                    <a:ext uri="{FF2B5EF4-FFF2-40B4-BE49-F238E27FC236}">
                      <a16:creationId xmlns:a16="http://schemas.microsoft.com/office/drawing/2014/main" id="{9EF7EDB4-F328-54FC-FAB9-DD796AEE0554}"/>
                    </a:ext>
                  </a:extLst>
                </p:cNvPr>
                <p:cNvSpPr/>
                <p:nvPr/>
              </p:nvSpPr>
              <p:spPr>
                <a:xfrm>
                  <a:off x="13134975" y="-826890"/>
                  <a:ext cx="100965" cy="63817"/>
                </a:xfrm>
                <a:custGeom>
                  <a:avLst/>
                  <a:gdLst>
                    <a:gd name="connsiteX0" fmla="*/ 8572 w 100965"/>
                    <a:gd name="connsiteY0" fmla="*/ 0 h 63817"/>
                    <a:gd name="connsiteX1" fmla="*/ 100965 w 100965"/>
                    <a:gd name="connsiteY1" fmla="*/ 29528 h 63817"/>
                    <a:gd name="connsiteX2" fmla="*/ 51435 w 100965"/>
                    <a:gd name="connsiteY2" fmla="*/ 63818 h 63817"/>
                    <a:gd name="connsiteX3" fmla="*/ 0 w 100965"/>
                    <a:gd name="connsiteY3" fmla="*/ 15240 h 63817"/>
                    <a:gd name="connsiteX4" fmla="*/ 8572 w 100965"/>
                    <a:gd name="connsiteY4" fmla="*/ 0 h 63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 h="63817">
                      <a:moveTo>
                        <a:pt x="8572" y="0"/>
                      </a:moveTo>
                      <a:cubicBezTo>
                        <a:pt x="16192" y="12383"/>
                        <a:pt x="64770" y="39053"/>
                        <a:pt x="100965" y="29528"/>
                      </a:cubicBezTo>
                      <a:cubicBezTo>
                        <a:pt x="85725" y="49530"/>
                        <a:pt x="66675" y="60008"/>
                        <a:pt x="51435" y="63818"/>
                      </a:cubicBezTo>
                      <a:cubicBezTo>
                        <a:pt x="49530" y="35243"/>
                        <a:pt x="18097" y="20003"/>
                        <a:pt x="0" y="15240"/>
                      </a:cubicBezTo>
                      <a:cubicBezTo>
                        <a:pt x="1905" y="10478"/>
                        <a:pt x="4763" y="5715"/>
                        <a:pt x="8572" y="0"/>
                      </a:cubicBezTo>
                      <a:close/>
                    </a:path>
                  </a:pathLst>
                </a:custGeom>
                <a:solidFill>
                  <a:srgbClr val="A610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205" name="Freeform: Shape 204">
                <a:extLst>
                  <a:ext uri="{FF2B5EF4-FFF2-40B4-BE49-F238E27FC236}">
                    <a16:creationId xmlns:a16="http://schemas.microsoft.com/office/drawing/2014/main" id="{5952AAAC-DC0E-C2B1-9EA0-C849109ADBB5}"/>
                  </a:ext>
                </a:extLst>
              </p:cNvPr>
              <p:cNvSpPr/>
              <p:nvPr/>
            </p:nvSpPr>
            <p:spPr>
              <a:xfrm>
                <a:off x="13474835" y="-944466"/>
                <a:ext cx="125555" cy="88582"/>
              </a:xfrm>
              <a:custGeom>
                <a:avLst/>
                <a:gdLst>
                  <a:gd name="connsiteX0" fmla="*/ 44593 w 125555"/>
                  <a:gd name="connsiteY0" fmla="*/ 88582 h 88582"/>
                  <a:gd name="connsiteX1" fmla="*/ 36020 w 125555"/>
                  <a:gd name="connsiteY1" fmla="*/ 87630 h 88582"/>
                  <a:gd name="connsiteX2" fmla="*/ 1730 w 125555"/>
                  <a:gd name="connsiteY2" fmla="*/ 61913 h 88582"/>
                  <a:gd name="connsiteX3" fmla="*/ 25543 w 125555"/>
                  <a:gd name="connsiteY3" fmla="*/ 952 h 88582"/>
                  <a:gd name="connsiteX4" fmla="*/ 28400 w 125555"/>
                  <a:gd name="connsiteY4" fmla="*/ 0 h 88582"/>
                  <a:gd name="connsiteX5" fmla="*/ 28400 w 125555"/>
                  <a:gd name="connsiteY5" fmla="*/ 0 h 88582"/>
                  <a:gd name="connsiteX6" fmla="*/ 31257 w 125555"/>
                  <a:gd name="connsiteY6" fmla="*/ 952 h 88582"/>
                  <a:gd name="connsiteX7" fmla="*/ 102695 w 125555"/>
                  <a:gd name="connsiteY7" fmla="*/ 27622 h 88582"/>
                  <a:gd name="connsiteX8" fmla="*/ 119840 w 125555"/>
                  <a:gd name="connsiteY8" fmla="*/ 24765 h 88582"/>
                  <a:gd name="connsiteX9" fmla="*/ 124603 w 125555"/>
                  <a:gd name="connsiteY9" fmla="*/ 25718 h 88582"/>
                  <a:gd name="connsiteX10" fmla="*/ 125555 w 125555"/>
                  <a:gd name="connsiteY10" fmla="*/ 30480 h 88582"/>
                  <a:gd name="connsiteX11" fmla="*/ 44593 w 125555"/>
                  <a:gd name="connsiteY11" fmla="*/ 88582 h 88582"/>
                  <a:gd name="connsiteX12" fmla="*/ 29353 w 125555"/>
                  <a:gd name="connsiteY12" fmla="*/ 10477 h 88582"/>
                  <a:gd name="connsiteX13" fmla="*/ 10303 w 125555"/>
                  <a:gd name="connsiteY13" fmla="*/ 60007 h 88582"/>
                  <a:gd name="connsiteX14" fmla="*/ 37925 w 125555"/>
                  <a:gd name="connsiteY14" fmla="*/ 80010 h 88582"/>
                  <a:gd name="connsiteX15" fmla="*/ 113173 w 125555"/>
                  <a:gd name="connsiteY15" fmla="*/ 36195 h 88582"/>
                  <a:gd name="connsiteX16" fmla="*/ 103648 w 125555"/>
                  <a:gd name="connsiteY16" fmla="*/ 37147 h 88582"/>
                  <a:gd name="connsiteX17" fmla="*/ 29353 w 125555"/>
                  <a:gd name="connsiteY17" fmla="*/ 10477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555" h="88582">
                    <a:moveTo>
                      <a:pt x="44593" y="88582"/>
                    </a:moveTo>
                    <a:cubicBezTo>
                      <a:pt x="41735" y="88582"/>
                      <a:pt x="38878" y="88582"/>
                      <a:pt x="36020" y="87630"/>
                    </a:cubicBezTo>
                    <a:cubicBezTo>
                      <a:pt x="18875" y="84772"/>
                      <a:pt x="6493" y="75247"/>
                      <a:pt x="1730" y="61913"/>
                    </a:cubicBezTo>
                    <a:cubicBezTo>
                      <a:pt x="-3985" y="43815"/>
                      <a:pt x="4588" y="21907"/>
                      <a:pt x="25543" y="952"/>
                    </a:cubicBezTo>
                    <a:cubicBezTo>
                      <a:pt x="26495" y="0"/>
                      <a:pt x="27448" y="0"/>
                      <a:pt x="28400" y="0"/>
                    </a:cubicBezTo>
                    <a:lnTo>
                      <a:pt x="28400" y="0"/>
                    </a:lnTo>
                    <a:cubicBezTo>
                      <a:pt x="29353" y="0"/>
                      <a:pt x="30305" y="0"/>
                      <a:pt x="31257" y="952"/>
                    </a:cubicBezTo>
                    <a:cubicBezTo>
                      <a:pt x="45545" y="15240"/>
                      <a:pt x="77930" y="27622"/>
                      <a:pt x="102695" y="27622"/>
                    </a:cubicBezTo>
                    <a:cubicBezTo>
                      <a:pt x="109363" y="27622"/>
                      <a:pt x="115078" y="26670"/>
                      <a:pt x="119840" y="24765"/>
                    </a:cubicBezTo>
                    <a:cubicBezTo>
                      <a:pt x="121745" y="23813"/>
                      <a:pt x="123650" y="24765"/>
                      <a:pt x="124603" y="25718"/>
                    </a:cubicBezTo>
                    <a:cubicBezTo>
                      <a:pt x="125555" y="26670"/>
                      <a:pt x="125555" y="28575"/>
                      <a:pt x="125555" y="30480"/>
                    </a:cubicBezTo>
                    <a:cubicBezTo>
                      <a:pt x="102695" y="73343"/>
                      <a:pt x="69357" y="88582"/>
                      <a:pt x="44593" y="88582"/>
                    </a:cubicBezTo>
                    <a:close/>
                    <a:moveTo>
                      <a:pt x="29353" y="10477"/>
                    </a:moveTo>
                    <a:cubicBezTo>
                      <a:pt x="12207" y="28575"/>
                      <a:pt x="5540" y="45720"/>
                      <a:pt x="10303" y="60007"/>
                    </a:cubicBezTo>
                    <a:cubicBezTo>
                      <a:pt x="14113" y="70485"/>
                      <a:pt x="23638" y="77152"/>
                      <a:pt x="37925" y="80010"/>
                    </a:cubicBezTo>
                    <a:cubicBezTo>
                      <a:pt x="57928" y="83820"/>
                      <a:pt x="90313" y="72390"/>
                      <a:pt x="113173" y="36195"/>
                    </a:cubicBezTo>
                    <a:cubicBezTo>
                      <a:pt x="110315" y="36195"/>
                      <a:pt x="106505" y="37147"/>
                      <a:pt x="103648" y="37147"/>
                    </a:cubicBezTo>
                    <a:cubicBezTo>
                      <a:pt x="77930" y="36195"/>
                      <a:pt x="46498" y="24765"/>
                      <a:pt x="29353" y="10477"/>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pic>
        <p:nvPicPr>
          <p:cNvPr id="2" name="back-to-school-163151">
            <a:hlinkClick r:id="" action="ppaction://media"/>
            <a:extLst>
              <a:ext uri="{FF2B5EF4-FFF2-40B4-BE49-F238E27FC236}">
                <a16:creationId xmlns:a16="http://schemas.microsoft.com/office/drawing/2014/main" id="{F52D3065-5CBF-F20D-F109-3EA5F2A5A6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28709" y="345147"/>
            <a:ext cx="406400" cy="406400"/>
          </a:xfrm>
          <a:prstGeom prst="rect">
            <a:avLst/>
          </a:prstGeom>
        </p:spPr>
      </p:pic>
      <p:pic>
        <p:nvPicPr>
          <p:cNvPr id="3" name="Picture 2">
            <a:extLst>
              <a:ext uri="{FF2B5EF4-FFF2-40B4-BE49-F238E27FC236}">
                <a16:creationId xmlns:a16="http://schemas.microsoft.com/office/drawing/2014/main" id="{BFDD898B-0C72-0410-7A26-422E85F8CBA0}"/>
              </a:ext>
            </a:extLst>
          </p:cNvPr>
          <p:cNvPicPr>
            <a:picLocks noChangeAspect="1"/>
          </p:cNvPicPr>
          <p:nvPr/>
        </p:nvPicPr>
        <p:blipFill>
          <a:blip r:embed="rId10"/>
          <a:stretch>
            <a:fillRect/>
          </a:stretch>
        </p:blipFill>
        <p:spPr>
          <a:xfrm>
            <a:off x="2588063" y="523759"/>
            <a:ext cx="7547502" cy="3279932"/>
          </a:xfrm>
          <a:prstGeom prst="rect">
            <a:avLst/>
          </a:prstGeom>
        </p:spPr>
      </p:pic>
    </p:spTree>
    <p:extLst>
      <p:ext uri="{BB962C8B-B14F-4D97-AF65-F5344CB8AC3E}">
        <p14:creationId xmlns:p14="http://schemas.microsoft.com/office/powerpoint/2010/main" val="380609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 presetClass="entr" presetSubtype="1" fill="hold" nodeType="withEffect" p14:presetBounceEnd="40000">
                                      <p:stCondLst>
                                        <p:cond delay="0"/>
                                      </p:stCondLst>
                                      <p:childTnLst>
                                        <p:set>
                                          <p:cBhvr>
                                            <p:cTn id="8" dur="1" fill="hold">
                                              <p:stCondLst>
                                                <p:cond delay="0"/>
                                              </p:stCondLst>
                                            </p:cTn>
                                            <p:tgtEl>
                                              <p:spTgt spid="29"/>
                                            </p:tgtEl>
                                            <p:attrNameLst>
                                              <p:attrName>style.visibility</p:attrName>
                                            </p:attrNameLst>
                                          </p:cBhvr>
                                          <p:to>
                                            <p:strVal val="visible"/>
                                          </p:to>
                                        </p:set>
                                        <p:anim calcmode="lin" valueType="num" p14:bounceEnd="40000">
                                          <p:cBhvr additive="base">
                                            <p:cTn id="9" dur="75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10" dur="750" fill="hold"/>
                                            <p:tgtEl>
                                              <p:spTgt spid="29"/>
                                            </p:tgtEl>
                                            <p:attrNameLst>
                                              <p:attrName>ppt_y</p:attrName>
                                            </p:attrNameLst>
                                          </p:cBhvr>
                                          <p:tavLst>
                                            <p:tav tm="0">
                                              <p:val>
                                                <p:strVal val="0-#ppt_h/2"/>
                                              </p:val>
                                            </p:tav>
                                            <p:tav tm="100000">
                                              <p:val>
                                                <p:strVal val="#ppt_y"/>
                                              </p:val>
                                            </p:tav>
                                          </p:tavLst>
                                        </p:anim>
                                      </p:childTnLst>
                                    </p:cTn>
                                  </p:par>
                                  <p:par>
                                    <p:cTn id="11" presetID="2" presetClass="entr" presetSubtype="1" fill="hold" nodeType="withEffect" p14:presetBounceEnd="40000">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14:bounceEnd="40000">
                                          <p:cBhvr additive="base">
                                            <p:cTn id="13"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14" dur="750" fill="hold"/>
                                            <p:tgtEl>
                                              <p:spTgt spid="40"/>
                                            </p:tgtEl>
                                            <p:attrNameLst>
                                              <p:attrName>ppt_y</p:attrName>
                                            </p:attrNameLst>
                                          </p:cBhvr>
                                          <p:tavLst>
                                            <p:tav tm="0">
                                              <p:val>
                                                <p:strVal val="0-#ppt_h/2"/>
                                              </p:val>
                                            </p:tav>
                                            <p:tav tm="100000">
                                              <p:val>
                                                <p:strVal val="#ppt_y"/>
                                              </p:val>
                                            </p:tav>
                                          </p:tavLst>
                                        </p:anim>
                                      </p:childTnLst>
                                    </p:cTn>
                                  </p:par>
                                  <p:par>
                                    <p:cTn id="15" presetID="2" presetClass="entr" presetSubtype="4" fill="hold" nodeType="withEffect" p14:presetBounceEnd="40000">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14:bounceEnd="40000">
                                          <p:cBhvr additive="base">
                                            <p:cTn id="17" dur="750" fill="hold"/>
                                            <p:tgtEl>
                                              <p:spTgt spid="75"/>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7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14:presetBounceEnd="40000">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14:bounceEnd="40000">
                                          <p:cBhvr additive="base">
                                            <p:cTn id="21" dur="750" fill="hold"/>
                                            <p:tgtEl>
                                              <p:spTgt spid="85"/>
                                            </p:tgtEl>
                                            <p:attrNameLst>
                                              <p:attrName>ppt_x</p:attrName>
                                            </p:attrNameLst>
                                          </p:cBhvr>
                                          <p:tavLst>
                                            <p:tav tm="0">
                                              <p:val>
                                                <p:strVal val="#ppt_x"/>
                                              </p:val>
                                            </p:tav>
                                            <p:tav tm="100000">
                                              <p:val>
                                                <p:strVal val="#ppt_x"/>
                                              </p:val>
                                            </p:tav>
                                          </p:tavLst>
                                        </p:anim>
                                        <p:anim calcmode="lin" valueType="num" p14:bounceEnd="40000">
                                          <p:cBhvr additive="base">
                                            <p:cTn id="22" dur="750" fill="hold"/>
                                            <p:tgtEl>
                                              <p:spTgt spid="8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40000">
                                      <p:stCondLst>
                                        <p:cond delay="0"/>
                                      </p:stCondLst>
                                      <p:childTnLst>
                                        <p:set>
                                          <p:cBhvr>
                                            <p:cTn id="24" dur="1" fill="hold">
                                              <p:stCondLst>
                                                <p:cond delay="0"/>
                                              </p:stCondLst>
                                            </p:cTn>
                                            <p:tgtEl>
                                              <p:spTgt spid="456"/>
                                            </p:tgtEl>
                                            <p:attrNameLst>
                                              <p:attrName>style.visibility</p:attrName>
                                            </p:attrNameLst>
                                          </p:cBhvr>
                                          <p:to>
                                            <p:strVal val="visible"/>
                                          </p:to>
                                        </p:set>
                                        <p:anim calcmode="lin" valueType="num" p14:bounceEnd="40000">
                                          <p:cBhvr additive="base">
                                            <p:cTn id="25" dur="750" fill="hold"/>
                                            <p:tgtEl>
                                              <p:spTgt spid="456"/>
                                            </p:tgtEl>
                                            <p:attrNameLst>
                                              <p:attrName>ppt_x</p:attrName>
                                            </p:attrNameLst>
                                          </p:cBhvr>
                                          <p:tavLst>
                                            <p:tav tm="0">
                                              <p:val>
                                                <p:strVal val="#ppt_x"/>
                                              </p:val>
                                            </p:tav>
                                            <p:tav tm="100000">
                                              <p:val>
                                                <p:strVal val="#ppt_x"/>
                                              </p:val>
                                            </p:tav>
                                          </p:tavLst>
                                        </p:anim>
                                        <p:anim calcmode="lin" valueType="num" p14:bounceEnd="40000">
                                          <p:cBhvr additive="base">
                                            <p:cTn id="26" dur="750" fill="hold"/>
                                            <p:tgtEl>
                                              <p:spTgt spid="456"/>
                                            </p:tgtEl>
                                            <p:attrNameLst>
                                              <p:attrName>ppt_y</p:attrName>
                                            </p:attrNameLst>
                                          </p:cBhvr>
                                          <p:tavLst>
                                            <p:tav tm="0">
                                              <p:val>
                                                <p:strVal val="1+#ppt_h/2"/>
                                              </p:val>
                                            </p:tav>
                                            <p:tav tm="100000">
                                              <p:val>
                                                <p:strVal val="#ppt_y"/>
                                              </p:val>
                                            </p:tav>
                                          </p:tavLst>
                                        </p:anim>
                                      </p:childTnLst>
                                    </p:cTn>
                                  </p:par>
                                  <p:par>
                                    <p:cTn id="27" presetID="2" presetClass="entr" presetSubtype="1" fill="hold" nodeType="withEffect" p14:presetBounceEnd="40000">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14:bounceEnd="40000">
                                          <p:cBhvr additive="base">
                                            <p:cTn id="29" dur="750" fill="hold"/>
                                            <p:tgtEl>
                                              <p:spTgt spid="33"/>
                                            </p:tgtEl>
                                            <p:attrNameLst>
                                              <p:attrName>ppt_x</p:attrName>
                                            </p:attrNameLst>
                                          </p:cBhvr>
                                          <p:tavLst>
                                            <p:tav tm="0">
                                              <p:val>
                                                <p:strVal val="#ppt_x"/>
                                              </p:val>
                                            </p:tav>
                                            <p:tav tm="100000">
                                              <p:val>
                                                <p:strVal val="#ppt_x"/>
                                              </p:val>
                                            </p:tav>
                                          </p:tavLst>
                                        </p:anim>
                                        <p:anim calcmode="lin" valueType="num" p14:bounceEnd="40000">
                                          <p:cBhvr additive="base">
                                            <p:cTn id="30" dur="750" fill="hold"/>
                                            <p:tgtEl>
                                              <p:spTgt spid="33"/>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14:presetBounceEnd="40000">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14:bounceEnd="40000">
                                          <p:cBhvr additive="base">
                                            <p:cTn id="33" dur="75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34" dur="750" fill="hold"/>
                                            <p:tgtEl>
                                              <p:spTgt spid="37"/>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14:presetBounceEnd="40000">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14:bounceEnd="40000">
                                          <p:cBhvr additive="base">
                                            <p:cTn id="37" dur="750" fill="hold"/>
                                            <p:tgtEl>
                                              <p:spTgt spid="42"/>
                                            </p:tgtEl>
                                            <p:attrNameLst>
                                              <p:attrName>ppt_x</p:attrName>
                                            </p:attrNameLst>
                                          </p:cBhvr>
                                          <p:tavLst>
                                            <p:tav tm="0">
                                              <p:val>
                                                <p:strVal val="#ppt_x"/>
                                              </p:val>
                                            </p:tav>
                                            <p:tav tm="100000">
                                              <p:val>
                                                <p:strVal val="#ppt_x"/>
                                              </p:val>
                                            </p:tav>
                                          </p:tavLst>
                                        </p:anim>
                                        <p:anim calcmode="lin" valueType="num" p14:bounceEnd="40000">
                                          <p:cBhvr additive="base">
                                            <p:cTn id="38" dur="750" fill="hold"/>
                                            <p:tgtEl>
                                              <p:spTgt spid="42"/>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14:presetBounceEnd="40000">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14:bounceEnd="40000">
                                          <p:cBhvr additive="base">
                                            <p:cTn id="41" dur="750" fill="hold"/>
                                            <p:tgtEl>
                                              <p:spTgt spid="43"/>
                                            </p:tgtEl>
                                            <p:attrNameLst>
                                              <p:attrName>ppt_x</p:attrName>
                                            </p:attrNameLst>
                                          </p:cBhvr>
                                          <p:tavLst>
                                            <p:tav tm="0">
                                              <p:val>
                                                <p:strVal val="#ppt_x"/>
                                              </p:val>
                                            </p:tav>
                                            <p:tav tm="100000">
                                              <p:val>
                                                <p:strVal val="#ppt_x"/>
                                              </p:val>
                                            </p:tav>
                                          </p:tavLst>
                                        </p:anim>
                                        <p:anim calcmode="lin" valueType="num" p14:bounceEnd="40000">
                                          <p:cBhvr additive="base">
                                            <p:cTn id="42" dur="750" fill="hold"/>
                                            <p:tgtEl>
                                              <p:spTgt spid="43"/>
                                            </p:tgtEl>
                                            <p:attrNameLst>
                                              <p:attrName>ppt_y</p:attrName>
                                            </p:attrNameLst>
                                          </p:cBhvr>
                                          <p:tavLst>
                                            <p:tav tm="0">
                                              <p:val>
                                                <p:strVal val="0-#ppt_h/2"/>
                                              </p:val>
                                            </p:tav>
                                            <p:tav tm="100000">
                                              <p:val>
                                                <p:strVal val="#ppt_y"/>
                                              </p:val>
                                            </p:tav>
                                          </p:tavLst>
                                        </p:anim>
                                      </p:childTnLst>
                                    </p:cTn>
                                  </p:par>
                                  <p:par>
                                    <p:cTn id="43" presetID="8" presetClass="emph" presetSubtype="0" repeatCount="indefinite" autoRev="1" fill="hold" nodeType="withEffect">
                                      <p:stCondLst>
                                        <p:cond delay="750"/>
                                      </p:stCondLst>
                                      <p:childTnLst>
                                        <p:animRot by="-600000">
                                          <p:cBhvr>
                                            <p:cTn id="44" dur="2000" fill="hold"/>
                                            <p:tgtEl>
                                              <p:spTgt spid="29"/>
                                            </p:tgtEl>
                                            <p:attrNameLst>
                                              <p:attrName>r</p:attrName>
                                            </p:attrNameLst>
                                          </p:cBhvr>
                                        </p:animRot>
                                      </p:childTnLst>
                                    </p:cTn>
                                  </p:par>
                                  <p:par>
                                    <p:cTn id="45" presetID="8" presetClass="emph" presetSubtype="0" repeatCount="indefinite" autoRev="1" fill="hold" nodeType="withEffect">
                                      <p:stCondLst>
                                        <p:cond delay="750"/>
                                      </p:stCondLst>
                                      <p:childTnLst>
                                        <p:animRot by="-600000">
                                          <p:cBhvr>
                                            <p:cTn id="46" dur="2000" fill="hold"/>
                                            <p:tgtEl>
                                              <p:spTgt spid="33"/>
                                            </p:tgtEl>
                                            <p:attrNameLst>
                                              <p:attrName>r</p:attrName>
                                            </p:attrNameLst>
                                          </p:cBhvr>
                                        </p:animRot>
                                      </p:childTnLst>
                                    </p:cTn>
                                  </p:par>
                                  <p:par>
                                    <p:cTn id="47" presetID="8" presetClass="emph" presetSubtype="0" repeatCount="indefinite" autoRev="1" fill="hold" nodeType="withEffect">
                                      <p:stCondLst>
                                        <p:cond delay="750"/>
                                      </p:stCondLst>
                                      <p:childTnLst>
                                        <p:animRot by="-600000">
                                          <p:cBhvr>
                                            <p:cTn id="48" dur="2000" fill="hold"/>
                                            <p:tgtEl>
                                              <p:spTgt spid="37"/>
                                            </p:tgtEl>
                                            <p:attrNameLst>
                                              <p:attrName>r</p:attrName>
                                            </p:attrNameLst>
                                          </p:cBhvr>
                                        </p:animRot>
                                      </p:childTnLst>
                                    </p:cTn>
                                  </p:par>
                                  <p:par>
                                    <p:cTn id="49" presetID="8" presetClass="emph" presetSubtype="0" repeatCount="indefinite" autoRev="1" fill="hold" nodeType="withEffect">
                                      <p:stCondLst>
                                        <p:cond delay="750"/>
                                      </p:stCondLst>
                                      <p:childTnLst>
                                        <p:animRot by="-900000">
                                          <p:cBhvr>
                                            <p:cTn id="50" dur="500" fill="hold"/>
                                            <p:tgtEl>
                                              <p:spTgt spid="75"/>
                                            </p:tgtEl>
                                            <p:attrNameLst>
                                              <p:attrName>r</p:attrName>
                                            </p:attrNameLst>
                                          </p:cBhvr>
                                        </p:animRot>
                                      </p:childTnLst>
                                    </p:cTn>
                                  </p:par>
                                  <p:par>
                                    <p:cTn id="51" presetID="8" presetClass="emph" presetSubtype="0" repeatCount="indefinite" autoRev="1" fill="hold" nodeType="withEffect">
                                      <p:stCondLst>
                                        <p:cond delay="750"/>
                                      </p:stCondLst>
                                      <p:childTnLst>
                                        <p:animRot by="900000">
                                          <p:cBhvr>
                                            <p:cTn id="52" dur="500" fill="hold"/>
                                            <p:tgtEl>
                                              <p:spTgt spid="85"/>
                                            </p:tgtEl>
                                            <p:attrNameLst>
                                              <p:attrName>r</p:attrName>
                                            </p:attrNameLst>
                                          </p:cBhvr>
                                        </p:animRot>
                                      </p:childTnLst>
                                    </p:cTn>
                                  </p:par>
                                  <p:par>
                                    <p:cTn id="53" presetID="32" presetClass="emph" presetSubtype="0" repeatCount="indefinite" fill="hold" nodeType="withEffect">
                                      <p:stCondLst>
                                        <p:cond delay="750"/>
                                      </p:stCondLst>
                                      <p:childTnLst>
                                        <p:animRot by="120000">
                                          <p:cBhvr>
                                            <p:cTn id="54" dur="150" fill="hold">
                                              <p:stCondLst>
                                                <p:cond delay="0"/>
                                              </p:stCondLst>
                                            </p:cTn>
                                            <p:tgtEl>
                                              <p:spTgt spid="456"/>
                                            </p:tgtEl>
                                            <p:attrNameLst>
                                              <p:attrName>r</p:attrName>
                                            </p:attrNameLst>
                                          </p:cBhvr>
                                        </p:animRot>
                                        <p:animRot by="-240000">
                                          <p:cBhvr>
                                            <p:cTn id="55" dur="300" fill="hold">
                                              <p:stCondLst>
                                                <p:cond delay="300"/>
                                              </p:stCondLst>
                                            </p:cTn>
                                            <p:tgtEl>
                                              <p:spTgt spid="456"/>
                                            </p:tgtEl>
                                            <p:attrNameLst>
                                              <p:attrName>r</p:attrName>
                                            </p:attrNameLst>
                                          </p:cBhvr>
                                        </p:animRot>
                                        <p:animRot by="240000">
                                          <p:cBhvr>
                                            <p:cTn id="56" dur="300" fill="hold">
                                              <p:stCondLst>
                                                <p:cond delay="600"/>
                                              </p:stCondLst>
                                            </p:cTn>
                                            <p:tgtEl>
                                              <p:spTgt spid="456"/>
                                            </p:tgtEl>
                                            <p:attrNameLst>
                                              <p:attrName>r</p:attrName>
                                            </p:attrNameLst>
                                          </p:cBhvr>
                                        </p:animRot>
                                        <p:animRot by="-240000">
                                          <p:cBhvr>
                                            <p:cTn id="57" dur="300" fill="hold">
                                              <p:stCondLst>
                                                <p:cond delay="900"/>
                                              </p:stCondLst>
                                            </p:cTn>
                                            <p:tgtEl>
                                              <p:spTgt spid="456"/>
                                            </p:tgtEl>
                                            <p:attrNameLst>
                                              <p:attrName>r</p:attrName>
                                            </p:attrNameLst>
                                          </p:cBhvr>
                                        </p:animRot>
                                        <p:animRot by="120000">
                                          <p:cBhvr>
                                            <p:cTn id="58" dur="300" fill="hold">
                                              <p:stCondLst>
                                                <p:cond delay="1200"/>
                                              </p:stCondLst>
                                            </p:cTn>
                                            <p:tgtEl>
                                              <p:spTgt spid="456"/>
                                            </p:tgtEl>
                                            <p:attrNameLst>
                                              <p:attrName>r</p:attrName>
                                            </p:attrNameLst>
                                          </p:cBhvr>
                                        </p:animRot>
                                      </p:childTnLst>
                                    </p:cTn>
                                  </p:par>
                                  <p:par>
                                    <p:cTn id="59" presetID="8" presetClass="emph" presetSubtype="0" repeatCount="indefinite" autoRev="1" fill="hold" nodeType="withEffect">
                                      <p:stCondLst>
                                        <p:cond delay="750"/>
                                      </p:stCondLst>
                                      <p:childTnLst>
                                        <p:animRot by="-600000">
                                          <p:cBhvr>
                                            <p:cTn id="60" dur="2000" fill="hold"/>
                                            <p:tgtEl>
                                              <p:spTgt spid="40"/>
                                            </p:tgtEl>
                                            <p:attrNameLst>
                                              <p:attrName>r</p:attrName>
                                            </p:attrNameLst>
                                          </p:cBhvr>
                                        </p:animRot>
                                      </p:childTnLst>
                                    </p:cTn>
                                  </p:par>
                                  <p:par>
                                    <p:cTn id="61" presetID="8" presetClass="emph" presetSubtype="0" repeatCount="indefinite" autoRev="1" fill="hold" nodeType="withEffect">
                                      <p:stCondLst>
                                        <p:cond delay="750"/>
                                      </p:stCondLst>
                                      <p:childTnLst>
                                        <p:animRot by="-600000">
                                          <p:cBhvr>
                                            <p:cTn id="62" dur="2000" fill="hold"/>
                                            <p:tgtEl>
                                              <p:spTgt spid="42"/>
                                            </p:tgtEl>
                                            <p:attrNameLst>
                                              <p:attrName>r</p:attrName>
                                            </p:attrNameLst>
                                          </p:cBhvr>
                                        </p:animRot>
                                      </p:childTnLst>
                                    </p:cTn>
                                  </p:par>
                                  <p:par>
                                    <p:cTn id="63" presetID="8" presetClass="emph" presetSubtype="0" repeatCount="indefinite" autoRev="1" fill="hold" nodeType="withEffect">
                                      <p:stCondLst>
                                        <p:cond delay="750"/>
                                      </p:stCondLst>
                                      <p:childTnLst>
                                        <p:animRot by="-600000">
                                          <p:cBhvr>
                                            <p:cTn id="64" dur="2000" fill="hold"/>
                                            <p:tgtEl>
                                              <p:spTgt spid="43"/>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barn(inVertical)">
                                          <p:cBhvr>
                                            <p:cTn id="6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
                    <p:cTn id="70" fill="hold" display="0">
                      <p:stCondLst>
                        <p:cond delay="indefinite"/>
                      </p:stCondLst>
                      <p:endCondLst>
                        <p:cond evt="onStopAudio" delay="0">
                          <p:tgtEl>
                            <p:sldTgt/>
                          </p:tgtEl>
                        </p:cond>
                      </p:endCondLst>
                    </p:cTn>
                    <p:tgtEl>
                      <p:spTgt spid="2"/>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 presetClass="entr" presetSubtype="1"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 calcmode="lin" valueType="num">
                                          <p:cBhvr additive="base">
                                            <p:cTn id="9" dur="750" fill="hold"/>
                                            <p:tgtEl>
                                              <p:spTgt spid="29"/>
                                            </p:tgtEl>
                                            <p:attrNameLst>
                                              <p:attrName>ppt_x</p:attrName>
                                            </p:attrNameLst>
                                          </p:cBhvr>
                                          <p:tavLst>
                                            <p:tav tm="0">
                                              <p:val>
                                                <p:strVal val="#ppt_x"/>
                                              </p:val>
                                            </p:tav>
                                            <p:tav tm="100000">
                                              <p:val>
                                                <p:strVal val="#ppt_x"/>
                                              </p:val>
                                            </p:tav>
                                          </p:tavLst>
                                        </p:anim>
                                        <p:anim calcmode="lin" valueType="num">
                                          <p:cBhvr additive="base">
                                            <p:cTn id="10" dur="750" fill="hold"/>
                                            <p:tgtEl>
                                              <p:spTgt spid="29"/>
                                            </p:tgtEl>
                                            <p:attrNameLst>
                                              <p:attrName>ppt_y</p:attrName>
                                            </p:attrNameLst>
                                          </p:cBhvr>
                                          <p:tavLst>
                                            <p:tav tm="0">
                                              <p:val>
                                                <p:strVal val="0-#ppt_h/2"/>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750" fill="hold"/>
                                            <p:tgtEl>
                                              <p:spTgt spid="40"/>
                                            </p:tgtEl>
                                            <p:attrNameLst>
                                              <p:attrName>ppt_x</p:attrName>
                                            </p:attrNameLst>
                                          </p:cBhvr>
                                          <p:tavLst>
                                            <p:tav tm="0">
                                              <p:val>
                                                <p:strVal val="#ppt_x"/>
                                              </p:val>
                                            </p:tav>
                                            <p:tav tm="100000">
                                              <p:val>
                                                <p:strVal val="#ppt_x"/>
                                              </p:val>
                                            </p:tav>
                                          </p:tavLst>
                                        </p:anim>
                                        <p:anim calcmode="lin" valueType="num">
                                          <p:cBhvr additive="base">
                                            <p:cTn id="14" dur="750" fill="hold"/>
                                            <p:tgtEl>
                                              <p:spTgt spid="40"/>
                                            </p:tgtEl>
                                            <p:attrNameLst>
                                              <p:attrName>ppt_y</p:attrName>
                                            </p:attrNameLst>
                                          </p:cBhvr>
                                          <p:tavLst>
                                            <p:tav tm="0">
                                              <p:val>
                                                <p:strVal val="0-#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additive="base">
                                            <p:cTn id="17" dur="750" fill="hold"/>
                                            <p:tgtEl>
                                              <p:spTgt spid="75"/>
                                            </p:tgtEl>
                                            <p:attrNameLst>
                                              <p:attrName>ppt_x</p:attrName>
                                            </p:attrNameLst>
                                          </p:cBhvr>
                                          <p:tavLst>
                                            <p:tav tm="0">
                                              <p:val>
                                                <p:strVal val="#ppt_x"/>
                                              </p:val>
                                            </p:tav>
                                            <p:tav tm="100000">
                                              <p:val>
                                                <p:strVal val="#ppt_x"/>
                                              </p:val>
                                            </p:tav>
                                          </p:tavLst>
                                        </p:anim>
                                        <p:anim calcmode="lin" valueType="num">
                                          <p:cBhvr additive="base">
                                            <p:cTn id="18" dur="750" fill="hold"/>
                                            <p:tgtEl>
                                              <p:spTgt spid="7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750" fill="hold"/>
                                            <p:tgtEl>
                                              <p:spTgt spid="85"/>
                                            </p:tgtEl>
                                            <p:attrNameLst>
                                              <p:attrName>ppt_x</p:attrName>
                                            </p:attrNameLst>
                                          </p:cBhvr>
                                          <p:tavLst>
                                            <p:tav tm="0">
                                              <p:val>
                                                <p:strVal val="#ppt_x"/>
                                              </p:val>
                                            </p:tav>
                                            <p:tav tm="100000">
                                              <p:val>
                                                <p:strVal val="#ppt_x"/>
                                              </p:val>
                                            </p:tav>
                                          </p:tavLst>
                                        </p:anim>
                                        <p:anim calcmode="lin" valueType="num">
                                          <p:cBhvr additive="base">
                                            <p:cTn id="22" dur="750" fill="hold"/>
                                            <p:tgtEl>
                                              <p:spTgt spid="8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56"/>
                                            </p:tgtEl>
                                            <p:attrNameLst>
                                              <p:attrName>style.visibility</p:attrName>
                                            </p:attrNameLst>
                                          </p:cBhvr>
                                          <p:to>
                                            <p:strVal val="visible"/>
                                          </p:to>
                                        </p:set>
                                        <p:anim calcmode="lin" valueType="num">
                                          <p:cBhvr additive="base">
                                            <p:cTn id="25" dur="750" fill="hold"/>
                                            <p:tgtEl>
                                              <p:spTgt spid="456"/>
                                            </p:tgtEl>
                                            <p:attrNameLst>
                                              <p:attrName>ppt_x</p:attrName>
                                            </p:attrNameLst>
                                          </p:cBhvr>
                                          <p:tavLst>
                                            <p:tav tm="0">
                                              <p:val>
                                                <p:strVal val="#ppt_x"/>
                                              </p:val>
                                            </p:tav>
                                            <p:tav tm="100000">
                                              <p:val>
                                                <p:strVal val="#ppt_x"/>
                                              </p:val>
                                            </p:tav>
                                          </p:tavLst>
                                        </p:anim>
                                        <p:anim calcmode="lin" valueType="num">
                                          <p:cBhvr additive="base">
                                            <p:cTn id="26" dur="750" fill="hold"/>
                                            <p:tgtEl>
                                              <p:spTgt spid="456"/>
                                            </p:tgtEl>
                                            <p:attrNameLst>
                                              <p:attrName>ppt_y</p:attrName>
                                            </p:attrNameLst>
                                          </p:cBhvr>
                                          <p:tavLst>
                                            <p:tav tm="0">
                                              <p:val>
                                                <p:strVal val="1+#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750" fill="hold"/>
                                            <p:tgtEl>
                                              <p:spTgt spid="33"/>
                                            </p:tgtEl>
                                            <p:attrNameLst>
                                              <p:attrName>ppt_x</p:attrName>
                                            </p:attrNameLst>
                                          </p:cBhvr>
                                          <p:tavLst>
                                            <p:tav tm="0">
                                              <p:val>
                                                <p:strVal val="#ppt_x"/>
                                              </p:val>
                                            </p:tav>
                                            <p:tav tm="100000">
                                              <p:val>
                                                <p:strVal val="#ppt_x"/>
                                              </p:val>
                                            </p:tav>
                                          </p:tavLst>
                                        </p:anim>
                                        <p:anim calcmode="lin" valueType="num">
                                          <p:cBhvr additive="base">
                                            <p:cTn id="30" dur="750" fill="hold"/>
                                            <p:tgtEl>
                                              <p:spTgt spid="33"/>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750" fill="hold"/>
                                            <p:tgtEl>
                                              <p:spTgt spid="37"/>
                                            </p:tgtEl>
                                            <p:attrNameLst>
                                              <p:attrName>ppt_x</p:attrName>
                                            </p:attrNameLst>
                                          </p:cBhvr>
                                          <p:tavLst>
                                            <p:tav tm="0">
                                              <p:val>
                                                <p:strVal val="#ppt_x"/>
                                              </p:val>
                                            </p:tav>
                                            <p:tav tm="100000">
                                              <p:val>
                                                <p:strVal val="#ppt_x"/>
                                              </p:val>
                                            </p:tav>
                                          </p:tavLst>
                                        </p:anim>
                                        <p:anim calcmode="lin" valueType="num">
                                          <p:cBhvr additive="base">
                                            <p:cTn id="34" dur="750" fill="hold"/>
                                            <p:tgtEl>
                                              <p:spTgt spid="37"/>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750" fill="hold"/>
                                            <p:tgtEl>
                                              <p:spTgt spid="42"/>
                                            </p:tgtEl>
                                            <p:attrNameLst>
                                              <p:attrName>ppt_x</p:attrName>
                                            </p:attrNameLst>
                                          </p:cBhvr>
                                          <p:tavLst>
                                            <p:tav tm="0">
                                              <p:val>
                                                <p:strVal val="#ppt_x"/>
                                              </p:val>
                                            </p:tav>
                                            <p:tav tm="100000">
                                              <p:val>
                                                <p:strVal val="#ppt_x"/>
                                              </p:val>
                                            </p:tav>
                                          </p:tavLst>
                                        </p:anim>
                                        <p:anim calcmode="lin" valueType="num">
                                          <p:cBhvr additive="base">
                                            <p:cTn id="38" dur="750" fill="hold"/>
                                            <p:tgtEl>
                                              <p:spTgt spid="42"/>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750" fill="hold"/>
                                            <p:tgtEl>
                                              <p:spTgt spid="43"/>
                                            </p:tgtEl>
                                            <p:attrNameLst>
                                              <p:attrName>ppt_x</p:attrName>
                                            </p:attrNameLst>
                                          </p:cBhvr>
                                          <p:tavLst>
                                            <p:tav tm="0">
                                              <p:val>
                                                <p:strVal val="#ppt_x"/>
                                              </p:val>
                                            </p:tav>
                                            <p:tav tm="100000">
                                              <p:val>
                                                <p:strVal val="#ppt_x"/>
                                              </p:val>
                                            </p:tav>
                                          </p:tavLst>
                                        </p:anim>
                                        <p:anim calcmode="lin" valueType="num">
                                          <p:cBhvr additive="base">
                                            <p:cTn id="42" dur="750" fill="hold"/>
                                            <p:tgtEl>
                                              <p:spTgt spid="43"/>
                                            </p:tgtEl>
                                            <p:attrNameLst>
                                              <p:attrName>ppt_y</p:attrName>
                                            </p:attrNameLst>
                                          </p:cBhvr>
                                          <p:tavLst>
                                            <p:tav tm="0">
                                              <p:val>
                                                <p:strVal val="0-#ppt_h/2"/>
                                              </p:val>
                                            </p:tav>
                                            <p:tav tm="100000">
                                              <p:val>
                                                <p:strVal val="#ppt_y"/>
                                              </p:val>
                                            </p:tav>
                                          </p:tavLst>
                                        </p:anim>
                                      </p:childTnLst>
                                    </p:cTn>
                                  </p:par>
                                  <p:par>
                                    <p:cTn id="43" presetID="8" presetClass="emph" presetSubtype="0" repeatCount="indefinite" autoRev="1" fill="hold" nodeType="withEffect">
                                      <p:stCondLst>
                                        <p:cond delay="750"/>
                                      </p:stCondLst>
                                      <p:childTnLst>
                                        <p:animRot by="-600000">
                                          <p:cBhvr>
                                            <p:cTn id="44" dur="2000" fill="hold"/>
                                            <p:tgtEl>
                                              <p:spTgt spid="29"/>
                                            </p:tgtEl>
                                            <p:attrNameLst>
                                              <p:attrName>r</p:attrName>
                                            </p:attrNameLst>
                                          </p:cBhvr>
                                        </p:animRot>
                                      </p:childTnLst>
                                    </p:cTn>
                                  </p:par>
                                  <p:par>
                                    <p:cTn id="45" presetID="8" presetClass="emph" presetSubtype="0" repeatCount="indefinite" autoRev="1" fill="hold" nodeType="withEffect">
                                      <p:stCondLst>
                                        <p:cond delay="750"/>
                                      </p:stCondLst>
                                      <p:childTnLst>
                                        <p:animRot by="-600000">
                                          <p:cBhvr>
                                            <p:cTn id="46" dur="2000" fill="hold"/>
                                            <p:tgtEl>
                                              <p:spTgt spid="33"/>
                                            </p:tgtEl>
                                            <p:attrNameLst>
                                              <p:attrName>r</p:attrName>
                                            </p:attrNameLst>
                                          </p:cBhvr>
                                        </p:animRot>
                                      </p:childTnLst>
                                    </p:cTn>
                                  </p:par>
                                  <p:par>
                                    <p:cTn id="47" presetID="8" presetClass="emph" presetSubtype="0" repeatCount="indefinite" autoRev="1" fill="hold" nodeType="withEffect">
                                      <p:stCondLst>
                                        <p:cond delay="750"/>
                                      </p:stCondLst>
                                      <p:childTnLst>
                                        <p:animRot by="-600000">
                                          <p:cBhvr>
                                            <p:cTn id="48" dur="2000" fill="hold"/>
                                            <p:tgtEl>
                                              <p:spTgt spid="37"/>
                                            </p:tgtEl>
                                            <p:attrNameLst>
                                              <p:attrName>r</p:attrName>
                                            </p:attrNameLst>
                                          </p:cBhvr>
                                        </p:animRot>
                                      </p:childTnLst>
                                    </p:cTn>
                                  </p:par>
                                  <p:par>
                                    <p:cTn id="49" presetID="8" presetClass="emph" presetSubtype="0" repeatCount="indefinite" autoRev="1" fill="hold" nodeType="withEffect">
                                      <p:stCondLst>
                                        <p:cond delay="750"/>
                                      </p:stCondLst>
                                      <p:childTnLst>
                                        <p:animRot by="-900000">
                                          <p:cBhvr>
                                            <p:cTn id="50" dur="500" fill="hold"/>
                                            <p:tgtEl>
                                              <p:spTgt spid="75"/>
                                            </p:tgtEl>
                                            <p:attrNameLst>
                                              <p:attrName>r</p:attrName>
                                            </p:attrNameLst>
                                          </p:cBhvr>
                                        </p:animRot>
                                      </p:childTnLst>
                                    </p:cTn>
                                  </p:par>
                                  <p:par>
                                    <p:cTn id="51" presetID="8" presetClass="emph" presetSubtype="0" repeatCount="indefinite" autoRev="1" fill="hold" nodeType="withEffect">
                                      <p:stCondLst>
                                        <p:cond delay="750"/>
                                      </p:stCondLst>
                                      <p:childTnLst>
                                        <p:animRot by="900000">
                                          <p:cBhvr>
                                            <p:cTn id="52" dur="500" fill="hold"/>
                                            <p:tgtEl>
                                              <p:spTgt spid="85"/>
                                            </p:tgtEl>
                                            <p:attrNameLst>
                                              <p:attrName>r</p:attrName>
                                            </p:attrNameLst>
                                          </p:cBhvr>
                                        </p:animRot>
                                      </p:childTnLst>
                                    </p:cTn>
                                  </p:par>
                                  <p:par>
                                    <p:cTn id="53" presetID="32" presetClass="emph" presetSubtype="0" repeatCount="indefinite" fill="hold" nodeType="withEffect">
                                      <p:stCondLst>
                                        <p:cond delay="750"/>
                                      </p:stCondLst>
                                      <p:childTnLst>
                                        <p:animRot by="120000">
                                          <p:cBhvr>
                                            <p:cTn id="54" dur="150" fill="hold">
                                              <p:stCondLst>
                                                <p:cond delay="0"/>
                                              </p:stCondLst>
                                            </p:cTn>
                                            <p:tgtEl>
                                              <p:spTgt spid="456"/>
                                            </p:tgtEl>
                                            <p:attrNameLst>
                                              <p:attrName>r</p:attrName>
                                            </p:attrNameLst>
                                          </p:cBhvr>
                                        </p:animRot>
                                        <p:animRot by="-240000">
                                          <p:cBhvr>
                                            <p:cTn id="55" dur="300" fill="hold">
                                              <p:stCondLst>
                                                <p:cond delay="300"/>
                                              </p:stCondLst>
                                            </p:cTn>
                                            <p:tgtEl>
                                              <p:spTgt spid="456"/>
                                            </p:tgtEl>
                                            <p:attrNameLst>
                                              <p:attrName>r</p:attrName>
                                            </p:attrNameLst>
                                          </p:cBhvr>
                                        </p:animRot>
                                        <p:animRot by="240000">
                                          <p:cBhvr>
                                            <p:cTn id="56" dur="300" fill="hold">
                                              <p:stCondLst>
                                                <p:cond delay="600"/>
                                              </p:stCondLst>
                                            </p:cTn>
                                            <p:tgtEl>
                                              <p:spTgt spid="456"/>
                                            </p:tgtEl>
                                            <p:attrNameLst>
                                              <p:attrName>r</p:attrName>
                                            </p:attrNameLst>
                                          </p:cBhvr>
                                        </p:animRot>
                                        <p:animRot by="-240000">
                                          <p:cBhvr>
                                            <p:cTn id="57" dur="300" fill="hold">
                                              <p:stCondLst>
                                                <p:cond delay="900"/>
                                              </p:stCondLst>
                                            </p:cTn>
                                            <p:tgtEl>
                                              <p:spTgt spid="456"/>
                                            </p:tgtEl>
                                            <p:attrNameLst>
                                              <p:attrName>r</p:attrName>
                                            </p:attrNameLst>
                                          </p:cBhvr>
                                        </p:animRot>
                                        <p:animRot by="120000">
                                          <p:cBhvr>
                                            <p:cTn id="58" dur="300" fill="hold">
                                              <p:stCondLst>
                                                <p:cond delay="1200"/>
                                              </p:stCondLst>
                                            </p:cTn>
                                            <p:tgtEl>
                                              <p:spTgt spid="456"/>
                                            </p:tgtEl>
                                            <p:attrNameLst>
                                              <p:attrName>r</p:attrName>
                                            </p:attrNameLst>
                                          </p:cBhvr>
                                        </p:animRot>
                                      </p:childTnLst>
                                    </p:cTn>
                                  </p:par>
                                  <p:par>
                                    <p:cTn id="59" presetID="8" presetClass="emph" presetSubtype="0" repeatCount="indefinite" autoRev="1" fill="hold" nodeType="withEffect">
                                      <p:stCondLst>
                                        <p:cond delay="750"/>
                                      </p:stCondLst>
                                      <p:childTnLst>
                                        <p:animRot by="-600000">
                                          <p:cBhvr>
                                            <p:cTn id="60" dur="2000" fill="hold"/>
                                            <p:tgtEl>
                                              <p:spTgt spid="40"/>
                                            </p:tgtEl>
                                            <p:attrNameLst>
                                              <p:attrName>r</p:attrName>
                                            </p:attrNameLst>
                                          </p:cBhvr>
                                        </p:animRot>
                                      </p:childTnLst>
                                    </p:cTn>
                                  </p:par>
                                  <p:par>
                                    <p:cTn id="61" presetID="8" presetClass="emph" presetSubtype="0" repeatCount="indefinite" autoRev="1" fill="hold" nodeType="withEffect">
                                      <p:stCondLst>
                                        <p:cond delay="750"/>
                                      </p:stCondLst>
                                      <p:childTnLst>
                                        <p:animRot by="-600000">
                                          <p:cBhvr>
                                            <p:cTn id="62" dur="2000" fill="hold"/>
                                            <p:tgtEl>
                                              <p:spTgt spid="42"/>
                                            </p:tgtEl>
                                            <p:attrNameLst>
                                              <p:attrName>r</p:attrName>
                                            </p:attrNameLst>
                                          </p:cBhvr>
                                        </p:animRot>
                                      </p:childTnLst>
                                    </p:cTn>
                                  </p:par>
                                  <p:par>
                                    <p:cTn id="63" presetID="8" presetClass="emph" presetSubtype="0" repeatCount="indefinite" autoRev="1" fill="hold" nodeType="withEffect">
                                      <p:stCondLst>
                                        <p:cond delay="750"/>
                                      </p:stCondLst>
                                      <p:childTnLst>
                                        <p:animRot by="-600000">
                                          <p:cBhvr>
                                            <p:cTn id="64" dur="2000" fill="hold"/>
                                            <p:tgtEl>
                                              <p:spTgt spid="43"/>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barn(inVertical)">
                                          <p:cBhvr>
                                            <p:cTn id="6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
                    <p:cTn id="70" fill="hold" display="0">
                      <p:stCondLst>
                        <p:cond delay="indefinite"/>
                      </p:stCondLst>
                      <p:endCondLst>
                        <p:cond evt="onStopAudio" delay="0">
                          <p:tgtEl>
                            <p:sldTgt/>
                          </p:tgtEl>
                        </p:cond>
                      </p:endCondLst>
                    </p:cTn>
                    <p:tgtEl>
                      <p:spTgt spid="2"/>
                    </p:tgtEl>
                  </p:cMediaNode>
                </p:audio>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1000">
              <a:srgbClr val="79C737"/>
            </a:gs>
            <a:gs pos="100000">
              <a:srgbClr val="2B9D2C"/>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FB3CAA-A8CE-5F53-38DF-1786B26975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51"/>
            <a:ext cx="12192000" cy="6874701"/>
          </a:xfrm>
          <a:prstGeom prst="rect">
            <a:avLst/>
          </a:prstGeom>
        </p:spPr>
      </p:pic>
      <p:pic>
        <p:nvPicPr>
          <p:cNvPr id="6" name="Picture 5">
            <a:extLst>
              <a:ext uri="{FF2B5EF4-FFF2-40B4-BE49-F238E27FC236}">
                <a16:creationId xmlns:a16="http://schemas.microsoft.com/office/drawing/2014/main" id="{1A6FE2A1-BE56-6E71-A57D-505FD5E1CB64}"/>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0" y="2802899"/>
            <a:ext cx="12192000" cy="4229375"/>
          </a:xfrm>
          <a:prstGeom prst="rect">
            <a:avLst/>
          </a:prstGeom>
        </p:spPr>
      </p:pic>
      <p:sp>
        <p:nvSpPr>
          <p:cNvPr id="36" name="Oval 35">
            <a:extLst>
              <a:ext uri="{FF2B5EF4-FFF2-40B4-BE49-F238E27FC236}">
                <a16:creationId xmlns:a16="http://schemas.microsoft.com/office/drawing/2014/main" id="{79784B16-98A3-D017-A784-31514B2D465D}"/>
              </a:ext>
            </a:extLst>
          </p:cNvPr>
          <p:cNvSpPr/>
          <p:nvPr/>
        </p:nvSpPr>
        <p:spPr>
          <a:xfrm rot="21280755">
            <a:off x="3243631" y="542622"/>
            <a:ext cx="2886379" cy="28863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8" name="Oval 47">
            <a:extLst>
              <a:ext uri="{FF2B5EF4-FFF2-40B4-BE49-F238E27FC236}">
                <a16:creationId xmlns:a16="http://schemas.microsoft.com/office/drawing/2014/main" id="{92947210-8ACC-C1F3-DFED-54BA16208644}"/>
              </a:ext>
            </a:extLst>
          </p:cNvPr>
          <p:cNvSpPr/>
          <p:nvPr/>
        </p:nvSpPr>
        <p:spPr>
          <a:xfrm rot="631900" flipH="1">
            <a:off x="6048174" y="415013"/>
            <a:ext cx="2886379" cy="28863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360" name="Group 359">
            <a:extLst>
              <a:ext uri="{FF2B5EF4-FFF2-40B4-BE49-F238E27FC236}">
                <a16:creationId xmlns:a16="http://schemas.microsoft.com/office/drawing/2014/main" id="{F2402D3F-C2C7-E843-616C-6C030B1E4C14}"/>
              </a:ext>
            </a:extLst>
          </p:cNvPr>
          <p:cNvGrpSpPr/>
          <p:nvPr/>
        </p:nvGrpSpPr>
        <p:grpSpPr>
          <a:xfrm rot="21313856">
            <a:off x="-113286" y="2563181"/>
            <a:ext cx="3887344" cy="3887342"/>
            <a:chOff x="2134403" y="1322488"/>
            <a:chExt cx="4691730" cy="4691730"/>
          </a:xfrm>
        </p:grpSpPr>
        <p:grpSp>
          <p:nvGrpSpPr>
            <p:cNvPr id="361" name="Group 360">
              <a:extLst>
                <a:ext uri="{FF2B5EF4-FFF2-40B4-BE49-F238E27FC236}">
                  <a16:creationId xmlns:a16="http://schemas.microsoft.com/office/drawing/2014/main" id="{3D00A7C0-178F-F1AA-A70B-2F1DEB9F5860}"/>
                </a:ext>
              </a:extLst>
            </p:cNvPr>
            <p:cNvGrpSpPr/>
            <p:nvPr/>
          </p:nvGrpSpPr>
          <p:grpSpPr>
            <a:xfrm rot="17944252" flipV="1">
              <a:off x="3065919" y="2077983"/>
              <a:ext cx="880564" cy="2056345"/>
              <a:chOff x="3810000" y="3100647"/>
              <a:chExt cx="880564" cy="2056345"/>
            </a:xfrm>
          </p:grpSpPr>
          <p:sp>
            <p:nvSpPr>
              <p:cNvPr id="363" name="Freeform: Shape 362">
                <a:extLst>
                  <a:ext uri="{FF2B5EF4-FFF2-40B4-BE49-F238E27FC236}">
                    <a16:creationId xmlns:a16="http://schemas.microsoft.com/office/drawing/2014/main" id="{DDC5BD6C-1048-2B2F-5AA0-8D95D448ADF6}"/>
                  </a:ext>
                </a:extLst>
              </p:cNvPr>
              <p:cNvSpPr/>
              <p:nvPr/>
            </p:nvSpPr>
            <p:spPr>
              <a:xfrm>
                <a:off x="3909980" y="3100647"/>
                <a:ext cx="474145" cy="1442380"/>
              </a:xfrm>
              <a:custGeom>
                <a:avLst/>
                <a:gdLst>
                  <a:gd name="connsiteX0" fmla="*/ 18932 w 53698"/>
                  <a:gd name="connsiteY0" fmla="*/ 163354 h 163353"/>
                  <a:gd name="connsiteX1" fmla="*/ 14170 w 53698"/>
                  <a:gd name="connsiteY1" fmla="*/ 160496 h 163353"/>
                  <a:gd name="connsiteX2" fmla="*/ 44650 w 53698"/>
                  <a:gd name="connsiteY2" fmla="*/ 1429 h 163353"/>
                  <a:gd name="connsiteX3" fmla="*/ 52270 w 53698"/>
                  <a:gd name="connsiteY3" fmla="*/ 1429 h 163353"/>
                  <a:gd name="connsiteX4" fmla="*/ 52270 w 53698"/>
                  <a:gd name="connsiteY4" fmla="*/ 9049 h 163353"/>
                  <a:gd name="connsiteX5" fmla="*/ 24647 w 53698"/>
                  <a:gd name="connsiteY5" fmla="*/ 155734 h 163353"/>
                  <a:gd name="connsiteX6" fmla="*/ 21790 w 53698"/>
                  <a:gd name="connsiteY6" fmla="*/ 163354 h 163353"/>
                  <a:gd name="connsiteX7" fmla="*/ 18932 w 53698"/>
                  <a:gd name="connsiteY7" fmla="*/ 163354 h 16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98" h="163353">
                    <a:moveTo>
                      <a:pt x="18932" y="163354"/>
                    </a:moveTo>
                    <a:cubicBezTo>
                      <a:pt x="17027" y="163354"/>
                      <a:pt x="15122" y="162401"/>
                      <a:pt x="14170" y="160496"/>
                    </a:cubicBezTo>
                    <a:cubicBezTo>
                      <a:pt x="-12500" y="104299"/>
                      <a:pt x="-1070" y="45244"/>
                      <a:pt x="44650" y="1429"/>
                    </a:cubicBezTo>
                    <a:cubicBezTo>
                      <a:pt x="46555" y="-476"/>
                      <a:pt x="50365" y="-476"/>
                      <a:pt x="52270" y="1429"/>
                    </a:cubicBezTo>
                    <a:cubicBezTo>
                      <a:pt x="54175" y="3334"/>
                      <a:pt x="54175" y="7144"/>
                      <a:pt x="52270" y="9049"/>
                    </a:cubicBezTo>
                    <a:cubicBezTo>
                      <a:pt x="32267" y="28099"/>
                      <a:pt x="-10595" y="81439"/>
                      <a:pt x="24647" y="155734"/>
                    </a:cubicBezTo>
                    <a:cubicBezTo>
                      <a:pt x="25600" y="158591"/>
                      <a:pt x="24647" y="161449"/>
                      <a:pt x="21790" y="163354"/>
                    </a:cubicBezTo>
                    <a:cubicBezTo>
                      <a:pt x="19885" y="163354"/>
                      <a:pt x="18932" y="163354"/>
                      <a:pt x="18932" y="163354"/>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364" name="Graphic 3">
                <a:extLst>
                  <a:ext uri="{FF2B5EF4-FFF2-40B4-BE49-F238E27FC236}">
                    <a16:creationId xmlns:a16="http://schemas.microsoft.com/office/drawing/2014/main" id="{EDA5D502-5180-DCA0-93D9-C59619C0F030}"/>
                  </a:ext>
                </a:extLst>
              </p:cNvPr>
              <p:cNvGrpSpPr/>
              <p:nvPr/>
            </p:nvGrpSpPr>
            <p:grpSpPr>
              <a:xfrm>
                <a:off x="3810000" y="4307544"/>
                <a:ext cx="880564" cy="849448"/>
                <a:chOff x="4757962" y="590549"/>
                <a:chExt cx="99726" cy="96202"/>
              </a:xfrm>
            </p:grpSpPr>
            <p:grpSp>
              <p:nvGrpSpPr>
                <p:cNvPr id="365" name="Graphic 3">
                  <a:extLst>
                    <a:ext uri="{FF2B5EF4-FFF2-40B4-BE49-F238E27FC236}">
                      <a16:creationId xmlns:a16="http://schemas.microsoft.com/office/drawing/2014/main" id="{B118416E-2E75-5083-5319-7906AEC260DE}"/>
                    </a:ext>
                  </a:extLst>
                </p:cNvPr>
                <p:cNvGrpSpPr/>
                <p:nvPr/>
              </p:nvGrpSpPr>
              <p:grpSpPr>
                <a:xfrm>
                  <a:off x="4757962" y="590549"/>
                  <a:ext cx="99726" cy="96202"/>
                  <a:chOff x="4757962" y="590549"/>
                  <a:chExt cx="99726" cy="96202"/>
                </a:xfrm>
              </p:grpSpPr>
              <p:sp>
                <p:nvSpPr>
                  <p:cNvPr id="368" name="Freeform: Shape 367">
                    <a:extLst>
                      <a:ext uri="{FF2B5EF4-FFF2-40B4-BE49-F238E27FC236}">
                        <a16:creationId xmlns:a16="http://schemas.microsoft.com/office/drawing/2014/main" id="{0E7B2B0A-77E1-36FC-43EE-1AF0C7BFE9FD}"/>
                      </a:ext>
                    </a:extLst>
                  </p:cNvPr>
                  <p:cNvSpPr/>
                  <p:nvPr/>
                </p:nvSpPr>
                <p:spPr>
                  <a:xfrm>
                    <a:off x="4763515" y="596362"/>
                    <a:ext cx="87997" cy="84717"/>
                  </a:xfrm>
                  <a:custGeom>
                    <a:avLst/>
                    <a:gdLst>
                      <a:gd name="connsiteX0" fmla="*/ 78042 w 87997"/>
                      <a:gd name="connsiteY0" fmla="*/ 45622 h 84717"/>
                      <a:gd name="connsiteX1" fmla="*/ 83757 w 87997"/>
                      <a:gd name="connsiteY1" fmla="*/ 18952 h 84717"/>
                      <a:gd name="connsiteX2" fmla="*/ 24702 w 87997"/>
                      <a:gd name="connsiteY2" fmla="*/ 6569 h 84717"/>
                      <a:gd name="connsiteX3" fmla="*/ 7557 w 87997"/>
                      <a:gd name="connsiteY3" fmla="*/ 70387 h 84717"/>
                      <a:gd name="connsiteX4" fmla="*/ 56134 w 87997"/>
                      <a:gd name="connsiteY4" fmla="*/ 76102 h 84717"/>
                      <a:gd name="connsiteX5" fmla="*/ 78042 w 87997"/>
                      <a:gd name="connsiteY5" fmla="*/ 45622 h 8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7" h="84717">
                        <a:moveTo>
                          <a:pt x="78042" y="45622"/>
                        </a:moveTo>
                        <a:cubicBezTo>
                          <a:pt x="86614" y="42764"/>
                          <a:pt x="92329" y="31334"/>
                          <a:pt x="83757" y="18952"/>
                        </a:cubicBezTo>
                        <a:cubicBezTo>
                          <a:pt x="74232" y="5617"/>
                          <a:pt x="53277" y="-8671"/>
                          <a:pt x="24702" y="6569"/>
                        </a:cubicBezTo>
                        <a:cubicBezTo>
                          <a:pt x="-3873" y="20857"/>
                          <a:pt x="-4826" y="51337"/>
                          <a:pt x="7557" y="70387"/>
                        </a:cubicBezTo>
                        <a:cubicBezTo>
                          <a:pt x="21844" y="93247"/>
                          <a:pt x="47562" y="83722"/>
                          <a:pt x="56134" y="76102"/>
                        </a:cubicBezTo>
                        <a:cubicBezTo>
                          <a:pt x="70422" y="82769"/>
                          <a:pt x="88519" y="69434"/>
                          <a:pt x="78042" y="45622"/>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69" name="Freeform: Shape 368">
                    <a:extLst>
                      <a:ext uri="{FF2B5EF4-FFF2-40B4-BE49-F238E27FC236}">
                        <a16:creationId xmlns:a16="http://schemas.microsoft.com/office/drawing/2014/main" id="{7C6F530D-3A36-6386-B5E6-FBCFCA690AE6}"/>
                      </a:ext>
                    </a:extLst>
                  </p:cNvPr>
                  <p:cNvSpPr/>
                  <p:nvPr/>
                </p:nvSpPr>
                <p:spPr>
                  <a:xfrm>
                    <a:off x="4757962" y="590549"/>
                    <a:ext cx="99726" cy="96202"/>
                  </a:xfrm>
                  <a:custGeom>
                    <a:avLst/>
                    <a:gdLst>
                      <a:gd name="connsiteX0" fmla="*/ 37875 w 99726"/>
                      <a:gd name="connsiteY0" fmla="*/ 96202 h 96202"/>
                      <a:gd name="connsiteX1" fmla="*/ 8348 w 99726"/>
                      <a:gd name="connsiteY1" fmla="*/ 79057 h 96202"/>
                      <a:gd name="connsiteX2" fmla="*/ 1680 w 99726"/>
                      <a:gd name="connsiteY2" fmla="*/ 37148 h 96202"/>
                      <a:gd name="connsiteX3" fmla="*/ 27398 w 99726"/>
                      <a:gd name="connsiteY3" fmla="*/ 6668 h 96202"/>
                      <a:gd name="connsiteX4" fmla="*/ 54068 w 99726"/>
                      <a:gd name="connsiteY4" fmla="*/ 0 h 96202"/>
                      <a:gd name="connsiteX5" fmla="*/ 94073 w 99726"/>
                      <a:gd name="connsiteY5" fmla="*/ 20955 h 96202"/>
                      <a:gd name="connsiteX6" fmla="*/ 98835 w 99726"/>
                      <a:gd name="connsiteY6" fmla="*/ 43815 h 96202"/>
                      <a:gd name="connsiteX7" fmla="*/ 91215 w 99726"/>
                      <a:gd name="connsiteY7" fmla="*/ 53340 h 96202"/>
                      <a:gd name="connsiteX8" fmla="*/ 89310 w 99726"/>
                      <a:gd name="connsiteY8" fmla="*/ 78105 h 96202"/>
                      <a:gd name="connsiteX9" fmla="*/ 69308 w 99726"/>
                      <a:gd name="connsiteY9" fmla="*/ 88582 h 96202"/>
                      <a:gd name="connsiteX10" fmla="*/ 69308 w 99726"/>
                      <a:gd name="connsiteY10" fmla="*/ 88582 h 96202"/>
                      <a:gd name="connsiteX11" fmla="*/ 62640 w 99726"/>
                      <a:gd name="connsiteY11" fmla="*/ 87630 h 96202"/>
                      <a:gd name="connsiteX12" fmla="*/ 37875 w 99726"/>
                      <a:gd name="connsiteY12" fmla="*/ 96202 h 96202"/>
                      <a:gd name="connsiteX13" fmla="*/ 54068 w 99726"/>
                      <a:gd name="connsiteY13" fmla="*/ 11430 h 96202"/>
                      <a:gd name="connsiteX14" fmla="*/ 32160 w 99726"/>
                      <a:gd name="connsiteY14" fmla="*/ 17145 h 96202"/>
                      <a:gd name="connsiteX15" fmla="*/ 12158 w 99726"/>
                      <a:gd name="connsiteY15" fmla="*/ 40957 h 96202"/>
                      <a:gd name="connsiteX16" fmla="*/ 16920 w 99726"/>
                      <a:gd name="connsiteY16" fmla="*/ 73343 h 96202"/>
                      <a:gd name="connsiteX17" fmla="*/ 36923 w 99726"/>
                      <a:gd name="connsiteY17" fmla="*/ 84773 h 96202"/>
                      <a:gd name="connsiteX18" fmla="*/ 56925 w 99726"/>
                      <a:gd name="connsiteY18" fmla="*/ 78105 h 96202"/>
                      <a:gd name="connsiteX19" fmla="*/ 62640 w 99726"/>
                      <a:gd name="connsiteY19" fmla="*/ 77152 h 96202"/>
                      <a:gd name="connsiteX20" fmla="*/ 68355 w 99726"/>
                      <a:gd name="connsiteY20" fmla="*/ 78105 h 96202"/>
                      <a:gd name="connsiteX21" fmla="*/ 68355 w 99726"/>
                      <a:gd name="connsiteY21" fmla="*/ 78105 h 96202"/>
                      <a:gd name="connsiteX22" fmla="*/ 78833 w 99726"/>
                      <a:gd name="connsiteY22" fmla="*/ 72390 h 96202"/>
                      <a:gd name="connsiteX23" fmla="*/ 78833 w 99726"/>
                      <a:gd name="connsiteY23" fmla="*/ 53340 h 96202"/>
                      <a:gd name="connsiteX24" fmla="*/ 78833 w 99726"/>
                      <a:gd name="connsiteY24" fmla="*/ 48577 h 96202"/>
                      <a:gd name="connsiteX25" fmla="*/ 82643 w 99726"/>
                      <a:gd name="connsiteY25" fmla="*/ 45720 h 96202"/>
                      <a:gd name="connsiteX26" fmla="*/ 87405 w 99726"/>
                      <a:gd name="connsiteY26" fmla="*/ 40957 h 96202"/>
                      <a:gd name="connsiteX27" fmla="*/ 84548 w 99726"/>
                      <a:gd name="connsiteY27" fmla="*/ 28575 h 96202"/>
                      <a:gd name="connsiteX28" fmla="*/ 54068 w 99726"/>
                      <a:gd name="connsiteY28" fmla="*/ 1143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726" h="96202">
                        <a:moveTo>
                          <a:pt x="37875" y="96202"/>
                        </a:moveTo>
                        <a:cubicBezTo>
                          <a:pt x="29303" y="96202"/>
                          <a:pt x="16920" y="93345"/>
                          <a:pt x="8348" y="79057"/>
                        </a:cubicBezTo>
                        <a:cubicBezTo>
                          <a:pt x="728" y="66675"/>
                          <a:pt x="-2130" y="51435"/>
                          <a:pt x="1680" y="37148"/>
                        </a:cubicBezTo>
                        <a:cubicBezTo>
                          <a:pt x="5490" y="23813"/>
                          <a:pt x="14063" y="13335"/>
                          <a:pt x="27398" y="6668"/>
                        </a:cubicBezTo>
                        <a:cubicBezTo>
                          <a:pt x="35970" y="1905"/>
                          <a:pt x="45495" y="0"/>
                          <a:pt x="54068" y="0"/>
                        </a:cubicBezTo>
                        <a:cubicBezTo>
                          <a:pt x="75975" y="0"/>
                          <a:pt x="89310" y="15240"/>
                          <a:pt x="94073" y="20955"/>
                        </a:cubicBezTo>
                        <a:cubicBezTo>
                          <a:pt x="99788" y="28575"/>
                          <a:pt x="100740" y="36195"/>
                          <a:pt x="98835" y="43815"/>
                        </a:cubicBezTo>
                        <a:cubicBezTo>
                          <a:pt x="97883" y="47625"/>
                          <a:pt x="95025" y="51435"/>
                          <a:pt x="91215" y="53340"/>
                        </a:cubicBezTo>
                        <a:cubicBezTo>
                          <a:pt x="94073" y="62865"/>
                          <a:pt x="93120" y="71438"/>
                          <a:pt x="89310" y="78105"/>
                        </a:cubicBezTo>
                        <a:cubicBezTo>
                          <a:pt x="84548" y="84773"/>
                          <a:pt x="77880" y="88582"/>
                          <a:pt x="69308" y="88582"/>
                        </a:cubicBezTo>
                        <a:lnTo>
                          <a:pt x="69308" y="88582"/>
                        </a:lnTo>
                        <a:cubicBezTo>
                          <a:pt x="67403" y="88582"/>
                          <a:pt x="64545" y="88582"/>
                          <a:pt x="62640" y="87630"/>
                        </a:cubicBezTo>
                        <a:cubicBezTo>
                          <a:pt x="55973" y="92393"/>
                          <a:pt x="47400" y="96202"/>
                          <a:pt x="37875" y="96202"/>
                        </a:cubicBezTo>
                        <a:close/>
                        <a:moveTo>
                          <a:pt x="54068" y="11430"/>
                        </a:moveTo>
                        <a:cubicBezTo>
                          <a:pt x="47400" y="11430"/>
                          <a:pt x="39780" y="13335"/>
                          <a:pt x="32160" y="17145"/>
                        </a:cubicBezTo>
                        <a:cubicBezTo>
                          <a:pt x="21683" y="22860"/>
                          <a:pt x="15015" y="30480"/>
                          <a:pt x="12158" y="40957"/>
                        </a:cubicBezTo>
                        <a:cubicBezTo>
                          <a:pt x="9300" y="51435"/>
                          <a:pt x="11205" y="63818"/>
                          <a:pt x="16920" y="73343"/>
                        </a:cubicBezTo>
                        <a:cubicBezTo>
                          <a:pt x="21683" y="80963"/>
                          <a:pt x="28350" y="84773"/>
                          <a:pt x="36923" y="84773"/>
                        </a:cubicBezTo>
                        <a:cubicBezTo>
                          <a:pt x="44543" y="84773"/>
                          <a:pt x="53115" y="80963"/>
                          <a:pt x="56925" y="78105"/>
                        </a:cubicBezTo>
                        <a:cubicBezTo>
                          <a:pt x="58830" y="76200"/>
                          <a:pt x="60735" y="76200"/>
                          <a:pt x="62640" y="77152"/>
                        </a:cubicBezTo>
                        <a:cubicBezTo>
                          <a:pt x="64545" y="78105"/>
                          <a:pt x="66450" y="78105"/>
                          <a:pt x="68355" y="78105"/>
                        </a:cubicBezTo>
                        <a:lnTo>
                          <a:pt x="68355" y="78105"/>
                        </a:lnTo>
                        <a:cubicBezTo>
                          <a:pt x="73118" y="78105"/>
                          <a:pt x="76928" y="76200"/>
                          <a:pt x="78833" y="72390"/>
                        </a:cubicBezTo>
                        <a:cubicBezTo>
                          <a:pt x="81690" y="67627"/>
                          <a:pt x="81690" y="60960"/>
                          <a:pt x="78833" y="53340"/>
                        </a:cubicBezTo>
                        <a:cubicBezTo>
                          <a:pt x="77880" y="51435"/>
                          <a:pt x="77880" y="50482"/>
                          <a:pt x="78833" y="48577"/>
                        </a:cubicBezTo>
                        <a:cubicBezTo>
                          <a:pt x="79785" y="46673"/>
                          <a:pt x="80738" y="45720"/>
                          <a:pt x="82643" y="45720"/>
                        </a:cubicBezTo>
                        <a:cubicBezTo>
                          <a:pt x="85500" y="44768"/>
                          <a:pt x="87405" y="42863"/>
                          <a:pt x="87405" y="40957"/>
                        </a:cubicBezTo>
                        <a:cubicBezTo>
                          <a:pt x="88358" y="37148"/>
                          <a:pt x="87405" y="32385"/>
                          <a:pt x="84548" y="28575"/>
                        </a:cubicBezTo>
                        <a:cubicBezTo>
                          <a:pt x="79785" y="21907"/>
                          <a:pt x="70260" y="11430"/>
                          <a:pt x="54068" y="1143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66" name="Freeform: Shape 365">
                  <a:extLst>
                    <a:ext uri="{FF2B5EF4-FFF2-40B4-BE49-F238E27FC236}">
                      <a16:creationId xmlns:a16="http://schemas.microsoft.com/office/drawing/2014/main" id="{F1C2A8F6-0660-11E2-A38D-B7F6DBC07DB6}"/>
                    </a:ext>
                  </a:extLst>
                </p:cNvPr>
                <p:cNvSpPr/>
                <p:nvPr/>
              </p:nvSpPr>
              <p:spPr>
                <a:xfrm>
                  <a:off x="4789731" y="623838"/>
                  <a:ext cx="43253" cy="42880"/>
                </a:xfrm>
                <a:custGeom>
                  <a:avLst/>
                  <a:gdLst>
                    <a:gd name="connsiteX0" fmla="*/ 23251 w 43253"/>
                    <a:gd name="connsiteY0" fmla="*/ 48 h 42880"/>
                    <a:gd name="connsiteX1" fmla="*/ 43253 w 43253"/>
                    <a:gd name="connsiteY1" fmla="*/ 27671 h 42880"/>
                    <a:gd name="connsiteX2" fmla="*/ 27061 w 43253"/>
                    <a:gd name="connsiteY2" fmla="*/ 39101 h 42880"/>
                    <a:gd name="connsiteX3" fmla="*/ 391 w 43253"/>
                    <a:gd name="connsiteY3" fmla="*/ 29576 h 42880"/>
                    <a:gd name="connsiteX4" fmla="*/ 23251 w 43253"/>
                    <a:gd name="connsiteY4" fmla="*/ 48 h 4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3" h="42880">
                      <a:moveTo>
                        <a:pt x="23251" y="48"/>
                      </a:moveTo>
                      <a:cubicBezTo>
                        <a:pt x="34681" y="1001"/>
                        <a:pt x="43253" y="18146"/>
                        <a:pt x="43253" y="27671"/>
                      </a:cubicBezTo>
                      <a:cubicBezTo>
                        <a:pt x="43253" y="33386"/>
                        <a:pt x="37538" y="41006"/>
                        <a:pt x="27061" y="39101"/>
                      </a:cubicBezTo>
                      <a:cubicBezTo>
                        <a:pt x="15631" y="44816"/>
                        <a:pt x="3248" y="45768"/>
                        <a:pt x="391" y="29576"/>
                      </a:cubicBezTo>
                      <a:cubicBezTo>
                        <a:pt x="-2467" y="12431"/>
                        <a:pt x="10868" y="-904"/>
                        <a:pt x="23251" y="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67" name="Freeform: Shape 366">
                  <a:extLst>
                    <a:ext uri="{FF2B5EF4-FFF2-40B4-BE49-F238E27FC236}">
                      <a16:creationId xmlns:a16="http://schemas.microsoft.com/office/drawing/2014/main" id="{69B3B7B8-9165-F71D-188A-E10B845B833B}"/>
                    </a:ext>
                  </a:extLst>
                </p:cNvPr>
                <p:cNvSpPr/>
                <p:nvPr/>
              </p:nvSpPr>
              <p:spPr>
                <a:xfrm rot="-5426770">
                  <a:off x="4815146" y="640448"/>
                  <a:ext cx="15240" cy="13335"/>
                </a:xfrm>
                <a:custGeom>
                  <a:avLst/>
                  <a:gdLst>
                    <a:gd name="connsiteX0" fmla="*/ 15241 w 15240"/>
                    <a:gd name="connsiteY0" fmla="*/ 6668 h 13335"/>
                    <a:gd name="connsiteX1" fmla="*/ 7620 w 15240"/>
                    <a:gd name="connsiteY1" fmla="*/ 13335 h 13335"/>
                    <a:gd name="connsiteX2" fmla="*/ 0 w 15240"/>
                    <a:gd name="connsiteY2" fmla="*/ 6668 h 13335"/>
                    <a:gd name="connsiteX3" fmla="*/ 7620 w 15240"/>
                    <a:gd name="connsiteY3" fmla="*/ 0 h 13335"/>
                    <a:gd name="connsiteX4" fmla="*/ 15241 w 15240"/>
                    <a:gd name="connsiteY4" fmla="*/ 6668 h 1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3335">
                      <a:moveTo>
                        <a:pt x="15241" y="6668"/>
                      </a:moveTo>
                      <a:cubicBezTo>
                        <a:pt x="15241" y="10350"/>
                        <a:pt x="11829" y="13335"/>
                        <a:pt x="7620" y="13335"/>
                      </a:cubicBezTo>
                      <a:cubicBezTo>
                        <a:pt x="3412" y="13335"/>
                        <a:pt x="0" y="10350"/>
                        <a:pt x="0" y="6668"/>
                      </a:cubicBezTo>
                      <a:cubicBezTo>
                        <a:pt x="0" y="2985"/>
                        <a:pt x="3412" y="0"/>
                        <a:pt x="7620" y="0"/>
                      </a:cubicBezTo>
                      <a:cubicBezTo>
                        <a:pt x="11829" y="0"/>
                        <a:pt x="15241" y="2985"/>
                        <a:pt x="15241" y="666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sp>
          <p:nvSpPr>
            <p:cNvPr id="362" name="Oval 361">
              <a:extLst>
                <a:ext uri="{FF2B5EF4-FFF2-40B4-BE49-F238E27FC236}">
                  <a16:creationId xmlns:a16="http://schemas.microsoft.com/office/drawing/2014/main" id="{BF06A612-2D43-6937-0F56-B7F13F144019}"/>
                </a:ext>
              </a:extLst>
            </p:cNvPr>
            <p:cNvSpPr/>
            <p:nvPr/>
          </p:nvSpPr>
          <p:spPr>
            <a:xfrm>
              <a:off x="2134403" y="1322488"/>
              <a:ext cx="4691730" cy="469173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7" name="Group 6">
            <a:extLst>
              <a:ext uri="{FF2B5EF4-FFF2-40B4-BE49-F238E27FC236}">
                <a16:creationId xmlns:a16="http://schemas.microsoft.com/office/drawing/2014/main" id="{50F0F740-48D2-4FBA-62DC-3557FBB3F0E5}"/>
              </a:ext>
            </a:extLst>
          </p:cNvPr>
          <p:cNvGrpSpPr/>
          <p:nvPr/>
        </p:nvGrpSpPr>
        <p:grpSpPr>
          <a:xfrm>
            <a:off x="-4416090" y="-3579645"/>
            <a:ext cx="18741690" cy="18741690"/>
            <a:chOff x="-4416090" y="-3579645"/>
            <a:chExt cx="18741690" cy="18741690"/>
          </a:xfrm>
        </p:grpSpPr>
        <p:grpSp>
          <p:nvGrpSpPr>
            <p:cNvPr id="2" name="Group 1">
              <a:extLst>
                <a:ext uri="{FF2B5EF4-FFF2-40B4-BE49-F238E27FC236}">
                  <a16:creationId xmlns:a16="http://schemas.microsoft.com/office/drawing/2014/main" id="{31C2348C-7FCD-4033-F7A7-A31B98C3284A}"/>
                </a:ext>
              </a:extLst>
            </p:cNvPr>
            <p:cNvGrpSpPr/>
            <p:nvPr/>
          </p:nvGrpSpPr>
          <p:grpSpPr>
            <a:xfrm>
              <a:off x="5129626" y="344758"/>
              <a:ext cx="6383691" cy="5265106"/>
              <a:chOff x="5129626" y="344758"/>
              <a:chExt cx="6383691" cy="5265106"/>
            </a:xfrm>
          </p:grpSpPr>
          <p:sp>
            <p:nvSpPr>
              <p:cNvPr id="4" name="Graphic 2">
                <a:extLst>
                  <a:ext uri="{FF2B5EF4-FFF2-40B4-BE49-F238E27FC236}">
                    <a16:creationId xmlns:a16="http://schemas.microsoft.com/office/drawing/2014/main" id="{468D7D59-F157-747E-B694-B3721795CDB5}"/>
                  </a:ext>
                </a:extLst>
              </p:cNvPr>
              <p:cNvSpPr/>
              <p:nvPr/>
            </p:nvSpPr>
            <p:spPr>
              <a:xfrm>
                <a:off x="5129626" y="344758"/>
                <a:ext cx="6383691" cy="5265106"/>
              </a:xfrm>
              <a:custGeom>
                <a:avLst/>
                <a:gdLst>
                  <a:gd name="connsiteX0" fmla="*/ 5133978 w 6383691"/>
                  <a:gd name="connsiteY0" fmla="*/ 353647 h 5265106"/>
                  <a:gd name="connsiteX1" fmla="*/ 2429359 w 6383691"/>
                  <a:gd name="connsiteY1" fmla="*/ 13072 h 5265106"/>
                  <a:gd name="connsiteX2" fmla="*/ 254392 w 6383691"/>
                  <a:gd name="connsiteY2" fmla="*/ 712148 h 5265106"/>
                  <a:gd name="connsiteX3" fmla="*/ 688259 w 6383691"/>
                  <a:gd name="connsiteY3" fmla="*/ 4094004 h 5265106"/>
                  <a:gd name="connsiteX4" fmla="*/ 1420761 w 6383691"/>
                  <a:gd name="connsiteY4" fmla="*/ 4416655 h 5265106"/>
                  <a:gd name="connsiteX5" fmla="*/ 1060145 w 6383691"/>
                  <a:gd name="connsiteY5" fmla="*/ 5265107 h 5265106"/>
                  <a:gd name="connsiteX6" fmla="*/ 2496974 w 6383691"/>
                  <a:gd name="connsiteY6" fmla="*/ 4488355 h 5265106"/>
                  <a:gd name="connsiteX7" fmla="*/ 3635168 w 6383691"/>
                  <a:gd name="connsiteY7" fmla="*/ 4452505 h 5265106"/>
                  <a:gd name="connsiteX8" fmla="*/ 6244000 w 6383691"/>
                  <a:gd name="connsiteY8" fmla="*/ 3173853 h 5265106"/>
                  <a:gd name="connsiteX9" fmla="*/ 5133978 w 6383691"/>
                  <a:gd name="connsiteY9" fmla="*/ 353647 h 526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3691" h="5265106" fill="none" extrusionOk="0">
                    <a:moveTo>
                      <a:pt x="5133978" y="353647"/>
                    </a:moveTo>
                    <a:cubicBezTo>
                      <a:pt x="3835893" y="96777"/>
                      <a:pt x="3494381" y="277933"/>
                      <a:pt x="2429359" y="13072"/>
                    </a:cubicBezTo>
                    <a:cubicBezTo>
                      <a:pt x="1634053" y="-36911"/>
                      <a:pt x="824712" y="176062"/>
                      <a:pt x="254392" y="712148"/>
                    </a:cubicBezTo>
                    <a:cubicBezTo>
                      <a:pt x="-359114" y="1502416"/>
                      <a:pt x="116649" y="3678340"/>
                      <a:pt x="688259" y="4094004"/>
                    </a:cubicBezTo>
                    <a:cubicBezTo>
                      <a:pt x="859065" y="4247517"/>
                      <a:pt x="1140313" y="4394619"/>
                      <a:pt x="1420761" y="4416655"/>
                    </a:cubicBezTo>
                    <a:cubicBezTo>
                      <a:pt x="1475955" y="4708596"/>
                      <a:pt x="1443157" y="5036268"/>
                      <a:pt x="1060145" y="5265107"/>
                    </a:cubicBezTo>
                    <a:cubicBezTo>
                      <a:pt x="961490" y="5292400"/>
                      <a:pt x="2104941" y="5217779"/>
                      <a:pt x="2496974" y="4488355"/>
                    </a:cubicBezTo>
                    <a:cubicBezTo>
                      <a:pt x="2956619" y="4474965"/>
                      <a:pt x="3346022" y="4452225"/>
                      <a:pt x="3635168" y="4452505"/>
                    </a:cubicBezTo>
                    <a:cubicBezTo>
                      <a:pt x="4586929" y="4262947"/>
                      <a:pt x="5942272" y="4549987"/>
                      <a:pt x="6244000" y="3173853"/>
                    </a:cubicBezTo>
                    <a:cubicBezTo>
                      <a:pt x="6459596" y="2194791"/>
                      <a:pt x="6268846" y="502648"/>
                      <a:pt x="5133978" y="353647"/>
                    </a:cubicBezTo>
                    <a:close/>
                  </a:path>
                  <a:path w="6383691" h="5265106" stroke="0" extrusionOk="0">
                    <a:moveTo>
                      <a:pt x="5133978" y="353647"/>
                    </a:moveTo>
                    <a:cubicBezTo>
                      <a:pt x="4653849" y="229745"/>
                      <a:pt x="3521841" y="285092"/>
                      <a:pt x="2429359" y="13072"/>
                    </a:cubicBezTo>
                    <a:cubicBezTo>
                      <a:pt x="1851510" y="44108"/>
                      <a:pt x="664849" y="-28692"/>
                      <a:pt x="254392" y="712148"/>
                    </a:cubicBezTo>
                    <a:cubicBezTo>
                      <a:pt x="-252524" y="1474496"/>
                      <a:pt x="133452" y="3522010"/>
                      <a:pt x="688259" y="4094004"/>
                    </a:cubicBezTo>
                    <a:cubicBezTo>
                      <a:pt x="863080" y="4256716"/>
                      <a:pt x="1139062" y="4409594"/>
                      <a:pt x="1420761" y="4416655"/>
                    </a:cubicBezTo>
                    <a:cubicBezTo>
                      <a:pt x="1427349" y="4766017"/>
                      <a:pt x="1376585" y="5085713"/>
                      <a:pt x="1060145" y="5265107"/>
                    </a:cubicBezTo>
                    <a:cubicBezTo>
                      <a:pt x="1048206" y="5240800"/>
                      <a:pt x="1964724" y="5241492"/>
                      <a:pt x="2496974" y="4488355"/>
                    </a:cubicBezTo>
                    <a:cubicBezTo>
                      <a:pt x="2875233" y="4486348"/>
                      <a:pt x="3336180" y="4413213"/>
                      <a:pt x="3635168" y="4452505"/>
                    </a:cubicBezTo>
                    <a:cubicBezTo>
                      <a:pt x="4671014" y="4578990"/>
                      <a:pt x="5811850" y="4324486"/>
                      <a:pt x="6244000" y="3173853"/>
                    </a:cubicBezTo>
                    <a:cubicBezTo>
                      <a:pt x="6593548" y="2178974"/>
                      <a:pt x="6251147" y="813540"/>
                      <a:pt x="5133978" y="353647"/>
                    </a:cubicBezTo>
                    <a:close/>
                  </a:path>
                </a:pathLst>
              </a:custGeom>
              <a:solidFill>
                <a:srgbClr val="FFFFFF"/>
              </a:solidFill>
              <a:ln w="38100" cap="flat">
                <a:solidFill>
                  <a:srgbClr val="5E250C"/>
                </a:solidFill>
                <a:prstDash val="solid"/>
                <a:miter/>
                <a:extLst>
                  <a:ext uri="{C807C97D-BFC1-408E-A445-0C87EB9F89A2}">
                    <ask:lineSketchStyleProps xmlns:ask="http://schemas.microsoft.com/office/drawing/2018/sketchyshapes" sd="3574239762">
                      <a:custGeom>
                        <a:avLst/>
                        <a:gdLst>
                          <a:gd name="connsiteX0" fmla="*/ 5444125 w 6769333"/>
                          <a:gd name="connsiteY0" fmla="*/ 353647 h 5265106"/>
                          <a:gd name="connsiteX1" fmla="*/ 2576118 w 6769333"/>
                          <a:gd name="connsiteY1" fmla="*/ 13072 h 5265106"/>
                          <a:gd name="connsiteX2" fmla="*/ 269761 w 6769333"/>
                          <a:gd name="connsiteY2" fmla="*/ 712148 h 5265106"/>
                          <a:gd name="connsiteX3" fmla="*/ 729838 w 6769333"/>
                          <a:gd name="connsiteY3" fmla="*/ 4094004 h 5265106"/>
                          <a:gd name="connsiteX4" fmla="*/ 1506590 w 6769333"/>
                          <a:gd name="connsiteY4" fmla="*/ 4416655 h 5265106"/>
                          <a:gd name="connsiteX5" fmla="*/ 1124189 w 6769333"/>
                          <a:gd name="connsiteY5" fmla="*/ 5265107 h 5265106"/>
                          <a:gd name="connsiteX6" fmla="*/ 2647818 w 6769333"/>
                          <a:gd name="connsiteY6" fmla="*/ 4488355 h 5265106"/>
                          <a:gd name="connsiteX7" fmla="*/ 3854771 w 6769333"/>
                          <a:gd name="connsiteY7" fmla="*/ 4452505 h 5265106"/>
                          <a:gd name="connsiteX8" fmla="*/ 6621204 w 6769333"/>
                          <a:gd name="connsiteY8" fmla="*/ 3173853 h 5265106"/>
                          <a:gd name="connsiteX9" fmla="*/ 5444125 w 6769333"/>
                          <a:gd name="connsiteY9" fmla="*/ 353647 h 526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9333" h="5265106">
                            <a:moveTo>
                              <a:pt x="5444125" y="353647"/>
                            </a:moveTo>
                            <a:lnTo>
                              <a:pt x="2576118" y="13072"/>
                            </a:lnTo>
                            <a:cubicBezTo>
                              <a:pt x="1859116" y="-40704"/>
                              <a:pt x="783613" y="48922"/>
                              <a:pt x="269761" y="712148"/>
                            </a:cubicBezTo>
                            <a:cubicBezTo>
                              <a:pt x="-297865" y="1482924"/>
                              <a:pt x="114411" y="3532353"/>
                              <a:pt x="729838" y="4094004"/>
                            </a:cubicBezTo>
                            <a:cubicBezTo>
                              <a:pt x="909088" y="4261305"/>
                              <a:pt x="1189914" y="4362880"/>
                              <a:pt x="1506590" y="4416655"/>
                            </a:cubicBezTo>
                            <a:cubicBezTo>
                              <a:pt x="1518540" y="4703456"/>
                              <a:pt x="1464765" y="5073906"/>
                              <a:pt x="1124189" y="5265107"/>
                            </a:cubicBezTo>
                            <a:cubicBezTo>
                              <a:pt x="1124189" y="5265107"/>
                              <a:pt x="2229567" y="5229257"/>
                              <a:pt x="2647818" y="4488355"/>
                            </a:cubicBezTo>
                            <a:cubicBezTo>
                              <a:pt x="3101919" y="4482380"/>
                              <a:pt x="3544070" y="4452505"/>
                              <a:pt x="3854771" y="4452505"/>
                            </a:cubicBezTo>
                            <a:cubicBezTo>
                              <a:pt x="4882474" y="4452505"/>
                              <a:pt x="6208928" y="4350930"/>
                              <a:pt x="6621204" y="3173853"/>
                            </a:cubicBezTo>
                            <a:cubicBezTo>
                              <a:pt x="7033479" y="2098351"/>
                              <a:pt x="6567428" y="664348"/>
                              <a:pt x="5444125" y="353647"/>
                            </a:cubicBez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2" name="TextBox 21">
                <a:extLst>
                  <a:ext uri="{FF2B5EF4-FFF2-40B4-BE49-F238E27FC236}">
                    <a16:creationId xmlns:a16="http://schemas.microsoft.com/office/drawing/2014/main" id="{EF68D279-FBCA-80C3-E728-5980E8576592}"/>
                  </a:ext>
                </a:extLst>
              </p:cNvPr>
              <p:cNvSpPr txBox="1"/>
              <p:nvPr/>
            </p:nvSpPr>
            <p:spPr>
              <a:xfrm>
                <a:off x="5976692" y="910901"/>
                <a:ext cx="4688661" cy="301621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ali" panose="00000500000000000000" pitchFamily="2" charset="-34"/>
                  </a:rPr>
                  <a:t>Mình đang trên đường phiêu lưu đến vùng đất thần kì. Nhưng trên đường đi mình gặp rất nhiều chướng ngại vật. Các bạn hãy giải đáp những câu hỏi để loại bỏ các chướng ngại vật đó giúp mình nhé!</a:t>
                </a:r>
                <a:endParaRPr kumimoji="0" lang="en-US"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sp>
          <p:nvSpPr>
            <p:cNvPr id="3" name="Oval 2">
              <a:extLst>
                <a:ext uri="{FF2B5EF4-FFF2-40B4-BE49-F238E27FC236}">
                  <a16:creationId xmlns:a16="http://schemas.microsoft.com/office/drawing/2014/main" id="{A5A04E87-CE6A-49D6-381C-C5F98EA30AFF}"/>
                </a:ext>
              </a:extLst>
            </p:cNvPr>
            <p:cNvSpPr/>
            <p:nvPr/>
          </p:nvSpPr>
          <p:spPr>
            <a:xfrm>
              <a:off x="-4416090" y="-3579645"/>
              <a:ext cx="18741690" cy="187416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50" name="Group 349">
            <a:extLst>
              <a:ext uri="{FF2B5EF4-FFF2-40B4-BE49-F238E27FC236}">
                <a16:creationId xmlns:a16="http://schemas.microsoft.com/office/drawing/2014/main" id="{A0BDFF3E-C88E-E643-4192-CC4783B95DF1}"/>
              </a:ext>
            </a:extLst>
          </p:cNvPr>
          <p:cNvGrpSpPr/>
          <p:nvPr/>
        </p:nvGrpSpPr>
        <p:grpSpPr>
          <a:xfrm rot="21399583">
            <a:off x="2545517" y="2626765"/>
            <a:ext cx="3787267" cy="3787265"/>
            <a:chOff x="5716056" y="1382881"/>
            <a:chExt cx="4570944" cy="4570944"/>
          </a:xfrm>
        </p:grpSpPr>
        <p:grpSp>
          <p:nvGrpSpPr>
            <p:cNvPr id="351" name="Group 350">
              <a:extLst>
                <a:ext uri="{FF2B5EF4-FFF2-40B4-BE49-F238E27FC236}">
                  <a16:creationId xmlns:a16="http://schemas.microsoft.com/office/drawing/2014/main" id="{CE73012C-AD4A-F548-8A24-CD978B99FF2D}"/>
                </a:ext>
              </a:extLst>
            </p:cNvPr>
            <p:cNvGrpSpPr/>
            <p:nvPr/>
          </p:nvGrpSpPr>
          <p:grpSpPr>
            <a:xfrm rot="3655748" flipH="1" flipV="1">
              <a:off x="8574365" y="1986847"/>
              <a:ext cx="880564" cy="2056345"/>
              <a:chOff x="3810000" y="3100647"/>
              <a:chExt cx="880564" cy="2056345"/>
            </a:xfrm>
          </p:grpSpPr>
          <p:sp>
            <p:nvSpPr>
              <p:cNvPr id="353" name="Freeform: Shape 352">
                <a:extLst>
                  <a:ext uri="{FF2B5EF4-FFF2-40B4-BE49-F238E27FC236}">
                    <a16:creationId xmlns:a16="http://schemas.microsoft.com/office/drawing/2014/main" id="{E0077453-F72B-C4AF-B0A2-B313D77F62F2}"/>
                  </a:ext>
                </a:extLst>
              </p:cNvPr>
              <p:cNvSpPr/>
              <p:nvPr/>
            </p:nvSpPr>
            <p:spPr>
              <a:xfrm>
                <a:off x="3909980" y="3100647"/>
                <a:ext cx="474145" cy="1442380"/>
              </a:xfrm>
              <a:custGeom>
                <a:avLst/>
                <a:gdLst>
                  <a:gd name="connsiteX0" fmla="*/ 18932 w 53698"/>
                  <a:gd name="connsiteY0" fmla="*/ 163354 h 163353"/>
                  <a:gd name="connsiteX1" fmla="*/ 14170 w 53698"/>
                  <a:gd name="connsiteY1" fmla="*/ 160496 h 163353"/>
                  <a:gd name="connsiteX2" fmla="*/ 44650 w 53698"/>
                  <a:gd name="connsiteY2" fmla="*/ 1429 h 163353"/>
                  <a:gd name="connsiteX3" fmla="*/ 52270 w 53698"/>
                  <a:gd name="connsiteY3" fmla="*/ 1429 h 163353"/>
                  <a:gd name="connsiteX4" fmla="*/ 52270 w 53698"/>
                  <a:gd name="connsiteY4" fmla="*/ 9049 h 163353"/>
                  <a:gd name="connsiteX5" fmla="*/ 24647 w 53698"/>
                  <a:gd name="connsiteY5" fmla="*/ 155734 h 163353"/>
                  <a:gd name="connsiteX6" fmla="*/ 21790 w 53698"/>
                  <a:gd name="connsiteY6" fmla="*/ 163354 h 163353"/>
                  <a:gd name="connsiteX7" fmla="*/ 18932 w 53698"/>
                  <a:gd name="connsiteY7" fmla="*/ 163354 h 16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98" h="163353">
                    <a:moveTo>
                      <a:pt x="18932" y="163354"/>
                    </a:moveTo>
                    <a:cubicBezTo>
                      <a:pt x="17027" y="163354"/>
                      <a:pt x="15122" y="162401"/>
                      <a:pt x="14170" y="160496"/>
                    </a:cubicBezTo>
                    <a:cubicBezTo>
                      <a:pt x="-12500" y="104299"/>
                      <a:pt x="-1070" y="45244"/>
                      <a:pt x="44650" y="1429"/>
                    </a:cubicBezTo>
                    <a:cubicBezTo>
                      <a:pt x="46555" y="-476"/>
                      <a:pt x="50365" y="-476"/>
                      <a:pt x="52270" y="1429"/>
                    </a:cubicBezTo>
                    <a:cubicBezTo>
                      <a:pt x="54175" y="3334"/>
                      <a:pt x="54175" y="7144"/>
                      <a:pt x="52270" y="9049"/>
                    </a:cubicBezTo>
                    <a:cubicBezTo>
                      <a:pt x="32267" y="28099"/>
                      <a:pt x="-10595" y="81439"/>
                      <a:pt x="24647" y="155734"/>
                    </a:cubicBezTo>
                    <a:cubicBezTo>
                      <a:pt x="25600" y="158591"/>
                      <a:pt x="24647" y="161449"/>
                      <a:pt x="21790" y="163354"/>
                    </a:cubicBezTo>
                    <a:cubicBezTo>
                      <a:pt x="19885" y="163354"/>
                      <a:pt x="18932" y="163354"/>
                      <a:pt x="18932" y="163354"/>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354" name="Graphic 3">
                <a:extLst>
                  <a:ext uri="{FF2B5EF4-FFF2-40B4-BE49-F238E27FC236}">
                    <a16:creationId xmlns:a16="http://schemas.microsoft.com/office/drawing/2014/main" id="{5F68E8BC-F1E2-32D5-85F7-249FCC53D1B3}"/>
                  </a:ext>
                </a:extLst>
              </p:cNvPr>
              <p:cNvGrpSpPr/>
              <p:nvPr/>
            </p:nvGrpSpPr>
            <p:grpSpPr>
              <a:xfrm>
                <a:off x="3810000" y="4307544"/>
                <a:ext cx="880564" cy="849448"/>
                <a:chOff x="4757962" y="590549"/>
                <a:chExt cx="99726" cy="96202"/>
              </a:xfrm>
            </p:grpSpPr>
            <p:grpSp>
              <p:nvGrpSpPr>
                <p:cNvPr id="355" name="Graphic 3">
                  <a:extLst>
                    <a:ext uri="{FF2B5EF4-FFF2-40B4-BE49-F238E27FC236}">
                      <a16:creationId xmlns:a16="http://schemas.microsoft.com/office/drawing/2014/main" id="{5418A02D-D4A2-9634-D0E6-03B1E67D5A85}"/>
                    </a:ext>
                  </a:extLst>
                </p:cNvPr>
                <p:cNvGrpSpPr/>
                <p:nvPr/>
              </p:nvGrpSpPr>
              <p:grpSpPr>
                <a:xfrm>
                  <a:off x="4757962" y="590549"/>
                  <a:ext cx="99726" cy="96202"/>
                  <a:chOff x="4757962" y="590549"/>
                  <a:chExt cx="99726" cy="96202"/>
                </a:xfrm>
              </p:grpSpPr>
              <p:sp>
                <p:nvSpPr>
                  <p:cNvPr id="358" name="Freeform: Shape 357">
                    <a:extLst>
                      <a:ext uri="{FF2B5EF4-FFF2-40B4-BE49-F238E27FC236}">
                        <a16:creationId xmlns:a16="http://schemas.microsoft.com/office/drawing/2014/main" id="{81DABF28-7B84-3BBD-C4A1-5209F41A58C8}"/>
                      </a:ext>
                    </a:extLst>
                  </p:cNvPr>
                  <p:cNvSpPr/>
                  <p:nvPr/>
                </p:nvSpPr>
                <p:spPr>
                  <a:xfrm>
                    <a:off x="4763515" y="596362"/>
                    <a:ext cx="87997" cy="84717"/>
                  </a:xfrm>
                  <a:custGeom>
                    <a:avLst/>
                    <a:gdLst>
                      <a:gd name="connsiteX0" fmla="*/ 78042 w 87997"/>
                      <a:gd name="connsiteY0" fmla="*/ 45622 h 84717"/>
                      <a:gd name="connsiteX1" fmla="*/ 83757 w 87997"/>
                      <a:gd name="connsiteY1" fmla="*/ 18952 h 84717"/>
                      <a:gd name="connsiteX2" fmla="*/ 24702 w 87997"/>
                      <a:gd name="connsiteY2" fmla="*/ 6569 h 84717"/>
                      <a:gd name="connsiteX3" fmla="*/ 7557 w 87997"/>
                      <a:gd name="connsiteY3" fmla="*/ 70387 h 84717"/>
                      <a:gd name="connsiteX4" fmla="*/ 56134 w 87997"/>
                      <a:gd name="connsiteY4" fmla="*/ 76102 h 84717"/>
                      <a:gd name="connsiteX5" fmla="*/ 78042 w 87997"/>
                      <a:gd name="connsiteY5" fmla="*/ 45622 h 8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97" h="84717">
                        <a:moveTo>
                          <a:pt x="78042" y="45622"/>
                        </a:moveTo>
                        <a:cubicBezTo>
                          <a:pt x="86614" y="42764"/>
                          <a:pt x="92329" y="31334"/>
                          <a:pt x="83757" y="18952"/>
                        </a:cubicBezTo>
                        <a:cubicBezTo>
                          <a:pt x="74232" y="5617"/>
                          <a:pt x="53277" y="-8671"/>
                          <a:pt x="24702" y="6569"/>
                        </a:cubicBezTo>
                        <a:cubicBezTo>
                          <a:pt x="-3873" y="20857"/>
                          <a:pt x="-4826" y="51337"/>
                          <a:pt x="7557" y="70387"/>
                        </a:cubicBezTo>
                        <a:cubicBezTo>
                          <a:pt x="21844" y="93247"/>
                          <a:pt x="47562" y="83722"/>
                          <a:pt x="56134" y="76102"/>
                        </a:cubicBezTo>
                        <a:cubicBezTo>
                          <a:pt x="70422" y="82769"/>
                          <a:pt x="88519" y="69434"/>
                          <a:pt x="78042" y="45622"/>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59" name="Freeform: Shape 358">
                    <a:extLst>
                      <a:ext uri="{FF2B5EF4-FFF2-40B4-BE49-F238E27FC236}">
                        <a16:creationId xmlns:a16="http://schemas.microsoft.com/office/drawing/2014/main" id="{46C0C3A6-747F-F35B-9085-C9EC83494B20}"/>
                      </a:ext>
                    </a:extLst>
                  </p:cNvPr>
                  <p:cNvSpPr/>
                  <p:nvPr/>
                </p:nvSpPr>
                <p:spPr>
                  <a:xfrm>
                    <a:off x="4757962" y="590549"/>
                    <a:ext cx="99726" cy="96202"/>
                  </a:xfrm>
                  <a:custGeom>
                    <a:avLst/>
                    <a:gdLst>
                      <a:gd name="connsiteX0" fmla="*/ 37875 w 99726"/>
                      <a:gd name="connsiteY0" fmla="*/ 96202 h 96202"/>
                      <a:gd name="connsiteX1" fmla="*/ 8348 w 99726"/>
                      <a:gd name="connsiteY1" fmla="*/ 79057 h 96202"/>
                      <a:gd name="connsiteX2" fmla="*/ 1680 w 99726"/>
                      <a:gd name="connsiteY2" fmla="*/ 37148 h 96202"/>
                      <a:gd name="connsiteX3" fmla="*/ 27398 w 99726"/>
                      <a:gd name="connsiteY3" fmla="*/ 6668 h 96202"/>
                      <a:gd name="connsiteX4" fmla="*/ 54068 w 99726"/>
                      <a:gd name="connsiteY4" fmla="*/ 0 h 96202"/>
                      <a:gd name="connsiteX5" fmla="*/ 94073 w 99726"/>
                      <a:gd name="connsiteY5" fmla="*/ 20955 h 96202"/>
                      <a:gd name="connsiteX6" fmla="*/ 98835 w 99726"/>
                      <a:gd name="connsiteY6" fmla="*/ 43815 h 96202"/>
                      <a:gd name="connsiteX7" fmla="*/ 91215 w 99726"/>
                      <a:gd name="connsiteY7" fmla="*/ 53340 h 96202"/>
                      <a:gd name="connsiteX8" fmla="*/ 89310 w 99726"/>
                      <a:gd name="connsiteY8" fmla="*/ 78105 h 96202"/>
                      <a:gd name="connsiteX9" fmla="*/ 69308 w 99726"/>
                      <a:gd name="connsiteY9" fmla="*/ 88582 h 96202"/>
                      <a:gd name="connsiteX10" fmla="*/ 69308 w 99726"/>
                      <a:gd name="connsiteY10" fmla="*/ 88582 h 96202"/>
                      <a:gd name="connsiteX11" fmla="*/ 62640 w 99726"/>
                      <a:gd name="connsiteY11" fmla="*/ 87630 h 96202"/>
                      <a:gd name="connsiteX12" fmla="*/ 37875 w 99726"/>
                      <a:gd name="connsiteY12" fmla="*/ 96202 h 96202"/>
                      <a:gd name="connsiteX13" fmla="*/ 54068 w 99726"/>
                      <a:gd name="connsiteY13" fmla="*/ 11430 h 96202"/>
                      <a:gd name="connsiteX14" fmla="*/ 32160 w 99726"/>
                      <a:gd name="connsiteY14" fmla="*/ 17145 h 96202"/>
                      <a:gd name="connsiteX15" fmla="*/ 12158 w 99726"/>
                      <a:gd name="connsiteY15" fmla="*/ 40957 h 96202"/>
                      <a:gd name="connsiteX16" fmla="*/ 16920 w 99726"/>
                      <a:gd name="connsiteY16" fmla="*/ 73343 h 96202"/>
                      <a:gd name="connsiteX17" fmla="*/ 36923 w 99726"/>
                      <a:gd name="connsiteY17" fmla="*/ 84773 h 96202"/>
                      <a:gd name="connsiteX18" fmla="*/ 56925 w 99726"/>
                      <a:gd name="connsiteY18" fmla="*/ 78105 h 96202"/>
                      <a:gd name="connsiteX19" fmla="*/ 62640 w 99726"/>
                      <a:gd name="connsiteY19" fmla="*/ 77152 h 96202"/>
                      <a:gd name="connsiteX20" fmla="*/ 68355 w 99726"/>
                      <a:gd name="connsiteY20" fmla="*/ 78105 h 96202"/>
                      <a:gd name="connsiteX21" fmla="*/ 68355 w 99726"/>
                      <a:gd name="connsiteY21" fmla="*/ 78105 h 96202"/>
                      <a:gd name="connsiteX22" fmla="*/ 78833 w 99726"/>
                      <a:gd name="connsiteY22" fmla="*/ 72390 h 96202"/>
                      <a:gd name="connsiteX23" fmla="*/ 78833 w 99726"/>
                      <a:gd name="connsiteY23" fmla="*/ 53340 h 96202"/>
                      <a:gd name="connsiteX24" fmla="*/ 78833 w 99726"/>
                      <a:gd name="connsiteY24" fmla="*/ 48577 h 96202"/>
                      <a:gd name="connsiteX25" fmla="*/ 82643 w 99726"/>
                      <a:gd name="connsiteY25" fmla="*/ 45720 h 96202"/>
                      <a:gd name="connsiteX26" fmla="*/ 87405 w 99726"/>
                      <a:gd name="connsiteY26" fmla="*/ 40957 h 96202"/>
                      <a:gd name="connsiteX27" fmla="*/ 84548 w 99726"/>
                      <a:gd name="connsiteY27" fmla="*/ 28575 h 96202"/>
                      <a:gd name="connsiteX28" fmla="*/ 54068 w 99726"/>
                      <a:gd name="connsiteY28" fmla="*/ 1143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726" h="96202">
                        <a:moveTo>
                          <a:pt x="37875" y="96202"/>
                        </a:moveTo>
                        <a:cubicBezTo>
                          <a:pt x="29303" y="96202"/>
                          <a:pt x="16920" y="93345"/>
                          <a:pt x="8348" y="79057"/>
                        </a:cubicBezTo>
                        <a:cubicBezTo>
                          <a:pt x="728" y="66675"/>
                          <a:pt x="-2130" y="51435"/>
                          <a:pt x="1680" y="37148"/>
                        </a:cubicBezTo>
                        <a:cubicBezTo>
                          <a:pt x="5490" y="23813"/>
                          <a:pt x="14063" y="13335"/>
                          <a:pt x="27398" y="6668"/>
                        </a:cubicBezTo>
                        <a:cubicBezTo>
                          <a:pt x="35970" y="1905"/>
                          <a:pt x="45495" y="0"/>
                          <a:pt x="54068" y="0"/>
                        </a:cubicBezTo>
                        <a:cubicBezTo>
                          <a:pt x="75975" y="0"/>
                          <a:pt x="89310" y="15240"/>
                          <a:pt x="94073" y="20955"/>
                        </a:cubicBezTo>
                        <a:cubicBezTo>
                          <a:pt x="99788" y="28575"/>
                          <a:pt x="100740" y="36195"/>
                          <a:pt x="98835" y="43815"/>
                        </a:cubicBezTo>
                        <a:cubicBezTo>
                          <a:pt x="97883" y="47625"/>
                          <a:pt x="95025" y="51435"/>
                          <a:pt x="91215" y="53340"/>
                        </a:cubicBezTo>
                        <a:cubicBezTo>
                          <a:pt x="94073" y="62865"/>
                          <a:pt x="93120" y="71438"/>
                          <a:pt x="89310" y="78105"/>
                        </a:cubicBezTo>
                        <a:cubicBezTo>
                          <a:pt x="84548" y="84773"/>
                          <a:pt x="77880" y="88582"/>
                          <a:pt x="69308" y="88582"/>
                        </a:cubicBezTo>
                        <a:lnTo>
                          <a:pt x="69308" y="88582"/>
                        </a:lnTo>
                        <a:cubicBezTo>
                          <a:pt x="67403" y="88582"/>
                          <a:pt x="64545" y="88582"/>
                          <a:pt x="62640" y="87630"/>
                        </a:cubicBezTo>
                        <a:cubicBezTo>
                          <a:pt x="55973" y="92393"/>
                          <a:pt x="47400" y="96202"/>
                          <a:pt x="37875" y="96202"/>
                        </a:cubicBezTo>
                        <a:close/>
                        <a:moveTo>
                          <a:pt x="54068" y="11430"/>
                        </a:moveTo>
                        <a:cubicBezTo>
                          <a:pt x="47400" y="11430"/>
                          <a:pt x="39780" y="13335"/>
                          <a:pt x="32160" y="17145"/>
                        </a:cubicBezTo>
                        <a:cubicBezTo>
                          <a:pt x="21683" y="22860"/>
                          <a:pt x="15015" y="30480"/>
                          <a:pt x="12158" y="40957"/>
                        </a:cubicBezTo>
                        <a:cubicBezTo>
                          <a:pt x="9300" y="51435"/>
                          <a:pt x="11205" y="63818"/>
                          <a:pt x="16920" y="73343"/>
                        </a:cubicBezTo>
                        <a:cubicBezTo>
                          <a:pt x="21683" y="80963"/>
                          <a:pt x="28350" y="84773"/>
                          <a:pt x="36923" y="84773"/>
                        </a:cubicBezTo>
                        <a:cubicBezTo>
                          <a:pt x="44543" y="84773"/>
                          <a:pt x="53115" y="80963"/>
                          <a:pt x="56925" y="78105"/>
                        </a:cubicBezTo>
                        <a:cubicBezTo>
                          <a:pt x="58830" y="76200"/>
                          <a:pt x="60735" y="76200"/>
                          <a:pt x="62640" y="77152"/>
                        </a:cubicBezTo>
                        <a:cubicBezTo>
                          <a:pt x="64545" y="78105"/>
                          <a:pt x="66450" y="78105"/>
                          <a:pt x="68355" y="78105"/>
                        </a:cubicBezTo>
                        <a:lnTo>
                          <a:pt x="68355" y="78105"/>
                        </a:lnTo>
                        <a:cubicBezTo>
                          <a:pt x="73118" y="78105"/>
                          <a:pt x="76928" y="76200"/>
                          <a:pt x="78833" y="72390"/>
                        </a:cubicBezTo>
                        <a:cubicBezTo>
                          <a:pt x="81690" y="67627"/>
                          <a:pt x="81690" y="60960"/>
                          <a:pt x="78833" y="53340"/>
                        </a:cubicBezTo>
                        <a:cubicBezTo>
                          <a:pt x="77880" y="51435"/>
                          <a:pt x="77880" y="50482"/>
                          <a:pt x="78833" y="48577"/>
                        </a:cubicBezTo>
                        <a:cubicBezTo>
                          <a:pt x="79785" y="46673"/>
                          <a:pt x="80738" y="45720"/>
                          <a:pt x="82643" y="45720"/>
                        </a:cubicBezTo>
                        <a:cubicBezTo>
                          <a:pt x="85500" y="44768"/>
                          <a:pt x="87405" y="42863"/>
                          <a:pt x="87405" y="40957"/>
                        </a:cubicBezTo>
                        <a:cubicBezTo>
                          <a:pt x="88358" y="37148"/>
                          <a:pt x="87405" y="32385"/>
                          <a:pt x="84548" y="28575"/>
                        </a:cubicBezTo>
                        <a:cubicBezTo>
                          <a:pt x="79785" y="21907"/>
                          <a:pt x="70260" y="11430"/>
                          <a:pt x="54068" y="1143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56" name="Freeform: Shape 355">
                  <a:extLst>
                    <a:ext uri="{FF2B5EF4-FFF2-40B4-BE49-F238E27FC236}">
                      <a16:creationId xmlns:a16="http://schemas.microsoft.com/office/drawing/2014/main" id="{CF6788DC-15EE-1BFC-169C-FB4E1B67B78C}"/>
                    </a:ext>
                  </a:extLst>
                </p:cNvPr>
                <p:cNvSpPr/>
                <p:nvPr/>
              </p:nvSpPr>
              <p:spPr>
                <a:xfrm>
                  <a:off x="4789731" y="623838"/>
                  <a:ext cx="43253" cy="42880"/>
                </a:xfrm>
                <a:custGeom>
                  <a:avLst/>
                  <a:gdLst>
                    <a:gd name="connsiteX0" fmla="*/ 23251 w 43253"/>
                    <a:gd name="connsiteY0" fmla="*/ 48 h 42880"/>
                    <a:gd name="connsiteX1" fmla="*/ 43253 w 43253"/>
                    <a:gd name="connsiteY1" fmla="*/ 27671 h 42880"/>
                    <a:gd name="connsiteX2" fmla="*/ 27061 w 43253"/>
                    <a:gd name="connsiteY2" fmla="*/ 39101 h 42880"/>
                    <a:gd name="connsiteX3" fmla="*/ 391 w 43253"/>
                    <a:gd name="connsiteY3" fmla="*/ 29576 h 42880"/>
                    <a:gd name="connsiteX4" fmla="*/ 23251 w 43253"/>
                    <a:gd name="connsiteY4" fmla="*/ 48 h 4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3" h="42880">
                      <a:moveTo>
                        <a:pt x="23251" y="48"/>
                      </a:moveTo>
                      <a:cubicBezTo>
                        <a:pt x="34681" y="1001"/>
                        <a:pt x="43253" y="18146"/>
                        <a:pt x="43253" y="27671"/>
                      </a:cubicBezTo>
                      <a:cubicBezTo>
                        <a:pt x="43253" y="33386"/>
                        <a:pt x="37538" y="41006"/>
                        <a:pt x="27061" y="39101"/>
                      </a:cubicBezTo>
                      <a:cubicBezTo>
                        <a:pt x="15631" y="44816"/>
                        <a:pt x="3248" y="45768"/>
                        <a:pt x="391" y="29576"/>
                      </a:cubicBezTo>
                      <a:cubicBezTo>
                        <a:pt x="-2467" y="12431"/>
                        <a:pt x="10868" y="-904"/>
                        <a:pt x="23251" y="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57" name="Freeform: Shape 356">
                  <a:extLst>
                    <a:ext uri="{FF2B5EF4-FFF2-40B4-BE49-F238E27FC236}">
                      <a16:creationId xmlns:a16="http://schemas.microsoft.com/office/drawing/2014/main" id="{190D5C3A-1076-A0C7-7943-1788F4F7EF2A}"/>
                    </a:ext>
                  </a:extLst>
                </p:cNvPr>
                <p:cNvSpPr/>
                <p:nvPr/>
              </p:nvSpPr>
              <p:spPr>
                <a:xfrm rot="-5426770">
                  <a:off x="4815146" y="640448"/>
                  <a:ext cx="15240" cy="13335"/>
                </a:xfrm>
                <a:custGeom>
                  <a:avLst/>
                  <a:gdLst>
                    <a:gd name="connsiteX0" fmla="*/ 15241 w 15240"/>
                    <a:gd name="connsiteY0" fmla="*/ 6668 h 13335"/>
                    <a:gd name="connsiteX1" fmla="*/ 7620 w 15240"/>
                    <a:gd name="connsiteY1" fmla="*/ 13335 h 13335"/>
                    <a:gd name="connsiteX2" fmla="*/ 0 w 15240"/>
                    <a:gd name="connsiteY2" fmla="*/ 6668 h 13335"/>
                    <a:gd name="connsiteX3" fmla="*/ 7620 w 15240"/>
                    <a:gd name="connsiteY3" fmla="*/ 0 h 13335"/>
                    <a:gd name="connsiteX4" fmla="*/ 15241 w 15240"/>
                    <a:gd name="connsiteY4" fmla="*/ 6668 h 1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3335">
                      <a:moveTo>
                        <a:pt x="15241" y="6668"/>
                      </a:moveTo>
                      <a:cubicBezTo>
                        <a:pt x="15241" y="10350"/>
                        <a:pt x="11829" y="13335"/>
                        <a:pt x="7620" y="13335"/>
                      </a:cubicBezTo>
                      <a:cubicBezTo>
                        <a:pt x="3412" y="13335"/>
                        <a:pt x="0" y="10350"/>
                        <a:pt x="0" y="6668"/>
                      </a:cubicBezTo>
                      <a:cubicBezTo>
                        <a:pt x="0" y="2985"/>
                        <a:pt x="3412" y="0"/>
                        <a:pt x="7620" y="0"/>
                      </a:cubicBezTo>
                      <a:cubicBezTo>
                        <a:pt x="11829" y="0"/>
                        <a:pt x="15241" y="2985"/>
                        <a:pt x="15241" y="666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sp>
          <p:nvSpPr>
            <p:cNvPr id="352" name="Oval 351">
              <a:extLst>
                <a:ext uri="{FF2B5EF4-FFF2-40B4-BE49-F238E27FC236}">
                  <a16:creationId xmlns:a16="http://schemas.microsoft.com/office/drawing/2014/main" id="{D214A176-1E1B-8047-D75E-CFC97D620540}"/>
                </a:ext>
              </a:extLst>
            </p:cNvPr>
            <p:cNvSpPr/>
            <p:nvPr/>
          </p:nvSpPr>
          <p:spPr>
            <a:xfrm>
              <a:off x="5716056" y="1382881"/>
              <a:ext cx="4570944" cy="45709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70" name="Group 369">
            <a:extLst>
              <a:ext uri="{FF2B5EF4-FFF2-40B4-BE49-F238E27FC236}">
                <a16:creationId xmlns:a16="http://schemas.microsoft.com/office/drawing/2014/main" id="{CAF043AE-43EE-6D6A-4692-0C95942C517E}"/>
              </a:ext>
            </a:extLst>
          </p:cNvPr>
          <p:cNvGrpSpPr/>
          <p:nvPr/>
        </p:nvGrpSpPr>
        <p:grpSpPr>
          <a:xfrm>
            <a:off x="1231599" y="1618486"/>
            <a:ext cx="3774243" cy="5101242"/>
            <a:chOff x="4594696" y="3400942"/>
            <a:chExt cx="2412811" cy="3261140"/>
          </a:xfrm>
        </p:grpSpPr>
        <p:grpSp>
          <p:nvGrpSpPr>
            <p:cNvPr id="371" name="Group 370">
              <a:extLst>
                <a:ext uri="{FF2B5EF4-FFF2-40B4-BE49-F238E27FC236}">
                  <a16:creationId xmlns:a16="http://schemas.microsoft.com/office/drawing/2014/main" id="{4A307634-8F3D-0C01-F1C3-391DBD0F510E}"/>
                </a:ext>
              </a:extLst>
            </p:cNvPr>
            <p:cNvGrpSpPr/>
            <p:nvPr/>
          </p:nvGrpSpPr>
          <p:grpSpPr>
            <a:xfrm>
              <a:off x="4594696" y="3400942"/>
              <a:ext cx="2412811" cy="3261140"/>
              <a:chOff x="3954571" y="152400"/>
              <a:chExt cx="4555225" cy="6156815"/>
            </a:xfrm>
          </p:grpSpPr>
          <p:sp>
            <p:nvSpPr>
              <p:cNvPr id="379" name="Freeform: Shape 378">
                <a:extLst>
                  <a:ext uri="{FF2B5EF4-FFF2-40B4-BE49-F238E27FC236}">
                    <a16:creationId xmlns:a16="http://schemas.microsoft.com/office/drawing/2014/main" id="{53BB4E16-DF45-8265-1DBF-B3E1A71AA337}"/>
                  </a:ext>
                </a:extLst>
              </p:cNvPr>
              <p:cNvSpPr/>
              <p:nvPr/>
            </p:nvSpPr>
            <p:spPr>
              <a:xfrm>
                <a:off x="5411088" y="4534630"/>
                <a:ext cx="402155" cy="1093346"/>
              </a:xfrm>
              <a:custGeom>
                <a:avLst/>
                <a:gdLst>
                  <a:gd name="connsiteX0" fmla="*/ 5138 w 45545"/>
                  <a:gd name="connsiteY0" fmla="*/ 123825 h 123824"/>
                  <a:gd name="connsiteX1" fmla="*/ 2280 w 45545"/>
                  <a:gd name="connsiteY1" fmla="*/ 122872 h 123824"/>
                  <a:gd name="connsiteX2" fmla="*/ 1328 w 45545"/>
                  <a:gd name="connsiteY2" fmla="*/ 115253 h 123824"/>
                  <a:gd name="connsiteX3" fmla="*/ 33713 w 45545"/>
                  <a:gd name="connsiteY3" fmla="*/ 5715 h 123824"/>
                  <a:gd name="connsiteX4" fmla="*/ 39428 w 45545"/>
                  <a:gd name="connsiteY4" fmla="*/ 0 h 123824"/>
                  <a:gd name="connsiteX5" fmla="*/ 45143 w 45545"/>
                  <a:gd name="connsiteY5" fmla="*/ 5715 h 123824"/>
                  <a:gd name="connsiteX6" fmla="*/ 10853 w 45545"/>
                  <a:gd name="connsiteY6" fmla="*/ 121920 h 123824"/>
                  <a:gd name="connsiteX7" fmla="*/ 5138 w 45545"/>
                  <a:gd name="connsiteY7" fmla="*/ 123825 h 12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45" h="123824">
                    <a:moveTo>
                      <a:pt x="5138" y="123825"/>
                    </a:moveTo>
                    <a:cubicBezTo>
                      <a:pt x="4185" y="123825"/>
                      <a:pt x="3233" y="123825"/>
                      <a:pt x="2280" y="122872"/>
                    </a:cubicBezTo>
                    <a:cubicBezTo>
                      <a:pt x="-577" y="120968"/>
                      <a:pt x="-577" y="118110"/>
                      <a:pt x="1328" y="115253"/>
                    </a:cubicBezTo>
                    <a:cubicBezTo>
                      <a:pt x="31808" y="72390"/>
                      <a:pt x="35618" y="47625"/>
                      <a:pt x="33713" y="5715"/>
                    </a:cubicBezTo>
                    <a:cubicBezTo>
                      <a:pt x="33713" y="2857"/>
                      <a:pt x="35618" y="0"/>
                      <a:pt x="39428" y="0"/>
                    </a:cubicBezTo>
                    <a:cubicBezTo>
                      <a:pt x="42285" y="0"/>
                      <a:pt x="45143" y="1905"/>
                      <a:pt x="45143" y="5715"/>
                    </a:cubicBezTo>
                    <a:cubicBezTo>
                      <a:pt x="47048" y="49530"/>
                      <a:pt x="43238" y="76200"/>
                      <a:pt x="10853" y="121920"/>
                    </a:cubicBezTo>
                    <a:cubicBezTo>
                      <a:pt x="8948" y="122872"/>
                      <a:pt x="7043" y="123825"/>
                      <a:pt x="5138" y="123825"/>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0" name="Freeform: Shape 379">
                <a:extLst>
                  <a:ext uri="{FF2B5EF4-FFF2-40B4-BE49-F238E27FC236}">
                    <a16:creationId xmlns:a16="http://schemas.microsoft.com/office/drawing/2014/main" id="{12697C79-F0B3-3A42-D775-FBAA52B8E470}"/>
                  </a:ext>
                </a:extLst>
              </p:cNvPr>
              <p:cNvSpPr/>
              <p:nvPr/>
            </p:nvSpPr>
            <p:spPr>
              <a:xfrm>
                <a:off x="6860241" y="4517050"/>
                <a:ext cx="347233" cy="1068878"/>
              </a:xfrm>
              <a:custGeom>
                <a:avLst/>
                <a:gdLst>
                  <a:gd name="connsiteX0" fmla="*/ 34376 w 39325"/>
                  <a:gd name="connsiteY0" fmla="*/ 121053 h 121053"/>
                  <a:gd name="connsiteX1" fmla="*/ 34376 w 39325"/>
                  <a:gd name="connsiteY1" fmla="*/ 121053 h 121053"/>
                  <a:gd name="connsiteX2" fmla="*/ 28661 w 39325"/>
                  <a:gd name="connsiteY2" fmla="*/ 115338 h 121053"/>
                  <a:gd name="connsiteX3" fmla="*/ 1991 w 39325"/>
                  <a:gd name="connsiteY3" fmla="*/ 9611 h 121053"/>
                  <a:gd name="connsiteX4" fmla="*/ 1038 w 39325"/>
                  <a:gd name="connsiteY4" fmla="*/ 1991 h 121053"/>
                  <a:gd name="connsiteX5" fmla="*/ 8658 w 39325"/>
                  <a:gd name="connsiteY5" fmla="*/ 1038 h 121053"/>
                  <a:gd name="connsiteX6" fmla="*/ 39138 w 39325"/>
                  <a:gd name="connsiteY6" fmla="*/ 115338 h 121053"/>
                  <a:gd name="connsiteX7" fmla="*/ 34376 w 39325"/>
                  <a:gd name="connsiteY7" fmla="*/ 121053 h 12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25" h="121053">
                    <a:moveTo>
                      <a:pt x="34376" y="121053"/>
                    </a:moveTo>
                    <a:cubicBezTo>
                      <a:pt x="34376" y="121053"/>
                      <a:pt x="34376" y="121053"/>
                      <a:pt x="34376" y="121053"/>
                    </a:cubicBezTo>
                    <a:cubicBezTo>
                      <a:pt x="31518" y="121053"/>
                      <a:pt x="28661" y="118196"/>
                      <a:pt x="28661" y="115338"/>
                    </a:cubicBezTo>
                    <a:cubicBezTo>
                      <a:pt x="31518" y="60093"/>
                      <a:pt x="12468" y="19136"/>
                      <a:pt x="1991" y="9611"/>
                    </a:cubicBezTo>
                    <a:cubicBezTo>
                      <a:pt x="86" y="7706"/>
                      <a:pt x="-867" y="3896"/>
                      <a:pt x="1038" y="1991"/>
                    </a:cubicBezTo>
                    <a:cubicBezTo>
                      <a:pt x="2943" y="86"/>
                      <a:pt x="6753" y="-867"/>
                      <a:pt x="8658" y="1038"/>
                    </a:cubicBezTo>
                    <a:cubicBezTo>
                      <a:pt x="21993" y="13421"/>
                      <a:pt x="41043" y="58188"/>
                      <a:pt x="39138" y="115338"/>
                    </a:cubicBezTo>
                    <a:cubicBezTo>
                      <a:pt x="40091" y="118196"/>
                      <a:pt x="37233" y="121053"/>
                      <a:pt x="34376" y="12105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381" name="Group 380">
                <a:extLst>
                  <a:ext uri="{FF2B5EF4-FFF2-40B4-BE49-F238E27FC236}">
                    <a16:creationId xmlns:a16="http://schemas.microsoft.com/office/drawing/2014/main" id="{3B24BF86-DC0D-A77F-A781-BFC304D0EC65}"/>
                  </a:ext>
                </a:extLst>
              </p:cNvPr>
              <p:cNvGrpSpPr/>
              <p:nvPr/>
            </p:nvGrpSpPr>
            <p:grpSpPr>
              <a:xfrm>
                <a:off x="3954571" y="152400"/>
                <a:ext cx="4555225" cy="6156815"/>
                <a:chOff x="3954571" y="152400"/>
                <a:chExt cx="4555225" cy="6156815"/>
              </a:xfrm>
            </p:grpSpPr>
            <p:grpSp>
              <p:nvGrpSpPr>
                <p:cNvPr id="382" name="Graphic 3">
                  <a:extLst>
                    <a:ext uri="{FF2B5EF4-FFF2-40B4-BE49-F238E27FC236}">
                      <a16:creationId xmlns:a16="http://schemas.microsoft.com/office/drawing/2014/main" id="{FC3CB167-ABFC-E055-16E5-860FC9AC047D}"/>
                    </a:ext>
                  </a:extLst>
                </p:cNvPr>
                <p:cNvGrpSpPr/>
                <p:nvPr/>
              </p:nvGrpSpPr>
              <p:grpSpPr>
                <a:xfrm>
                  <a:off x="5080093" y="152400"/>
                  <a:ext cx="1440279" cy="1228654"/>
                  <a:chOff x="4901803" y="119969"/>
                  <a:chExt cx="163115" cy="139148"/>
                </a:xfrm>
              </p:grpSpPr>
              <p:grpSp>
                <p:nvGrpSpPr>
                  <p:cNvPr id="415" name="Graphic 3">
                    <a:extLst>
                      <a:ext uri="{FF2B5EF4-FFF2-40B4-BE49-F238E27FC236}">
                        <a16:creationId xmlns:a16="http://schemas.microsoft.com/office/drawing/2014/main" id="{A968D5B3-113E-0BB2-DC1C-42B92CCF9555}"/>
                      </a:ext>
                    </a:extLst>
                  </p:cNvPr>
                  <p:cNvGrpSpPr/>
                  <p:nvPr/>
                </p:nvGrpSpPr>
                <p:grpSpPr>
                  <a:xfrm>
                    <a:off x="4901803" y="135254"/>
                    <a:ext cx="132159" cy="71437"/>
                    <a:chOff x="4901803" y="135254"/>
                    <a:chExt cx="132159" cy="71437"/>
                  </a:xfrm>
                </p:grpSpPr>
                <p:sp>
                  <p:nvSpPr>
                    <p:cNvPr id="419" name="Freeform: Shape 418">
                      <a:extLst>
                        <a:ext uri="{FF2B5EF4-FFF2-40B4-BE49-F238E27FC236}">
                          <a16:creationId xmlns:a16="http://schemas.microsoft.com/office/drawing/2014/main" id="{4981EABC-B2DF-3754-3F40-77EBE8A17293}"/>
                        </a:ext>
                      </a:extLst>
                    </p:cNvPr>
                    <p:cNvSpPr/>
                    <p:nvPr/>
                  </p:nvSpPr>
                  <p:spPr>
                    <a:xfrm>
                      <a:off x="4907279" y="140658"/>
                      <a:ext cx="121920" cy="61080"/>
                    </a:xfrm>
                    <a:custGeom>
                      <a:avLst/>
                      <a:gdLst>
                        <a:gd name="connsiteX0" fmla="*/ 121920 w 121920"/>
                        <a:gd name="connsiteY0" fmla="*/ 50793 h 61080"/>
                        <a:gd name="connsiteX1" fmla="*/ 0 w 121920"/>
                        <a:gd name="connsiteY1" fmla="*/ 11741 h 61080"/>
                        <a:gd name="connsiteX2" fmla="*/ 121920 w 121920"/>
                        <a:gd name="connsiteY2" fmla="*/ 50793 h 61080"/>
                      </a:gdLst>
                      <a:ahLst/>
                      <a:cxnLst>
                        <a:cxn ang="0">
                          <a:pos x="connsiteX0" y="connsiteY0"/>
                        </a:cxn>
                        <a:cxn ang="0">
                          <a:pos x="connsiteX1" y="connsiteY1"/>
                        </a:cxn>
                        <a:cxn ang="0">
                          <a:pos x="connsiteX2" y="connsiteY2"/>
                        </a:cxn>
                      </a:cxnLst>
                      <a:rect l="l" t="t" r="r" b="b"/>
                      <a:pathLst>
                        <a:path w="121920" h="61080">
                          <a:moveTo>
                            <a:pt x="121920" y="50793"/>
                          </a:moveTo>
                          <a:cubicBezTo>
                            <a:pt x="119063" y="18408"/>
                            <a:pt x="71438" y="-19692"/>
                            <a:pt x="0" y="11741"/>
                          </a:cubicBezTo>
                          <a:cubicBezTo>
                            <a:pt x="17145" y="47936"/>
                            <a:pt x="60008" y="77463"/>
                            <a:pt x="121920" y="50793"/>
                          </a:cubicBezTo>
                          <a:close/>
                        </a:path>
                      </a:pathLst>
                    </a:custGeom>
                    <a:solidFill>
                      <a:srgbClr val="369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20" name="Freeform: Shape 419">
                      <a:extLst>
                        <a:ext uri="{FF2B5EF4-FFF2-40B4-BE49-F238E27FC236}">
                          <a16:creationId xmlns:a16="http://schemas.microsoft.com/office/drawing/2014/main" id="{2C08C371-7D14-80A3-00A6-E37144463913}"/>
                        </a:ext>
                      </a:extLst>
                    </p:cNvPr>
                    <p:cNvSpPr/>
                    <p:nvPr/>
                  </p:nvSpPr>
                  <p:spPr>
                    <a:xfrm>
                      <a:off x="4901803" y="135254"/>
                      <a:ext cx="132159" cy="71437"/>
                    </a:xfrm>
                    <a:custGeom>
                      <a:avLst/>
                      <a:gdLst>
                        <a:gd name="connsiteX0" fmla="*/ 81677 w 132159"/>
                        <a:gd name="connsiteY0" fmla="*/ 71438 h 71437"/>
                        <a:gd name="connsiteX1" fmla="*/ 81677 w 132159"/>
                        <a:gd name="connsiteY1" fmla="*/ 71438 h 71437"/>
                        <a:gd name="connsiteX2" fmla="*/ 714 w 132159"/>
                        <a:gd name="connsiteY2" fmla="*/ 19050 h 71437"/>
                        <a:gd name="connsiteX3" fmla="*/ 714 w 132159"/>
                        <a:gd name="connsiteY3" fmla="*/ 15240 h 71437"/>
                        <a:gd name="connsiteX4" fmla="*/ 3572 w 132159"/>
                        <a:gd name="connsiteY4" fmla="*/ 12383 h 71437"/>
                        <a:gd name="connsiteX5" fmla="*/ 56912 w 132159"/>
                        <a:gd name="connsiteY5" fmla="*/ 0 h 71437"/>
                        <a:gd name="connsiteX6" fmla="*/ 132159 w 132159"/>
                        <a:gd name="connsiteY6" fmla="*/ 56198 h 71437"/>
                        <a:gd name="connsiteX7" fmla="*/ 129302 w 132159"/>
                        <a:gd name="connsiteY7" fmla="*/ 61912 h 71437"/>
                        <a:gd name="connsiteX8" fmla="*/ 81677 w 132159"/>
                        <a:gd name="connsiteY8" fmla="*/ 71438 h 71437"/>
                        <a:gd name="connsiteX9" fmla="*/ 13097 w 132159"/>
                        <a:gd name="connsiteY9" fmla="*/ 20003 h 71437"/>
                        <a:gd name="connsiteX10" fmla="*/ 80724 w 132159"/>
                        <a:gd name="connsiteY10" fmla="*/ 60960 h 71437"/>
                        <a:gd name="connsiteX11" fmla="*/ 80724 w 132159"/>
                        <a:gd name="connsiteY11" fmla="*/ 60960 h 71437"/>
                        <a:gd name="connsiteX12" fmla="*/ 120729 w 132159"/>
                        <a:gd name="connsiteY12" fmla="*/ 52387 h 71437"/>
                        <a:gd name="connsiteX13" fmla="*/ 56912 w 132159"/>
                        <a:gd name="connsiteY13" fmla="*/ 10477 h 71437"/>
                        <a:gd name="connsiteX14" fmla="*/ 13097 w 132159"/>
                        <a:gd name="connsiteY14" fmla="*/ 20003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159" h="71437">
                          <a:moveTo>
                            <a:pt x="81677" y="71438"/>
                          </a:moveTo>
                          <a:lnTo>
                            <a:pt x="81677" y="71438"/>
                          </a:lnTo>
                          <a:cubicBezTo>
                            <a:pt x="46434" y="71438"/>
                            <a:pt x="16907" y="52387"/>
                            <a:pt x="714" y="19050"/>
                          </a:cubicBezTo>
                          <a:cubicBezTo>
                            <a:pt x="-238" y="18097"/>
                            <a:pt x="-238" y="16193"/>
                            <a:pt x="714" y="15240"/>
                          </a:cubicBezTo>
                          <a:cubicBezTo>
                            <a:pt x="1667" y="14288"/>
                            <a:pt x="2619" y="12383"/>
                            <a:pt x="3572" y="12383"/>
                          </a:cubicBezTo>
                          <a:cubicBezTo>
                            <a:pt x="21669" y="3810"/>
                            <a:pt x="39767" y="0"/>
                            <a:pt x="56912" y="0"/>
                          </a:cubicBezTo>
                          <a:cubicBezTo>
                            <a:pt x="101679" y="0"/>
                            <a:pt x="130254" y="28575"/>
                            <a:pt x="132159" y="56198"/>
                          </a:cubicBezTo>
                          <a:cubicBezTo>
                            <a:pt x="132159" y="58103"/>
                            <a:pt x="131207" y="60960"/>
                            <a:pt x="129302" y="61912"/>
                          </a:cubicBezTo>
                          <a:cubicBezTo>
                            <a:pt x="113109" y="68580"/>
                            <a:pt x="96917" y="71438"/>
                            <a:pt x="81677" y="71438"/>
                          </a:cubicBezTo>
                          <a:close/>
                          <a:moveTo>
                            <a:pt x="13097" y="20003"/>
                          </a:moveTo>
                          <a:cubicBezTo>
                            <a:pt x="27384" y="45720"/>
                            <a:pt x="52149" y="60960"/>
                            <a:pt x="80724" y="60960"/>
                          </a:cubicBezTo>
                          <a:lnTo>
                            <a:pt x="80724" y="60960"/>
                          </a:lnTo>
                          <a:cubicBezTo>
                            <a:pt x="93107" y="60960"/>
                            <a:pt x="106442" y="58103"/>
                            <a:pt x="120729" y="52387"/>
                          </a:cubicBezTo>
                          <a:cubicBezTo>
                            <a:pt x="116919" y="31433"/>
                            <a:pt x="92154" y="10477"/>
                            <a:pt x="56912" y="10477"/>
                          </a:cubicBezTo>
                          <a:cubicBezTo>
                            <a:pt x="43577" y="10477"/>
                            <a:pt x="28337" y="14288"/>
                            <a:pt x="13097" y="20003"/>
                          </a:cubicBezTo>
                          <a:close/>
                        </a:path>
                      </a:pathLst>
                    </a:custGeom>
                    <a:solidFill>
                      <a:srgbClr val="234F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416" name="Freeform: Shape 415">
                    <a:extLst>
                      <a:ext uri="{FF2B5EF4-FFF2-40B4-BE49-F238E27FC236}">
                        <a16:creationId xmlns:a16="http://schemas.microsoft.com/office/drawing/2014/main" id="{FF8AD82F-80C4-6616-4E50-F02BCBA7A8F8}"/>
                      </a:ext>
                    </a:extLst>
                  </p:cNvPr>
                  <p:cNvSpPr/>
                  <p:nvPr/>
                </p:nvSpPr>
                <p:spPr>
                  <a:xfrm>
                    <a:off x="4927282" y="151259"/>
                    <a:ext cx="55968" cy="28018"/>
                  </a:xfrm>
                  <a:custGeom>
                    <a:avLst/>
                    <a:gdLst>
                      <a:gd name="connsiteX0" fmla="*/ 0 w 55968"/>
                      <a:gd name="connsiteY0" fmla="*/ 5903 h 28018"/>
                      <a:gd name="connsiteX1" fmla="*/ 40005 w 55968"/>
                      <a:gd name="connsiteY1" fmla="*/ 27810 h 28018"/>
                      <a:gd name="connsiteX2" fmla="*/ 44767 w 55968"/>
                      <a:gd name="connsiteY2" fmla="*/ 1140 h 28018"/>
                      <a:gd name="connsiteX3" fmla="*/ 0 w 55968"/>
                      <a:gd name="connsiteY3" fmla="*/ 5903 h 28018"/>
                    </a:gdLst>
                    <a:ahLst/>
                    <a:cxnLst>
                      <a:cxn ang="0">
                        <a:pos x="connsiteX0" y="connsiteY0"/>
                      </a:cxn>
                      <a:cxn ang="0">
                        <a:pos x="connsiteX1" y="connsiteY1"/>
                      </a:cxn>
                      <a:cxn ang="0">
                        <a:pos x="connsiteX2" y="connsiteY2"/>
                      </a:cxn>
                      <a:cxn ang="0">
                        <a:pos x="connsiteX3" y="connsiteY3"/>
                      </a:cxn>
                    </a:cxnLst>
                    <a:rect l="l" t="t" r="r" b="b"/>
                    <a:pathLst>
                      <a:path w="55968" h="28018">
                        <a:moveTo>
                          <a:pt x="0" y="5903"/>
                        </a:moveTo>
                        <a:cubicBezTo>
                          <a:pt x="6667" y="18285"/>
                          <a:pt x="23813" y="29715"/>
                          <a:pt x="40005" y="27810"/>
                        </a:cubicBezTo>
                        <a:cubicBezTo>
                          <a:pt x="61913" y="24953"/>
                          <a:pt x="59055" y="4950"/>
                          <a:pt x="44767" y="1140"/>
                        </a:cubicBezTo>
                        <a:cubicBezTo>
                          <a:pt x="30480" y="-1717"/>
                          <a:pt x="13335" y="1140"/>
                          <a:pt x="0" y="5903"/>
                        </a:cubicBezTo>
                        <a:close/>
                      </a:path>
                    </a:pathLst>
                  </a:custGeom>
                  <a:solidFill>
                    <a:srgbClr val="39BF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7" name="Freeform: Shape 416">
                    <a:extLst>
                      <a:ext uri="{FF2B5EF4-FFF2-40B4-BE49-F238E27FC236}">
                        <a16:creationId xmlns:a16="http://schemas.microsoft.com/office/drawing/2014/main" id="{2161FAEC-E1D2-51E4-8D56-B8BE4C5FBA72}"/>
                      </a:ext>
                    </a:extLst>
                  </p:cNvPr>
                  <p:cNvSpPr/>
                  <p:nvPr/>
                </p:nvSpPr>
                <p:spPr>
                  <a:xfrm>
                    <a:off x="4964429" y="164782"/>
                    <a:ext cx="100488" cy="55721"/>
                  </a:xfrm>
                  <a:custGeom>
                    <a:avLst/>
                    <a:gdLst>
                      <a:gd name="connsiteX0" fmla="*/ 0 w 100488"/>
                      <a:gd name="connsiteY0" fmla="*/ 0 h 55721"/>
                      <a:gd name="connsiteX1" fmla="*/ 4763 w 100488"/>
                      <a:gd name="connsiteY1" fmla="*/ 952 h 55721"/>
                      <a:gd name="connsiteX2" fmla="*/ 10478 w 100488"/>
                      <a:gd name="connsiteY2" fmla="*/ 1905 h 55721"/>
                      <a:gd name="connsiteX3" fmla="*/ 17145 w 100488"/>
                      <a:gd name="connsiteY3" fmla="*/ 2857 h 55721"/>
                      <a:gd name="connsiteX4" fmla="*/ 25717 w 100488"/>
                      <a:gd name="connsiteY4" fmla="*/ 4763 h 55721"/>
                      <a:gd name="connsiteX5" fmla="*/ 34290 w 100488"/>
                      <a:gd name="connsiteY5" fmla="*/ 7620 h 55721"/>
                      <a:gd name="connsiteX6" fmla="*/ 43815 w 100488"/>
                      <a:gd name="connsiteY6" fmla="*/ 10477 h 55721"/>
                      <a:gd name="connsiteX7" fmla="*/ 53340 w 100488"/>
                      <a:gd name="connsiteY7" fmla="*/ 14288 h 55721"/>
                      <a:gd name="connsiteX8" fmla="*/ 62865 w 100488"/>
                      <a:gd name="connsiteY8" fmla="*/ 19050 h 55721"/>
                      <a:gd name="connsiteX9" fmla="*/ 71438 w 100488"/>
                      <a:gd name="connsiteY9" fmla="*/ 23813 h 55721"/>
                      <a:gd name="connsiteX10" fmla="*/ 79058 w 100488"/>
                      <a:gd name="connsiteY10" fmla="*/ 28575 h 55721"/>
                      <a:gd name="connsiteX11" fmla="*/ 85725 w 100488"/>
                      <a:gd name="connsiteY11" fmla="*/ 34290 h 55721"/>
                      <a:gd name="connsiteX12" fmla="*/ 91440 w 100488"/>
                      <a:gd name="connsiteY12" fmla="*/ 39052 h 55721"/>
                      <a:gd name="connsiteX13" fmla="*/ 95250 w 100488"/>
                      <a:gd name="connsiteY13" fmla="*/ 42863 h 55721"/>
                      <a:gd name="connsiteX14" fmla="*/ 99060 w 100488"/>
                      <a:gd name="connsiteY14" fmla="*/ 46672 h 55721"/>
                      <a:gd name="connsiteX15" fmla="*/ 99060 w 100488"/>
                      <a:gd name="connsiteY15" fmla="*/ 54293 h 55721"/>
                      <a:gd name="connsiteX16" fmla="*/ 91440 w 100488"/>
                      <a:gd name="connsiteY16" fmla="*/ 54293 h 55721"/>
                      <a:gd name="connsiteX17" fmla="*/ 91440 w 100488"/>
                      <a:gd name="connsiteY17" fmla="*/ 54293 h 55721"/>
                      <a:gd name="connsiteX18" fmla="*/ 90488 w 100488"/>
                      <a:gd name="connsiteY18" fmla="*/ 53340 h 55721"/>
                      <a:gd name="connsiteX19" fmla="*/ 87630 w 100488"/>
                      <a:gd name="connsiteY19" fmla="*/ 50483 h 55721"/>
                      <a:gd name="connsiteX20" fmla="*/ 84773 w 100488"/>
                      <a:gd name="connsiteY20" fmla="*/ 46672 h 55721"/>
                      <a:gd name="connsiteX21" fmla="*/ 80010 w 100488"/>
                      <a:gd name="connsiteY21" fmla="*/ 41910 h 55721"/>
                      <a:gd name="connsiteX22" fmla="*/ 74295 w 100488"/>
                      <a:gd name="connsiteY22" fmla="*/ 36195 h 55721"/>
                      <a:gd name="connsiteX23" fmla="*/ 67628 w 100488"/>
                      <a:gd name="connsiteY23" fmla="*/ 30480 h 55721"/>
                      <a:gd name="connsiteX24" fmla="*/ 60008 w 100488"/>
                      <a:gd name="connsiteY24" fmla="*/ 24765 h 55721"/>
                      <a:gd name="connsiteX25" fmla="*/ 51435 w 100488"/>
                      <a:gd name="connsiteY25" fmla="*/ 19050 h 55721"/>
                      <a:gd name="connsiteX26" fmla="*/ 42863 w 100488"/>
                      <a:gd name="connsiteY26" fmla="*/ 14288 h 55721"/>
                      <a:gd name="connsiteX27" fmla="*/ 34290 w 100488"/>
                      <a:gd name="connsiteY27" fmla="*/ 10477 h 55721"/>
                      <a:gd name="connsiteX28" fmla="*/ 25717 w 100488"/>
                      <a:gd name="connsiteY28" fmla="*/ 6667 h 55721"/>
                      <a:gd name="connsiteX29" fmla="*/ 18098 w 100488"/>
                      <a:gd name="connsiteY29" fmla="*/ 3810 h 55721"/>
                      <a:gd name="connsiteX30" fmla="*/ 6667 w 100488"/>
                      <a:gd name="connsiteY30" fmla="*/ 0 h 55721"/>
                      <a:gd name="connsiteX31" fmla="*/ 0 w 100488"/>
                      <a:gd name="connsiteY31" fmla="*/ 0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0488" h="55721">
                        <a:moveTo>
                          <a:pt x="0" y="0"/>
                        </a:moveTo>
                        <a:cubicBezTo>
                          <a:pt x="0" y="0"/>
                          <a:pt x="1905" y="0"/>
                          <a:pt x="4763" y="952"/>
                        </a:cubicBezTo>
                        <a:cubicBezTo>
                          <a:pt x="6667" y="952"/>
                          <a:pt x="7620" y="952"/>
                          <a:pt x="10478" y="1905"/>
                        </a:cubicBezTo>
                        <a:cubicBezTo>
                          <a:pt x="12383" y="1905"/>
                          <a:pt x="15240" y="2857"/>
                          <a:pt x="17145" y="2857"/>
                        </a:cubicBezTo>
                        <a:cubicBezTo>
                          <a:pt x="20003" y="3810"/>
                          <a:pt x="22860" y="3810"/>
                          <a:pt x="25717" y="4763"/>
                        </a:cubicBezTo>
                        <a:cubicBezTo>
                          <a:pt x="28575" y="5715"/>
                          <a:pt x="31433" y="6667"/>
                          <a:pt x="34290" y="7620"/>
                        </a:cubicBezTo>
                        <a:cubicBezTo>
                          <a:pt x="37148" y="8572"/>
                          <a:pt x="40958" y="9525"/>
                          <a:pt x="43815" y="10477"/>
                        </a:cubicBezTo>
                        <a:cubicBezTo>
                          <a:pt x="46673" y="11430"/>
                          <a:pt x="50483" y="13335"/>
                          <a:pt x="53340" y="14288"/>
                        </a:cubicBezTo>
                        <a:cubicBezTo>
                          <a:pt x="56198" y="16192"/>
                          <a:pt x="59055" y="17145"/>
                          <a:pt x="62865" y="19050"/>
                        </a:cubicBezTo>
                        <a:cubicBezTo>
                          <a:pt x="65723" y="20955"/>
                          <a:pt x="68580" y="21907"/>
                          <a:pt x="71438" y="23813"/>
                        </a:cubicBezTo>
                        <a:cubicBezTo>
                          <a:pt x="74295" y="25717"/>
                          <a:pt x="77153" y="27622"/>
                          <a:pt x="79058" y="28575"/>
                        </a:cubicBezTo>
                        <a:cubicBezTo>
                          <a:pt x="80963" y="30480"/>
                          <a:pt x="83820" y="32385"/>
                          <a:pt x="85725" y="34290"/>
                        </a:cubicBezTo>
                        <a:cubicBezTo>
                          <a:pt x="87630" y="36195"/>
                          <a:pt x="89535" y="37147"/>
                          <a:pt x="91440" y="39052"/>
                        </a:cubicBezTo>
                        <a:cubicBezTo>
                          <a:pt x="93345" y="40958"/>
                          <a:pt x="94298" y="41910"/>
                          <a:pt x="95250" y="42863"/>
                        </a:cubicBezTo>
                        <a:cubicBezTo>
                          <a:pt x="97155" y="44768"/>
                          <a:pt x="99060" y="46672"/>
                          <a:pt x="99060" y="46672"/>
                        </a:cubicBezTo>
                        <a:cubicBezTo>
                          <a:pt x="100965" y="48577"/>
                          <a:pt x="100965" y="52388"/>
                          <a:pt x="99060" y="54293"/>
                        </a:cubicBezTo>
                        <a:cubicBezTo>
                          <a:pt x="97155" y="56197"/>
                          <a:pt x="93345" y="56197"/>
                          <a:pt x="91440" y="54293"/>
                        </a:cubicBezTo>
                        <a:cubicBezTo>
                          <a:pt x="91440" y="54293"/>
                          <a:pt x="91440" y="54293"/>
                          <a:pt x="91440" y="54293"/>
                        </a:cubicBezTo>
                        <a:lnTo>
                          <a:pt x="90488" y="53340"/>
                        </a:lnTo>
                        <a:cubicBezTo>
                          <a:pt x="90488" y="53340"/>
                          <a:pt x="89535" y="52388"/>
                          <a:pt x="87630" y="50483"/>
                        </a:cubicBezTo>
                        <a:cubicBezTo>
                          <a:pt x="86678" y="49530"/>
                          <a:pt x="85725" y="48577"/>
                          <a:pt x="84773" y="46672"/>
                        </a:cubicBezTo>
                        <a:cubicBezTo>
                          <a:pt x="83820" y="44768"/>
                          <a:pt x="81915" y="43815"/>
                          <a:pt x="80010" y="41910"/>
                        </a:cubicBezTo>
                        <a:cubicBezTo>
                          <a:pt x="78105" y="40005"/>
                          <a:pt x="76200" y="38100"/>
                          <a:pt x="74295" y="36195"/>
                        </a:cubicBezTo>
                        <a:cubicBezTo>
                          <a:pt x="72390" y="34290"/>
                          <a:pt x="69533" y="32385"/>
                          <a:pt x="67628" y="30480"/>
                        </a:cubicBezTo>
                        <a:cubicBezTo>
                          <a:pt x="64770" y="28575"/>
                          <a:pt x="62865" y="26670"/>
                          <a:pt x="60008" y="24765"/>
                        </a:cubicBezTo>
                        <a:cubicBezTo>
                          <a:pt x="57150" y="22860"/>
                          <a:pt x="54292" y="20955"/>
                          <a:pt x="51435" y="19050"/>
                        </a:cubicBezTo>
                        <a:cubicBezTo>
                          <a:pt x="48578" y="17145"/>
                          <a:pt x="45720" y="16192"/>
                          <a:pt x="42863" y="14288"/>
                        </a:cubicBezTo>
                        <a:cubicBezTo>
                          <a:pt x="40005" y="12382"/>
                          <a:pt x="37148" y="11430"/>
                          <a:pt x="34290" y="10477"/>
                        </a:cubicBezTo>
                        <a:cubicBezTo>
                          <a:pt x="31433" y="9525"/>
                          <a:pt x="28575" y="7620"/>
                          <a:pt x="25717" y="6667"/>
                        </a:cubicBezTo>
                        <a:cubicBezTo>
                          <a:pt x="22860" y="5715"/>
                          <a:pt x="20955" y="4763"/>
                          <a:pt x="18098" y="3810"/>
                        </a:cubicBezTo>
                        <a:cubicBezTo>
                          <a:pt x="13335" y="1905"/>
                          <a:pt x="9525" y="952"/>
                          <a:pt x="6667" y="0"/>
                        </a:cubicBezTo>
                        <a:cubicBezTo>
                          <a:pt x="953" y="952"/>
                          <a:pt x="0" y="0"/>
                          <a:pt x="0" y="0"/>
                        </a:cubicBezTo>
                        <a:close/>
                      </a:path>
                    </a:pathLst>
                  </a:custGeom>
                  <a:solidFill>
                    <a:srgbClr val="234F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8" name="Freeform: Shape 417">
                    <a:extLst>
                      <a:ext uri="{FF2B5EF4-FFF2-40B4-BE49-F238E27FC236}">
                        <a16:creationId xmlns:a16="http://schemas.microsoft.com/office/drawing/2014/main" id="{33A98939-65CD-665C-7C1E-55B1ADB35BB6}"/>
                      </a:ext>
                    </a:extLst>
                  </p:cNvPr>
                  <p:cNvSpPr/>
                  <p:nvPr/>
                </p:nvSpPr>
                <p:spPr>
                  <a:xfrm>
                    <a:off x="5017724" y="119969"/>
                    <a:ext cx="46188" cy="139148"/>
                  </a:xfrm>
                  <a:custGeom>
                    <a:avLst/>
                    <a:gdLst>
                      <a:gd name="connsiteX0" fmla="*/ 21953 w 46188"/>
                      <a:gd name="connsiteY0" fmla="*/ 130538 h 139148"/>
                      <a:gd name="connsiteX1" fmla="*/ 24810 w 46188"/>
                      <a:gd name="connsiteY1" fmla="*/ 125775 h 139148"/>
                      <a:gd name="connsiteX2" fmla="*/ 27668 w 46188"/>
                      <a:gd name="connsiteY2" fmla="*/ 120060 h 139148"/>
                      <a:gd name="connsiteX3" fmla="*/ 30525 w 46188"/>
                      <a:gd name="connsiteY3" fmla="*/ 112440 h 139148"/>
                      <a:gd name="connsiteX4" fmla="*/ 32430 w 46188"/>
                      <a:gd name="connsiteY4" fmla="*/ 102915 h 139148"/>
                      <a:gd name="connsiteX5" fmla="*/ 33383 w 46188"/>
                      <a:gd name="connsiteY5" fmla="*/ 92438 h 139148"/>
                      <a:gd name="connsiteX6" fmla="*/ 33383 w 46188"/>
                      <a:gd name="connsiteY6" fmla="*/ 86723 h 139148"/>
                      <a:gd name="connsiteX7" fmla="*/ 33383 w 46188"/>
                      <a:gd name="connsiteY7" fmla="*/ 81008 h 139148"/>
                      <a:gd name="connsiteX8" fmla="*/ 32430 w 46188"/>
                      <a:gd name="connsiteY8" fmla="*/ 69578 h 139148"/>
                      <a:gd name="connsiteX9" fmla="*/ 29573 w 46188"/>
                      <a:gd name="connsiteY9" fmla="*/ 58148 h 139148"/>
                      <a:gd name="connsiteX10" fmla="*/ 25763 w 46188"/>
                      <a:gd name="connsiteY10" fmla="*/ 47670 h 139148"/>
                      <a:gd name="connsiteX11" fmla="*/ 21953 w 46188"/>
                      <a:gd name="connsiteY11" fmla="*/ 38145 h 139148"/>
                      <a:gd name="connsiteX12" fmla="*/ 17190 w 46188"/>
                      <a:gd name="connsiteY12" fmla="*/ 30525 h 139148"/>
                      <a:gd name="connsiteX13" fmla="*/ 12428 w 46188"/>
                      <a:gd name="connsiteY13" fmla="*/ 24810 h 139148"/>
                      <a:gd name="connsiteX14" fmla="*/ 8618 w 46188"/>
                      <a:gd name="connsiteY14" fmla="*/ 21000 h 139148"/>
                      <a:gd name="connsiteX15" fmla="*/ 4808 w 46188"/>
                      <a:gd name="connsiteY15" fmla="*/ 18143 h 139148"/>
                      <a:gd name="connsiteX16" fmla="*/ 3855 w 46188"/>
                      <a:gd name="connsiteY16" fmla="*/ 17190 h 139148"/>
                      <a:gd name="connsiteX17" fmla="*/ 1950 w 46188"/>
                      <a:gd name="connsiteY17" fmla="*/ 3855 h 139148"/>
                      <a:gd name="connsiteX18" fmla="*/ 15285 w 46188"/>
                      <a:gd name="connsiteY18" fmla="*/ 1950 h 139148"/>
                      <a:gd name="connsiteX19" fmla="*/ 15285 w 46188"/>
                      <a:gd name="connsiteY19" fmla="*/ 1950 h 139148"/>
                      <a:gd name="connsiteX20" fmla="*/ 21000 w 46188"/>
                      <a:gd name="connsiteY20" fmla="*/ 6713 h 139148"/>
                      <a:gd name="connsiteX21" fmla="*/ 25763 w 46188"/>
                      <a:gd name="connsiteY21" fmla="*/ 12428 h 139148"/>
                      <a:gd name="connsiteX22" fmla="*/ 31478 w 46188"/>
                      <a:gd name="connsiteY22" fmla="*/ 21000 h 139148"/>
                      <a:gd name="connsiteX23" fmla="*/ 36240 w 46188"/>
                      <a:gd name="connsiteY23" fmla="*/ 31478 h 139148"/>
                      <a:gd name="connsiteX24" fmla="*/ 41003 w 46188"/>
                      <a:gd name="connsiteY24" fmla="*/ 42908 h 139148"/>
                      <a:gd name="connsiteX25" fmla="*/ 43860 w 46188"/>
                      <a:gd name="connsiteY25" fmla="*/ 55290 h 139148"/>
                      <a:gd name="connsiteX26" fmla="*/ 45765 w 46188"/>
                      <a:gd name="connsiteY26" fmla="*/ 68625 h 139148"/>
                      <a:gd name="connsiteX27" fmla="*/ 45765 w 46188"/>
                      <a:gd name="connsiteY27" fmla="*/ 81960 h 139148"/>
                      <a:gd name="connsiteX28" fmla="*/ 45765 w 46188"/>
                      <a:gd name="connsiteY28" fmla="*/ 88628 h 139148"/>
                      <a:gd name="connsiteX29" fmla="*/ 44813 w 46188"/>
                      <a:gd name="connsiteY29" fmla="*/ 95295 h 139148"/>
                      <a:gd name="connsiteX30" fmla="*/ 42908 w 46188"/>
                      <a:gd name="connsiteY30" fmla="*/ 106725 h 139148"/>
                      <a:gd name="connsiteX31" fmla="*/ 40050 w 46188"/>
                      <a:gd name="connsiteY31" fmla="*/ 117203 h 139148"/>
                      <a:gd name="connsiteX32" fmla="*/ 36240 w 46188"/>
                      <a:gd name="connsiteY32" fmla="*/ 125775 h 139148"/>
                      <a:gd name="connsiteX33" fmla="*/ 33383 w 46188"/>
                      <a:gd name="connsiteY33" fmla="*/ 131490 h 139148"/>
                      <a:gd name="connsiteX34" fmla="*/ 30525 w 46188"/>
                      <a:gd name="connsiteY34" fmla="*/ 136253 h 139148"/>
                      <a:gd name="connsiteX35" fmla="*/ 22905 w 46188"/>
                      <a:gd name="connsiteY35" fmla="*/ 138158 h 139148"/>
                      <a:gd name="connsiteX36" fmla="*/ 21953 w 46188"/>
                      <a:gd name="connsiteY36" fmla="*/ 130538 h 1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188" h="139148">
                        <a:moveTo>
                          <a:pt x="21953" y="130538"/>
                        </a:moveTo>
                        <a:cubicBezTo>
                          <a:pt x="21953" y="130538"/>
                          <a:pt x="22905" y="128633"/>
                          <a:pt x="24810" y="125775"/>
                        </a:cubicBezTo>
                        <a:cubicBezTo>
                          <a:pt x="25763" y="123870"/>
                          <a:pt x="26715" y="121965"/>
                          <a:pt x="27668" y="120060"/>
                        </a:cubicBezTo>
                        <a:cubicBezTo>
                          <a:pt x="28620" y="118155"/>
                          <a:pt x="29573" y="115298"/>
                          <a:pt x="30525" y="112440"/>
                        </a:cubicBezTo>
                        <a:cubicBezTo>
                          <a:pt x="31478" y="109583"/>
                          <a:pt x="32430" y="106725"/>
                          <a:pt x="32430" y="102915"/>
                        </a:cubicBezTo>
                        <a:cubicBezTo>
                          <a:pt x="32430" y="99105"/>
                          <a:pt x="33383" y="96248"/>
                          <a:pt x="33383" y="92438"/>
                        </a:cubicBezTo>
                        <a:cubicBezTo>
                          <a:pt x="33383" y="90533"/>
                          <a:pt x="33383" y="88628"/>
                          <a:pt x="33383" y="86723"/>
                        </a:cubicBezTo>
                        <a:cubicBezTo>
                          <a:pt x="33383" y="84818"/>
                          <a:pt x="33383" y="82913"/>
                          <a:pt x="33383" y="81008"/>
                        </a:cubicBezTo>
                        <a:cubicBezTo>
                          <a:pt x="33383" y="77198"/>
                          <a:pt x="32430" y="73388"/>
                          <a:pt x="32430" y="69578"/>
                        </a:cubicBezTo>
                        <a:cubicBezTo>
                          <a:pt x="31478" y="65768"/>
                          <a:pt x="31478" y="61958"/>
                          <a:pt x="29573" y="58148"/>
                        </a:cubicBezTo>
                        <a:cubicBezTo>
                          <a:pt x="28620" y="54338"/>
                          <a:pt x="27668" y="50528"/>
                          <a:pt x="25763" y="47670"/>
                        </a:cubicBezTo>
                        <a:cubicBezTo>
                          <a:pt x="24810" y="43860"/>
                          <a:pt x="22905" y="41003"/>
                          <a:pt x="21953" y="38145"/>
                        </a:cubicBezTo>
                        <a:cubicBezTo>
                          <a:pt x="20048" y="35288"/>
                          <a:pt x="19095" y="32430"/>
                          <a:pt x="17190" y="30525"/>
                        </a:cubicBezTo>
                        <a:cubicBezTo>
                          <a:pt x="15285" y="27668"/>
                          <a:pt x="14333" y="26715"/>
                          <a:pt x="12428" y="24810"/>
                        </a:cubicBezTo>
                        <a:cubicBezTo>
                          <a:pt x="11475" y="22905"/>
                          <a:pt x="9570" y="21953"/>
                          <a:pt x="8618" y="21000"/>
                        </a:cubicBezTo>
                        <a:cubicBezTo>
                          <a:pt x="6713" y="19095"/>
                          <a:pt x="4808" y="18143"/>
                          <a:pt x="4808" y="18143"/>
                        </a:cubicBezTo>
                        <a:lnTo>
                          <a:pt x="3855" y="17190"/>
                        </a:lnTo>
                        <a:cubicBezTo>
                          <a:pt x="-907" y="14333"/>
                          <a:pt x="-907" y="7665"/>
                          <a:pt x="1950" y="3855"/>
                        </a:cubicBezTo>
                        <a:cubicBezTo>
                          <a:pt x="4808" y="-907"/>
                          <a:pt x="11475" y="-907"/>
                          <a:pt x="15285" y="1950"/>
                        </a:cubicBezTo>
                        <a:lnTo>
                          <a:pt x="15285" y="1950"/>
                        </a:lnTo>
                        <a:cubicBezTo>
                          <a:pt x="15285" y="1950"/>
                          <a:pt x="17190" y="3855"/>
                          <a:pt x="21000" y="6713"/>
                        </a:cubicBezTo>
                        <a:cubicBezTo>
                          <a:pt x="22905" y="8618"/>
                          <a:pt x="24810" y="10523"/>
                          <a:pt x="25763" y="12428"/>
                        </a:cubicBezTo>
                        <a:cubicBezTo>
                          <a:pt x="27668" y="15285"/>
                          <a:pt x="29573" y="17190"/>
                          <a:pt x="31478" y="21000"/>
                        </a:cubicBezTo>
                        <a:cubicBezTo>
                          <a:pt x="33383" y="23858"/>
                          <a:pt x="35288" y="27668"/>
                          <a:pt x="36240" y="31478"/>
                        </a:cubicBezTo>
                        <a:cubicBezTo>
                          <a:pt x="38145" y="35288"/>
                          <a:pt x="39098" y="39098"/>
                          <a:pt x="41003" y="42908"/>
                        </a:cubicBezTo>
                        <a:cubicBezTo>
                          <a:pt x="41955" y="46718"/>
                          <a:pt x="43860" y="51480"/>
                          <a:pt x="43860" y="55290"/>
                        </a:cubicBezTo>
                        <a:cubicBezTo>
                          <a:pt x="44813" y="60053"/>
                          <a:pt x="44813" y="63863"/>
                          <a:pt x="45765" y="68625"/>
                        </a:cubicBezTo>
                        <a:cubicBezTo>
                          <a:pt x="45765" y="73388"/>
                          <a:pt x="46718" y="77198"/>
                          <a:pt x="45765" y="81960"/>
                        </a:cubicBezTo>
                        <a:cubicBezTo>
                          <a:pt x="45765" y="83865"/>
                          <a:pt x="45765" y="86723"/>
                          <a:pt x="45765" y="88628"/>
                        </a:cubicBezTo>
                        <a:cubicBezTo>
                          <a:pt x="45765" y="90533"/>
                          <a:pt x="44813" y="92438"/>
                          <a:pt x="44813" y="95295"/>
                        </a:cubicBezTo>
                        <a:cubicBezTo>
                          <a:pt x="44813" y="99105"/>
                          <a:pt x="42908" y="103868"/>
                          <a:pt x="42908" y="106725"/>
                        </a:cubicBezTo>
                        <a:cubicBezTo>
                          <a:pt x="41955" y="110535"/>
                          <a:pt x="41003" y="114345"/>
                          <a:pt x="40050" y="117203"/>
                        </a:cubicBezTo>
                        <a:cubicBezTo>
                          <a:pt x="39098" y="120060"/>
                          <a:pt x="37193" y="122918"/>
                          <a:pt x="36240" y="125775"/>
                        </a:cubicBezTo>
                        <a:cubicBezTo>
                          <a:pt x="35288" y="128633"/>
                          <a:pt x="34335" y="130538"/>
                          <a:pt x="33383" y="131490"/>
                        </a:cubicBezTo>
                        <a:cubicBezTo>
                          <a:pt x="31478" y="134348"/>
                          <a:pt x="30525" y="136253"/>
                          <a:pt x="30525" y="136253"/>
                        </a:cubicBezTo>
                        <a:cubicBezTo>
                          <a:pt x="28620" y="139110"/>
                          <a:pt x="25763" y="140063"/>
                          <a:pt x="22905" y="138158"/>
                        </a:cubicBezTo>
                        <a:cubicBezTo>
                          <a:pt x="21953" y="136253"/>
                          <a:pt x="21000" y="133395"/>
                          <a:pt x="21953" y="1305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383" name="Graphic 3">
                  <a:extLst>
                    <a:ext uri="{FF2B5EF4-FFF2-40B4-BE49-F238E27FC236}">
                      <a16:creationId xmlns:a16="http://schemas.microsoft.com/office/drawing/2014/main" id="{B6FF9D43-4332-AC99-ED53-74131D0553FC}"/>
                    </a:ext>
                  </a:extLst>
                </p:cNvPr>
                <p:cNvGrpSpPr/>
                <p:nvPr/>
              </p:nvGrpSpPr>
              <p:grpSpPr>
                <a:xfrm>
                  <a:off x="4783622" y="5510230"/>
                  <a:ext cx="1187498" cy="798985"/>
                  <a:chOff x="4868227" y="726756"/>
                  <a:chExt cx="134487" cy="90487"/>
                </a:xfrm>
              </p:grpSpPr>
              <p:grpSp>
                <p:nvGrpSpPr>
                  <p:cNvPr id="410" name="Graphic 3">
                    <a:extLst>
                      <a:ext uri="{FF2B5EF4-FFF2-40B4-BE49-F238E27FC236}">
                        <a16:creationId xmlns:a16="http://schemas.microsoft.com/office/drawing/2014/main" id="{A58B8399-B57F-814A-D96D-E00D57089435}"/>
                      </a:ext>
                    </a:extLst>
                  </p:cNvPr>
                  <p:cNvGrpSpPr/>
                  <p:nvPr/>
                </p:nvGrpSpPr>
                <p:grpSpPr>
                  <a:xfrm>
                    <a:off x="4868227" y="726756"/>
                    <a:ext cx="134487" cy="90487"/>
                    <a:chOff x="4868227" y="726756"/>
                    <a:chExt cx="134487" cy="90487"/>
                  </a:xfrm>
                </p:grpSpPr>
                <p:sp>
                  <p:nvSpPr>
                    <p:cNvPr id="413" name="Freeform: Shape 412">
                      <a:extLst>
                        <a:ext uri="{FF2B5EF4-FFF2-40B4-BE49-F238E27FC236}">
                          <a16:creationId xmlns:a16="http://schemas.microsoft.com/office/drawing/2014/main" id="{69B05013-4FEE-CCA3-1E1C-74BC0A3460C7}"/>
                        </a:ext>
                      </a:extLst>
                    </p:cNvPr>
                    <p:cNvSpPr/>
                    <p:nvPr/>
                  </p:nvSpPr>
                  <p:spPr>
                    <a:xfrm>
                      <a:off x="4873942" y="731461"/>
                      <a:ext cx="123984" cy="80067"/>
                    </a:xfrm>
                    <a:custGeom>
                      <a:avLst/>
                      <a:gdLst>
                        <a:gd name="connsiteX0" fmla="*/ 71438 w 123984"/>
                        <a:gd name="connsiteY0" fmla="*/ 58 h 80067"/>
                        <a:gd name="connsiteX1" fmla="*/ 0 w 123984"/>
                        <a:gd name="connsiteY1" fmla="*/ 61970 h 80067"/>
                        <a:gd name="connsiteX2" fmla="*/ 55245 w 123984"/>
                        <a:gd name="connsiteY2" fmla="*/ 80068 h 80067"/>
                        <a:gd name="connsiteX3" fmla="*/ 123825 w 123984"/>
                        <a:gd name="connsiteY3" fmla="*/ 67685 h 80067"/>
                        <a:gd name="connsiteX4" fmla="*/ 71438 w 123984"/>
                        <a:gd name="connsiteY4" fmla="*/ 58 h 80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84" h="80067">
                          <a:moveTo>
                            <a:pt x="71438" y="58"/>
                          </a:moveTo>
                          <a:cubicBezTo>
                            <a:pt x="57150" y="-1847"/>
                            <a:pt x="0" y="43873"/>
                            <a:pt x="0" y="61970"/>
                          </a:cubicBezTo>
                          <a:cubicBezTo>
                            <a:pt x="0" y="73400"/>
                            <a:pt x="26670" y="79115"/>
                            <a:pt x="55245" y="80068"/>
                          </a:cubicBezTo>
                          <a:cubicBezTo>
                            <a:pt x="72390" y="80068"/>
                            <a:pt x="121920" y="78163"/>
                            <a:pt x="123825" y="67685"/>
                          </a:cubicBezTo>
                          <a:cubicBezTo>
                            <a:pt x="126683" y="51493"/>
                            <a:pt x="90488" y="1963"/>
                            <a:pt x="71438" y="58"/>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4" name="Freeform: Shape 413">
                      <a:extLst>
                        <a:ext uri="{FF2B5EF4-FFF2-40B4-BE49-F238E27FC236}">
                          <a16:creationId xmlns:a16="http://schemas.microsoft.com/office/drawing/2014/main" id="{09805798-1726-96AC-4962-211FE1276A4D}"/>
                        </a:ext>
                      </a:extLst>
                    </p:cNvPr>
                    <p:cNvSpPr/>
                    <p:nvPr/>
                  </p:nvSpPr>
                  <p:spPr>
                    <a:xfrm>
                      <a:off x="4868227" y="726756"/>
                      <a:ext cx="134487" cy="90487"/>
                    </a:xfrm>
                    <a:custGeom>
                      <a:avLst/>
                      <a:gdLst>
                        <a:gd name="connsiteX0" fmla="*/ 64770 w 134487"/>
                        <a:gd name="connsiteY0" fmla="*/ 90488 h 90487"/>
                        <a:gd name="connsiteX1" fmla="*/ 64770 w 134487"/>
                        <a:gd name="connsiteY1" fmla="*/ 90488 h 90487"/>
                        <a:gd name="connsiteX2" fmla="*/ 60960 w 134487"/>
                        <a:gd name="connsiteY2" fmla="*/ 90488 h 90487"/>
                        <a:gd name="connsiteX3" fmla="*/ 0 w 134487"/>
                        <a:gd name="connsiteY3" fmla="*/ 66675 h 90487"/>
                        <a:gd name="connsiteX4" fmla="*/ 76200 w 134487"/>
                        <a:gd name="connsiteY4" fmla="*/ 0 h 90487"/>
                        <a:gd name="connsiteX5" fmla="*/ 77152 w 134487"/>
                        <a:gd name="connsiteY5" fmla="*/ 0 h 90487"/>
                        <a:gd name="connsiteX6" fmla="*/ 117157 w 134487"/>
                        <a:gd name="connsiteY6" fmla="*/ 32385 h 90487"/>
                        <a:gd name="connsiteX7" fmla="*/ 134302 w 134487"/>
                        <a:gd name="connsiteY7" fmla="*/ 73343 h 90487"/>
                        <a:gd name="connsiteX8" fmla="*/ 64770 w 134487"/>
                        <a:gd name="connsiteY8" fmla="*/ 90488 h 90487"/>
                        <a:gd name="connsiteX9" fmla="*/ 77152 w 134487"/>
                        <a:gd name="connsiteY9" fmla="*/ 10478 h 90487"/>
                        <a:gd name="connsiteX10" fmla="*/ 11430 w 134487"/>
                        <a:gd name="connsiteY10" fmla="*/ 66675 h 90487"/>
                        <a:gd name="connsiteX11" fmla="*/ 60960 w 134487"/>
                        <a:gd name="connsiteY11" fmla="*/ 79057 h 90487"/>
                        <a:gd name="connsiteX12" fmla="*/ 64770 w 134487"/>
                        <a:gd name="connsiteY12" fmla="*/ 79057 h 90487"/>
                        <a:gd name="connsiteX13" fmla="*/ 123825 w 134487"/>
                        <a:gd name="connsiteY13" fmla="*/ 70485 h 90487"/>
                        <a:gd name="connsiteX14" fmla="*/ 108585 w 134487"/>
                        <a:gd name="connsiteY14" fmla="*/ 39053 h 90487"/>
                        <a:gd name="connsiteX15" fmla="*/ 77152 w 134487"/>
                        <a:gd name="connsiteY15" fmla="*/ 10478 h 90487"/>
                        <a:gd name="connsiteX16" fmla="*/ 77152 w 134487"/>
                        <a:gd name="connsiteY16" fmla="*/ 1047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4487" h="90487">
                          <a:moveTo>
                            <a:pt x="64770" y="90488"/>
                          </a:moveTo>
                          <a:lnTo>
                            <a:pt x="64770" y="90488"/>
                          </a:lnTo>
                          <a:cubicBezTo>
                            <a:pt x="62865" y="90488"/>
                            <a:pt x="61913" y="90488"/>
                            <a:pt x="60960" y="90488"/>
                          </a:cubicBezTo>
                          <a:cubicBezTo>
                            <a:pt x="46672" y="90488"/>
                            <a:pt x="0" y="87630"/>
                            <a:pt x="0" y="66675"/>
                          </a:cubicBezTo>
                          <a:cubicBezTo>
                            <a:pt x="0" y="46672"/>
                            <a:pt x="58102" y="0"/>
                            <a:pt x="76200" y="0"/>
                          </a:cubicBezTo>
                          <a:cubicBezTo>
                            <a:pt x="77152" y="0"/>
                            <a:pt x="77152" y="0"/>
                            <a:pt x="77152" y="0"/>
                          </a:cubicBezTo>
                          <a:cubicBezTo>
                            <a:pt x="89535" y="953"/>
                            <a:pt x="105727" y="18097"/>
                            <a:pt x="117157" y="32385"/>
                          </a:cubicBezTo>
                          <a:cubicBezTo>
                            <a:pt x="122872" y="40957"/>
                            <a:pt x="136207" y="60960"/>
                            <a:pt x="134302" y="73343"/>
                          </a:cubicBezTo>
                          <a:cubicBezTo>
                            <a:pt x="131445" y="88582"/>
                            <a:pt x="84772" y="90488"/>
                            <a:pt x="64770" y="90488"/>
                          </a:cubicBezTo>
                          <a:close/>
                          <a:moveTo>
                            <a:pt x="77152" y="10478"/>
                          </a:moveTo>
                          <a:cubicBezTo>
                            <a:pt x="63817" y="10478"/>
                            <a:pt x="11430" y="52388"/>
                            <a:pt x="11430" y="66675"/>
                          </a:cubicBezTo>
                          <a:cubicBezTo>
                            <a:pt x="11430" y="70485"/>
                            <a:pt x="28575" y="78105"/>
                            <a:pt x="60960" y="79057"/>
                          </a:cubicBezTo>
                          <a:cubicBezTo>
                            <a:pt x="61913" y="79057"/>
                            <a:pt x="63817" y="79057"/>
                            <a:pt x="64770" y="79057"/>
                          </a:cubicBezTo>
                          <a:cubicBezTo>
                            <a:pt x="91440" y="79057"/>
                            <a:pt x="120015" y="75247"/>
                            <a:pt x="123825" y="70485"/>
                          </a:cubicBezTo>
                          <a:cubicBezTo>
                            <a:pt x="124777" y="65722"/>
                            <a:pt x="119063" y="53340"/>
                            <a:pt x="108585" y="39053"/>
                          </a:cubicBezTo>
                          <a:cubicBezTo>
                            <a:pt x="97155" y="22860"/>
                            <a:pt x="83820" y="11430"/>
                            <a:pt x="77152" y="10478"/>
                          </a:cubicBezTo>
                          <a:lnTo>
                            <a:pt x="77152" y="10478"/>
                          </a:ln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411" name="Freeform: Shape 410">
                    <a:extLst>
                      <a:ext uri="{FF2B5EF4-FFF2-40B4-BE49-F238E27FC236}">
                        <a16:creationId xmlns:a16="http://schemas.microsoft.com/office/drawing/2014/main" id="{8D9B24B4-F149-229F-34E6-E43C4D14832D}"/>
                      </a:ext>
                    </a:extLst>
                  </p:cNvPr>
                  <p:cNvSpPr/>
                  <p:nvPr/>
                </p:nvSpPr>
                <p:spPr>
                  <a:xfrm>
                    <a:off x="4908225" y="759056"/>
                    <a:ext cx="70492" cy="38361"/>
                  </a:xfrm>
                  <a:custGeom>
                    <a:avLst/>
                    <a:gdLst>
                      <a:gd name="connsiteX0" fmla="*/ 57157 w 70492"/>
                      <a:gd name="connsiteY0" fmla="*/ 4848 h 38361"/>
                      <a:gd name="connsiteX1" fmla="*/ 13342 w 70492"/>
                      <a:gd name="connsiteY1" fmla="*/ 6753 h 38361"/>
                      <a:gd name="connsiteX2" fmla="*/ 20962 w 70492"/>
                      <a:gd name="connsiteY2" fmla="*/ 38185 h 38361"/>
                      <a:gd name="connsiteX3" fmla="*/ 70492 w 70492"/>
                      <a:gd name="connsiteY3" fmla="*/ 28660 h 38361"/>
                      <a:gd name="connsiteX4" fmla="*/ 57157 w 70492"/>
                      <a:gd name="connsiteY4" fmla="*/ 4848 h 38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92" h="38361">
                        <a:moveTo>
                          <a:pt x="57157" y="4848"/>
                        </a:moveTo>
                        <a:cubicBezTo>
                          <a:pt x="50490" y="1038"/>
                          <a:pt x="31440" y="-4677"/>
                          <a:pt x="13342" y="6753"/>
                        </a:cubicBezTo>
                        <a:cubicBezTo>
                          <a:pt x="-945" y="14373"/>
                          <a:pt x="-10470" y="36280"/>
                          <a:pt x="20962" y="38185"/>
                        </a:cubicBezTo>
                        <a:cubicBezTo>
                          <a:pt x="50490" y="39138"/>
                          <a:pt x="70492" y="36280"/>
                          <a:pt x="70492" y="28660"/>
                        </a:cubicBezTo>
                        <a:cubicBezTo>
                          <a:pt x="70492" y="20088"/>
                          <a:pt x="66682" y="11515"/>
                          <a:pt x="57157" y="4848"/>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2" name="Freeform: Shape 411">
                    <a:extLst>
                      <a:ext uri="{FF2B5EF4-FFF2-40B4-BE49-F238E27FC236}">
                        <a16:creationId xmlns:a16="http://schemas.microsoft.com/office/drawing/2014/main" id="{B3599F28-DB97-22D0-4521-CD5B1B1ECF5D}"/>
                      </a:ext>
                    </a:extLst>
                  </p:cNvPr>
                  <p:cNvSpPr/>
                  <p:nvPr/>
                </p:nvSpPr>
                <p:spPr>
                  <a:xfrm rot="3031340">
                    <a:off x="4948589" y="770629"/>
                    <a:ext cx="19050" cy="15240"/>
                  </a:xfrm>
                  <a:custGeom>
                    <a:avLst/>
                    <a:gdLst>
                      <a:gd name="connsiteX0" fmla="*/ 19051 w 19050"/>
                      <a:gd name="connsiteY0" fmla="*/ 7620 h 15240"/>
                      <a:gd name="connsiteX1" fmla="*/ 9525 w 19050"/>
                      <a:gd name="connsiteY1" fmla="*/ 15241 h 15240"/>
                      <a:gd name="connsiteX2" fmla="*/ 0 w 19050"/>
                      <a:gd name="connsiteY2" fmla="*/ 7620 h 15240"/>
                      <a:gd name="connsiteX3" fmla="*/ 9525 w 19050"/>
                      <a:gd name="connsiteY3" fmla="*/ 0 h 15240"/>
                      <a:gd name="connsiteX4" fmla="*/ 19051 w 1905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5240">
                        <a:moveTo>
                          <a:pt x="19051" y="7620"/>
                        </a:moveTo>
                        <a:cubicBezTo>
                          <a:pt x="19051" y="11829"/>
                          <a:pt x="14786" y="15241"/>
                          <a:pt x="9525" y="15241"/>
                        </a:cubicBezTo>
                        <a:cubicBezTo>
                          <a:pt x="4265" y="15241"/>
                          <a:pt x="0" y="11829"/>
                          <a:pt x="0" y="7620"/>
                        </a:cubicBezTo>
                        <a:cubicBezTo>
                          <a:pt x="0" y="3412"/>
                          <a:pt x="4265" y="0"/>
                          <a:pt x="9525" y="0"/>
                        </a:cubicBezTo>
                        <a:cubicBezTo>
                          <a:pt x="14786" y="0"/>
                          <a:pt x="19051" y="3412"/>
                          <a:pt x="19051" y="762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384" name="Graphic 3">
                  <a:extLst>
                    <a:ext uri="{FF2B5EF4-FFF2-40B4-BE49-F238E27FC236}">
                      <a16:creationId xmlns:a16="http://schemas.microsoft.com/office/drawing/2014/main" id="{116901F9-0658-A910-E61A-2FA7FBEE4F92}"/>
                    </a:ext>
                  </a:extLst>
                </p:cNvPr>
                <p:cNvGrpSpPr/>
                <p:nvPr/>
              </p:nvGrpSpPr>
              <p:grpSpPr>
                <a:xfrm>
                  <a:off x="6826934" y="5463979"/>
                  <a:ext cx="1355115" cy="727499"/>
                  <a:chOff x="5099637" y="721518"/>
                  <a:chExt cx="153470" cy="82391"/>
                </a:xfrm>
              </p:grpSpPr>
              <p:grpSp>
                <p:nvGrpSpPr>
                  <p:cNvPr id="405" name="Graphic 3">
                    <a:extLst>
                      <a:ext uri="{FF2B5EF4-FFF2-40B4-BE49-F238E27FC236}">
                        <a16:creationId xmlns:a16="http://schemas.microsoft.com/office/drawing/2014/main" id="{1AB3E43B-F996-DA78-C0E8-6276315C83EF}"/>
                      </a:ext>
                    </a:extLst>
                  </p:cNvPr>
                  <p:cNvGrpSpPr/>
                  <p:nvPr/>
                </p:nvGrpSpPr>
                <p:grpSpPr>
                  <a:xfrm>
                    <a:off x="5099637" y="721518"/>
                    <a:ext cx="153470" cy="82391"/>
                    <a:chOff x="5099637" y="721518"/>
                    <a:chExt cx="153470" cy="82391"/>
                  </a:xfrm>
                </p:grpSpPr>
                <p:sp>
                  <p:nvSpPr>
                    <p:cNvPr id="408" name="Freeform: Shape 407">
                      <a:extLst>
                        <a:ext uri="{FF2B5EF4-FFF2-40B4-BE49-F238E27FC236}">
                          <a16:creationId xmlns:a16="http://schemas.microsoft.com/office/drawing/2014/main" id="{18DFEFA3-8A48-2A70-E111-FBD5AB8DA5FE}"/>
                        </a:ext>
                      </a:extLst>
                    </p:cNvPr>
                    <p:cNvSpPr/>
                    <p:nvPr/>
                  </p:nvSpPr>
                  <p:spPr>
                    <a:xfrm>
                      <a:off x="5104768" y="726498"/>
                      <a:ext cx="141819" cy="71457"/>
                    </a:xfrm>
                    <a:custGeom>
                      <a:avLst/>
                      <a:gdLst>
                        <a:gd name="connsiteX0" fmla="*/ 31112 w 141819"/>
                        <a:gd name="connsiteY0" fmla="*/ 258 h 71457"/>
                        <a:gd name="connsiteX1" fmla="*/ 1584 w 141819"/>
                        <a:gd name="connsiteY1" fmla="*/ 66933 h 71457"/>
                        <a:gd name="connsiteX2" fmla="*/ 138744 w 141819"/>
                        <a:gd name="connsiteY2" fmla="*/ 65981 h 71457"/>
                        <a:gd name="connsiteX3" fmla="*/ 118742 w 141819"/>
                        <a:gd name="connsiteY3" fmla="*/ 27881 h 71457"/>
                        <a:gd name="connsiteX4" fmla="*/ 31112 w 141819"/>
                        <a:gd name="connsiteY4" fmla="*/ 258 h 7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19" h="71457">
                          <a:moveTo>
                            <a:pt x="31112" y="258"/>
                          </a:moveTo>
                          <a:cubicBezTo>
                            <a:pt x="10157" y="3116"/>
                            <a:pt x="-5083" y="65028"/>
                            <a:pt x="1584" y="66933"/>
                          </a:cubicBezTo>
                          <a:cubicBezTo>
                            <a:pt x="21587" y="72648"/>
                            <a:pt x="105407" y="73601"/>
                            <a:pt x="138744" y="65981"/>
                          </a:cubicBezTo>
                          <a:cubicBezTo>
                            <a:pt x="144459" y="65028"/>
                            <a:pt x="144459" y="37406"/>
                            <a:pt x="118742" y="27881"/>
                          </a:cubicBezTo>
                          <a:cubicBezTo>
                            <a:pt x="58734" y="6926"/>
                            <a:pt x="45399" y="-1647"/>
                            <a:pt x="31112" y="258"/>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9" name="Freeform: Shape 408">
                      <a:extLst>
                        <a:ext uri="{FF2B5EF4-FFF2-40B4-BE49-F238E27FC236}">
                          <a16:creationId xmlns:a16="http://schemas.microsoft.com/office/drawing/2014/main" id="{39C61825-11E5-4846-885B-814BDEC439A2}"/>
                        </a:ext>
                      </a:extLst>
                    </p:cNvPr>
                    <p:cNvSpPr/>
                    <p:nvPr/>
                  </p:nvSpPr>
                  <p:spPr>
                    <a:xfrm>
                      <a:off x="5099637" y="721518"/>
                      <a:ext cx="153470" cy="82391"/>
                    </a:xfrm>
                    <a:custGeom>
                      <a:avLst/>
                      <a:gdLst>
                        <a:gd name="connsiteX0" fmla="*/ 69580 w 153470"/>
                        <a:gd name="connsiteY0" fmla="*/ 82391 h 82391"/>
                        <a:gd name="connsiteX1" fmla="*/ 69580 w 153470"/>
                        <a:gd name="connsiteY1" fmla="*/ 82391 h 82391"/>
                        <a:gd name="connsiteX2" fmla="*/ 5762 w 153470"/>
                        <a:gd name="connsiteY2" fmla="*/ 77629 h 82391"/>
                        <a:gd name="connsiteX3" fmla="*/ 47 w 153470"/>
                        <a:gd name="connsiteY3" fmla="*/ 64294 h 82391"/>
                        <a:gd name="connsiteX4" fmla="*/ 36242 w 153470"/>
                        <a:gd name="connsiteY4" fmla="*/ 476 h 82391"/>
                        <a:gd name="connsiteX5" fmla="*/ 81962 w 153470"/>
                        <a:gd name="connsiteY5" fmla="*/ 11906 h 82391"/>
                        <a:gd name="connsiteX6" fmla="*/ 126730 w 153470"/>
                        <a:gd name="connsiteY6" fmla="*/ 28099 h 82391"/>
                        <a:gd name="connsiteX7" fmla="*/ 153400 w 153470"/>
                        <a:gd name="connsiteY7" fmla="*/ 65246 h 82391"/>
                        <a:gd name="connsiteX8" fmla="*/ 146732 w 153470"/>
                        <a:gd name="connsiteY8" fmla="*/ 77629 h 82391"/>
                        <a:gd name="connsiteX9" fmla="*/ 69580 w 153470"/>
                        <a:gd name="connsiteY9" fmla="*/ 82391 h 82391"/>
                        <a:gd name="connsiteX10" fmla="*/ 10525 w 153470"/>
                        <a:gd name="connsiteY10" fmla="*/ 68104 h 82391"/>
                        <a:gd name="connsiteX11" fmla="*/ 69580 w 153470"/>
                        <a:gd name="connsiteY11" fmla="*/ 71914 h 82391"/>
                        <a:gd name="connsiteX12" fmla="*/ 141970 w 153470"/>
                        <a:gd name="connsiteY12" fmla="*/ 66199 h 82391"/>
                        <a:gd name="connsiteX13" fmla="*/ 141017 w 153470"/>
                        <a:gd name="connsiteY13" fmla="*/ 54769 h 82391"/>
                        <a:gd name="connsiteX14" fmla="*/ 122920 w 153470"/>
                        <a:gd name="connsiteY14" fmla="*/ 37624 h 82391"/>
                        <a:gd name="connsiteX15" fmla="*/ 78152 w 153470"/>
                        <a:gd name="connsiteY15" fmla="*/ 21431 h 82391"/>
                        <a:gd name="connsiteX16" fmla="*/ 38147 w 153470"/>
                        <a:gd name="connsiteY16" fmla="*/ 10001 h 82391"/>
                        <a:gd name="connsiteX17" fmla="*/ 26717 w 153470"/>
                        <a:gd name="connsiteY17" fmla="*/ 20479 h 82391"/>
                        <a:gd name="connsiteX18" fmla="*/ 10525 w 153470"/>
                        <a:gd name="connsiteY18" fmla="*/ 68104 h 8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470" h="82391">
                          <a:moveTo>
                            <a:pt x="69580" y="82391"/>
                          </a:moveTo>
                          <a:lnTo>
                            <a:pt x="69580" y="82391"/>
                          </a:lnTo>
                          <a:cubicBezTo>
                            <a:pt x="46720" y="82391"/>
                            <a:pt x="18145" y="81439"/>
                            <a:pt x="5762" y="77629"/>
                          </a:cubicBezTo>
                          <a:cubicBezTo>
                            <a:pt x="-905" y="75724"/>
                            <a:pt x="47" y="67151"/>
                            <a:pt x="47" y="64294"/>
                          </a:cubicBezTo>
                          <a:cubicBezTo>
                            <a:pt x="1000" y="46196"/>
                            <a:pt x="15287" y="3334"/>
                            <a:pt x="36242" y="476"/>
                          </a:cubicBezTo>
                          <a:cubicBezTo>
                            <a:pt x="47672" y="-1429"/>
                            <a:pt x="57197" y="2381"/>
                            <a:pt x="81962" y="11906"/>
                          </a:cubicBezTo>
                          <a:cubicBezTo>
                            <a:pt x="93392" y="16669"/>
                            <a:pt x="107680" y="21431"/>
                            <a:pt x="126730" y="28099"/>
                          </a:cubicBezTo>
                          <a:cubicBezTo>
                            <a:pt x="145780" y="34766"/>
                            <a:pt x="154352" y="51911"/>
                            <a:pt x="153400" y="65246"/>
                          </a:cubicBezTo>
                          <a:cubicBezTo>
                            <a:pt x="153400" y="71914"/>
                            <a:pt x="150542" y="75724"/>
                            <a:pt x="146732" y="77629"/>
                          </a:cubicBezTo>
                          <a:cubicBezTo>
                            <a:pt x="129587" y="80486"/>
                            <a:pt x="101012" y="82391"/>
                            <a:pt x="69580" y="82391"/>
                          </a:cubicBezTo>
                          <a:close/>
                          <a:moveTo>
                            <a:pt x="10525" y="68104"/>
                          </a:moveTo>
                          <a:cubicBezTo>
                            <a:pt x="21002" y="70009"/>
                            <a:pt x="43862" y="71914"/>
                            <a:pt x="69580" y="71914"/>
                          </a:cubicBezTo>
                          <a:cubicBezTo>
                            <a:pt x="100060" y="71914"/>
                            <a:pt x="126730" y="70009"/>
                            <a:pt x="141970" y="66199"/>
                          </a:cubicBezTo>
                          <a:cubicBezTo>
                            <a:pt x="141970" y="64294"/>
                            <a:pt x="142922" y="60484"/>
                            <a:pt x="141017" y="54769"/>
                          </a:cubicBezTo>
                          <a:cubicBezTo>
                            <a:pt x="139112" y="49054"/>
                            <a:pt x="134350" y="41434"/>
                            <a:pt x="122920" y="37624"/>
                          </a:cubicBezTo>
                          <a:cubicBezTo>
                            <a:pt x="103870" y="30956"/>
                            <a:pt x="89582" y="25241"/>
                            <a:pt x="78152" y="21431"/>
                          </a:cubicBezTo>
                          <a:cubicBezTo>
                            <a:pt x="55292" y="12859"/>
                            <a:pt x="46720" y="9049"/>
                            <a:pt x="38147" y="10001"/>
                          </a:cubicBezTo>
                          <a:cubicBezTo>
                            <a:pt x="34337" y="10001"/>
                            <a:pt x="30527" y="13811"/>
                            <a:pt x="26717" y="20479"/>
                          </a:cubicBezTo>
                          <a:cubicBezTo>
                            <a:pt x="16240" y="36671"/>
                            <a:pt x="10525" y="60484"/>
                            <a:pt x="10525" y="68104"/>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406" name="Freeform: Shape 405">
                    <a:extLst>
                      <a:ext uri="{FF2B5EF4-FFF2-40B4-BE49-F238E27FC236}">
                        <a16:creationId xmlns:a16="http://schemas.microsoft.com/office/drawing/2014/main" id="{FD1C3CAA-E9D8-5858-8AD9-A35F37B6D1F9}"/>
                      </a:ext>
                    </a:extLst>
                  </p:cNvPr>
                  <p:cNvSpPr/>
                  <p:nvPr/>
                </p:nvSpPr>
                <p:spPr>
                  <a:xfrm>
                    <a:off x="5160350" y="754350"/>
                    <a:ext cx="63159" cy="29250"/>
                  </a:xfrm>
                  <a:custGeom>
                    <a:avLst/>
                    <a:gdLst>
                      <a:gd name="connsiteX0" fmla="*/ 26012 w 63159"/>
                      <a:gd name="connsiteY0" fmla="*/ 29 h 29250"/>
                      <a:gd name="connsiteX1" fmla="*/ 7915 w 63159"/>
                      <a:gd name="connsiteY1" fmla="*/ 26699 h 29250"/>
                      <a:gd name="connsiteX2" fmla="*/ 63160 w 63159"/>
                      <a:gd name="connsiteY2" fmla="*/ 20984 h 29250"/>
                      <a:gd name="connsiteX3" fmla="*/ 26012 w 63159"/>
                      <a:gd name="connsiteY3" fmla="*/ 29 h 29250"/>
                    </a:gdLst>
                    <a:ahLst/>
                    <a:cxnLst>
                      <a:cxn ang="0">
                        <a:pos x="connsiteX0" y="connsiteY0"/>
                      </a:cxn>
                      <a:cxn ang="0">
                        <a:pos x="connsiteX1" y="connsiteY1"/>
                      </a:cxn>
                      <a:cxn ang="0">
                        <a:pos x="connsiteX2" y="connsiteY2"/>
                      </a:cxn>
                      <a:cxn ang="0">
                        <a:pos x="connsiteX3" y="connsiteY3"/>
                      </a:cxn>
                    </a:cxnLst>
                    <a:rect l="l" t="t" r="r" b="b"/>
                    <a:pathLst>
                      <a:path w="63159" h="29250">
                        <a:moveTo>
                          <a:pt x="26012" y="29"/>
                        </a:moveTo>
                        <a:cubicBezTo>
                          <a:pt x="7915" y="-924"/>
                          <a:pt x="-11135" y="21936"/>
                          <a:pt x="7915" y="26699"/>
                        </a:cubicBezTo>
                        <a:cubicBezTo>
                          <a:pt x="26965" y="31461"/>
                          <a:pt x="63160" y="29556"/>
                          <a:pt x="63160" y="20984"/>
                        </a:cubicBezTo>
                        <a:cubicBezTo>
                          <a:pt x="63160" y="11459"/>
                          <a:pt x="47920" y="981"/>
                          <a:pt x="26012" y="29"/>
                        </a:cubicBezTo>
                        <a:close/>
                      </a:path>
                    </a:pathLst>
                  </a:custGeom>
                  <a:solidFill>
                    <a:srgbClr val="FF4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7" name="Freeform: Shape 406">
                    <a:extLst>
                      <a:ext uri="{FF2B5EF4-FFF2-40B4-BE49-F238E27FC236}">
                        <a16:creationId xmlns:a16="http://schemas.microsoft.com/office/drawing/2014/main" id="{FE93C0AB-CE16-7B4A-DD6B-56163B348E66}"/>
                      </a:ext>
                    </a:extLst>
                  </p:cNvPr>
                  <p:cNvSpPr/>
                  <p:nvPr/>
                </p:nvSpPr>
                <p:spPr>
                  <a:xfrm rot="1345239">
                    <a:off x="5195939" y="762112"/>
                    <a:ext cx="17144" cy="13334"/>
                  </a:xfrm>
                  <a:custGeom>
                    <a:avLst/>
                    <a:gdLst>
                      <a:gd name="connsiteX0" fmla="*/ 17145 w 17144"/>
                      <a:gd name="connsiteY0" fmla="*/ 6667 h 13334"/>
                      <a:gd name="connsiteX1" fmla="*/ 8573 w 17144"/>
                      <a:gd name="connsiteY1" fmla="*/ 13335 h 13334"/>
                      <a:gd name="connsiteX2" fmla="*/ 0 w 17144"/>
                      <a:gd name="connsiteY2" fmla="*/ 6667 h 13334"/>
                      <a:gd name="connsiteX3" fmla="*/ 8573 w 17144"/>
                      <a:gd name="connsiteY3" fmla="*/ 0 h 13334"/>
                      <a:gd name="connsiteX4" fmla="*/ 17145 w 17144"/>
                      <a:gd name="connsiteY4" fmla="*/ 6667 h 1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4" h="13334">
                        <a:moveTo>
                          <a:pt x="17145" y="6667"/>
                        </a:moveTo>
                        <a:cubicBezTo>
                          <a:pt x="17145" y="10350"/>
                          <a:pt x="13307" y="13335"/>
                          <a:pt x="8573" y="13335"/>
                        </a:cubicBezTo>
                        <a:cubicBezTo>
                          <a:pt x="3838" y="13335"/>
                          <a:pt x="0" y="10350"/>
                          <a:pt x="0" y="6667"/>
                        </a:cubicBezTo>
                        <a:cubicBezTo>
                          <a:pt x="0" y="2985"/>
                          <a:pt x="3838" y="0"/>
                          <a:pt x="8573" y="0"/>
                        </a:cubicBezTo>
                        <a:cubicBezTo>
                          <a:pt x="13307" y="0"/>
                          <a:pt x="17145" y="2985"/>
                          <a:pt x="17145" y="666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385" name="Graphic 3">
                  <a:extLst>
                    <a:ext uri="{FF2B5EF4-FFF2-40B4-BE49-F238E27FC236}">
                      <a16:creationId xmlns:a16="http://schemas.microsoft.com/office/drawing/2014/main" id="{D6D72869-3C28-C1E6-F883-DA4E76DB899C}"/>
                    </a:ext>
                  </a:extLst>
                </p:cNvPr>
                <p:cNvGrpSpPr/>
                <p:nvPr/>
              </p:nvGrpSpPr>
              <p:grpSpPr>
                <a:xfrm>
                  <a:off x="3954571" y="977018"/>
                  <a:ext cx="4555225" cy="3666943"/>
                  <a:chOff x="4774335" y="213359"/>
                  <a:chExt cx="515890" cy="415290"/>
                </a:xfrm>
              </p:grpSpPr>
              <p:grpSp>
                <p:nvGrpSpPr>
                  <p:cNvPr id="386" name="Graphic 3">
                    <a:extLst>
                      <a:ext uri="{FF2B5EF4-FFF2-40B4-BE49-F238E27FC236}">
                        <a16:creationId xmlns:a16="http://schemas.microsoft.com/office/drawing/2014/main" id="{E6C14CC4-FDED-3592-8B89-7295086F00AB}"/>
                      </a:ext>
                    </a:extLst>
                  </p:cNvPr>
                  <p:cNvGrpSpPr/>
                  <p:nvPr/>
                </p:nvGrpSpPr>
                <p:grpSpPr>
                  <a:xfrm>
                    <a:off x="4774335" y="213359"/>
                    <a:ext cx="515890" cy="415290"/>
                    <a:chOff x="4774335" y="213359"/>
                    <a:chExt cx="515890" cy="415290"/>
                  </a:xfrm>
                </p:grpSpPr>
                <p:sp>
                  <p:nvSpPr>
                    <p:cNvPr id="403" name="Freeform: Shape 402">
                      <a:extLst>
                        <a:ext uri="{FF2B5EF4-FFF2-40B4-BE49-F238E27FC236}">
                          <a16:creationId xmlns:a16="http://schemas.microsoft.com/office/drawing/2014/main" id="{B95659A1-0C20-20D6-75B5-2A2F9878A890}"/>
                        </a:ext>
                      </a:extLst>
                    </p:cNvPr>
                    <p:cNvSpPr/>
                    <p:nvPr/>
                  </p:nvSpPr>
                  <p:spPr>
                    <a:xfrm>
                      <a:off x="4780917" y="220671"/>
                      <a:ext cx="502325" cy="401641"/>
                    </a:xfrm>
                    <a:custGeom>
                      <a:avLst/>
                      <a:gdLst>
                        <a:gd name="connsiteX0" fmla="*/ 263523 w 502325"/>
                        <a:gd name="connsiteY0" fmla="*/ 32693 h 401641"/>
                        <a:gd name="connsiteX1" fmla="*/ 33970 w 502325"/>
                        <a:gd name="connsiteY1" fmla="*/ 48886 h 401641"/>
                        <a:gd name="connsiteX2" fmla="*/ 34923 w 502325"/>
                        <a:gd name="connsiteY2" fmla="*/ 289868 h 401641"/>
                        <a:gd name="connsiteX3" fmla="*/ 271143 w 502325"/>
                        <a:gd name="connsiteY3" fmla="*/ 377498 h 401641"/>
                        <a:gd name="connsiteX4" fmla="*/ 473073 w 502325"/>
                        <a:gd name="connsiteY4" fmla="*/ 273676 h 401641"/>
                        <a:gd name="connsiteX5" fmla="*/ 434020 w 502325"/>
                        <a:gd name="connsiteY5" fmla="*/ 15548 h 401641"/>
                        <a:gd name="connsiteX6" fmla="*/ 263523 w 502325"/>
                        <a:gd name="connsiteY6" fmla="*/ 32693 h 40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325" h="401641">
                          <a:moveTo>
                            <a:pt x="263523" y="32693"/>
                          </a:moveTo>
                          <a:cubicBezTo>
                            <a:pt x="213040" y="-1597"/>
                            <a:pt x="94930" y="-20647"/>
                            <a:pt x="33970" y="48886"/>
                          </a:cubicBezTo>
                          <a:cubicBezTo>
                            <a:pt x="-26989" y="118418"/>
                            <a:pt x="7300" y="238433"/>
                            <a:pt x="34923" y="289868"/>
                          </a:cubicBezTo>
                          <a:cubicBezTo>
                            <a:pt x="62545" y="341303"/>
                            <a:pt x="124458" y="449888"/>
                            <a:pt x="271143" y="377498"/>
                          </a:cubicBezTo>
                          <a:cubicBezTo>
                            <a:pt x="315911" y="404168"/>
                            <a:pt x="401636" y="439411"/>
                            <a:pt x="473073" y="273676"/>
                          </a:cubicBezTo>
                          <a:cubicBezTo>
                            <a:pt x="536891" y="126038"/>
                            <a:pt x="483550" y="43171"/>
                            <a:pt x="434020" y="15548"/>
                          </a:cubicBezTo>
                          <a:cubicBezTo>
                            <a:pt x="391158" y="-8264"/>
                            <a:pt x="320673" y="-6359"/>
                            <a:pt x="263523" y="32693"/>
                          </a:cubicBezTo>
                          <a:close/>
                        </a:path>
                      </a:pathLst>
                    </a:custGeom>
                    <a:solidFill>
                      <a:srgbClr val="D916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4" name="Freeform: Shape 403">
                      <a:extLst>
                        <a:ext uri="{FF2B5EF4-FFF2-40B4-BE49-F238E27FC236}">
                          <a16:creationId xmlns:a16="http://schemas.microsoft.com/office/drawing/2014/main" id="{191250C7-2E5C-2A8A-D4A7-DD18DAB1C75B}"/>
                        </a:ext>
                      </a:extLst>
                    </p:cNvPr>
                    <p:cNvSpPr/>
                    <p:nvPr/>
                  </p:nvSpPr>
                  <p:spPr>
                    <a:xfrm>
                      <a:off x="4774335" y="213359"/>
                      <a:ext cx="515890" cy="415290"/>
                    </a:xfrm>
                    <a:custGeom>
                      <a:avLst/>
                      <a:gdLst>
                        <a:gd name="connsiteX0" fmla="*/ 187237 w 515890"/>
                        <a:gd name="connsiteY0" fmla="*/ 415290 h 415290"/>
                        <a:gd name="connsiteX1" fmla="*/ 35790 w 515890"/>
                        <a:gd name="connsiteY1" fmla="*/ 300038 h 415290"/>
                        <a:gd name="connsiteX2" fmla="*/ 35790 w 515890"/>
                        <a:gd name="connsiteY2" fmla="*/ 51435 h 415290"/>
                        <a:gd name="connsiteX3" fmla="*/ 158662 w 515890"/>
                        <a:gd name="connsiteY3" fmla="*/ 1905 h 415290"/>
                        <a:gd name="connsiteX4" fmla="*/ 271057 w 515890"/>
                        <a:gd name="connsiteY4" fmla="*/ 31433 h 415290"/>
                        <a:gd name="connsiteX5" fmla="*/ 374880 w 515890"/>
                        <a:gd name="connsiteY5" fmla="*/ 0 h 415290"/>
                        <a:gd name="connsiteX6" fmla="*/ 444412 w 515890"/>
                        <a:gd name="connsiteY6" fmla="*/ 17145 h 415290"/>
                        <a:gd name="connsiteX7" fmla="*/ 486322 w 515890"/>
                        <a:gd name="connsiteY7" fmla="*/ 283845 h 415290"/>
                        <a:gd name="connsiteX8" fmla="*/ 348210 w 515890"/>
                        <a:gd name="connsiteY8" fmla="*/ 414338 h 415290"/>
                        <a:gd name="connsiteX9" fmla="*/ 348210 w 515890"/>
                        <a:gd name="connsiteY9" fmla="*/ 414338 h 415290"/>
                        <a:gd name="connsiteX10" fmla="*/ 277724 w 515890"/>
                        <a:gd name="connsiteY10" fmla="*/ 392430 h 415290"/>
                        <a:gd name="connsiteX11" fmla="*/ 187237 w 515890"/>
                        <a:gd name="connsiteY11" fmla="*/ 415290 h 415290"/>
                        <a:gd name="connsiteX12" fmla="*/ 157710 w 515890"/>
                        <a:gd name="connsiteY12" fmla="*/ 16193 h 415290"/>
                        <a:gd name="connsiteX13" fmla="*/ 45315 w 515890"/>
                        <a:gd name="connsiteY13" fmla="*/ 60960 h 415290"/>
                        <a:gd name="connsiteX14" fmla="*/ 47220 w 515890"/>
                        <a:gd name="connsiteY14" fmla="*/ 294323 h 415290"/>
                        <a:gd name="connsiteX15" fmla="*/ 187237 w 515890"/>
                        <a:gd name="connsiteY15" fmla="*/ 402908 h 415290"/>
                        <a:gd name="connsiteX16" fmla="*/ 274867 w 515890"/>
                        <a:gd name="connsiteY16" fmla="*/ 379095 h 415290"/>
                        <a:gd name="connsiteX17" fmla="*/ 281535 w 515890"/>
                        <a:gd name="connsiteY17" fmla="*/ 379095 h 415290"/>
                        <a:gd name="connsiteX18" fmla="*/ 348210 w 515890"/>
                        <a:gd name="connsiteY18" fmla="*/ 401003 h 415290"/>
                        <a:gd name="connsiteX19" fmla="*/ 473940 w 515890"/>
                        <a:gd name="connsiteY19" fmla="*/ 279083 h 415290"/>
                        <a:gd name="connsiteX20" fmla="*/ 438697 w 515890"/>
                        <a:gd name="connsiteY20" fmla="*/ 30480 h 415290"/>
                        <a:gd name="connsiteX21" fmla="*/ 375832 w 515890"/>
                        <a:gd name="connsiteY21" fmla="*/ 15240 h 415290"/>
                        <a:gd name="connsiteX22" fmla="*/ 275820 w 515890"/>
                        <a:gd name="connsiteY22" fmla="*/ 46673 h 415290"/>
                        <a:gd name="connsiteX23" fmla="*/ 268199 w 515890"/>
                        <a:gd name="connsiteY23" fmla="*/ 46673 h 415290"/>
                        <a:gd name="connsiteX24" fmla="*/ 157710 w 515890"/>
                        <a:gd name="connsiteY24" fmla="*/ 16193 h 41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5890" h="415290">
                          <a:moveTo>
                            <a:pt x="187237" y="415290"/>
                          </a:moveTo>
                          <a:cubicBezTo>
                            <a:pt x="97702" y="415290"/>
                            <a:pt x="53887" y="334328"/>
                            <a:pt x="35790" y="300038"/>
                          </a:cubicBezTo>
                          <a:cubicBezTo>
                            <a:pt x="3405" y="240030"/>
                            <a:pt x="-25170" y="120015"/>
                            <a:pt x="35790" y="51435"/>
                          </a:cubicBezTo>
                          <a:cubicBezTo>
                            <a:pt x="71985" y="10478"/>
                            <a:pt x="122467" y="1905"/>
                            <a:pt x="158662" y="1905"/>
                          </a:cubicBezTo>
                          <a:cubicBezTo>
                            <a:pt x="198667" y="1905"/>
                            <a:pt x="242482" y="13335"/>
                            <a:pt x="271057" y="31433"/>
                          </a:cubicBezTo>
                          <a:cubicBezTo>
                            <a:pt x="302490" y="11430"/>
                            <a:pt x="338685" y="0"/>
                            <a:pt x="374880" y="0"/>
                          </a:cubicBezTo>
                          <a:cubicBezTo>
                            <a:pt x="400597" y="0"/>
                            <a:pt x="425362" y="5715"/>
                            <a:pt x="444412" y="17145"/>
                          </a:cubicBezTo>
                          <a:cubicBezTo>
                            <a:pt x="502515" y="49530"/>
                            <a:pt x="548235" y="139065"/>
                            <a:pt x="486322" y="283845"/>
                          </a:cubicBezTo>
                          <a:cubicBezTo>
                            <a:pt x="449174" y="370523"/>
                            <a:pt x="402502" y="414338"/>
                            <a:pt x="348210" y="414338"/>
                          </a:cubicBezTo>
                          <a:cubicBezTo>
                            <a:pt x="348210" y="414338"/>
                            <a:pt x="348210" y="414338"/>
                            <a:pt x="348210" y="414338"/>
                          </a:cubicBezTo>
                          <a:cubicBezTo>
                            <a:pt x="320587" y="414338"/>
                            <a:pt x="294870" y="402908"/>
                            <a:pt x="277724" y="392430"/>
                          </a:cubicBezTo>
                          <a:cubicBezTo>
                            <a:pt x="245340" y="407670"/>
                            <a:pt x="214860" y="415290"/>
                            <a:pt x="187237" y="415290"/>
                          </a:cubicBezTo>
                          <a:close/>
                          <a:moveTo>
                            <a:pt x="157710" y="16193"/>
                          </a:moveTo>
                          <a:cubicBezTo>
                            <a:pt x="124372" y="16193"/>
                            <a:pt x="77699" y="23813"/>
                            <a:pt x="45315" y="60960"/>
                          </a:cubicBezTo>
                          <a:cubicBezTo>
                            <a:pt x="-10883" y="124778"/>
                            <a:pt x="16740" y="238125"/>
                            <a:pt x="47220" y="294323"/>
                          </a:cubicBezTo>
                          <a:cubicBezTo>
                            <a:pt x="66270" y="329565"/>
                            <a:pt x="105322" y="402908"/>
                            <a:pt x="187237" y="402908"/>
                          </a:cubicBezTo>
                          <a:cubicBezTo>
                            <a:pt x="213907" y="402908"/>
                            <a:pt x="243435" y="395288"/>
                            <a:pt x="274867" y="379095"/>
                          </a:cubicBezTo>
                          <a:cubicBezTo>
                            <a:pt x="276772" y="378143"/>
                            <a:pt x="279630" y="378143"/>
                            <a:pt x="281535" y="379095"/>
                          </a:cubicBezTo>
                          <a:cubicBezTo>
                            <a:pt x="297727" y="388620"/>
                            <a:pt x="321540" y="401003"/>
                            <a:pt x="348210" y="401003"/>
                          </a:cubicBezTo>
                          <a:cubicBezTo>
                            <a:pt x="396787" y="401003"/>
                            <a:pt x="438697" y="360045"/>
                            <a:pt x="473940" y="279083"/>
                          </a:cubicBezTo>
                          <a:cubicBezTo>
                            <a:pt x="532995" y="142875"/>
                            <a:pt x="492037" y="60008"/>
                            <a:pt x="438697" y="30480"/>
                          </a:cubicBezTo>
                          <a:cubicBezTo>
                            <a:pt x="421552" y="20955"/>
                            <a:pt x="399645" y="15240"/>
                            <a:pt x="375832" y="15240"/>
                          </a:cubicBezTo>
                          <a:cubicBezTo>
                            <a:pt x="341542" y="15240"/>
                            <a:pt x="305347" y="26670"/>
                            <a:pt x="275820" y="46673"/>
                          </a:cubicBezTo>
                          <a:cubicBezTo>
                            <a:pt x="273915" y="48578"/>
                            <a:pt x="270105" y="48578"/>
                            <a:pt x="268199" y="46673"/>
                          </a:cubicBezTo>
                          <a:cubicBezTo>
                            <a:pt x="240577" y="27623"/>
                            <a:pt x="197715" y="16193"/>
                            <a:pt x="157710" y="16193"/>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87" name="Freeform: Shape 386">
                    <a:extLst>
                      <a:ext uri="{FF2B5EF4-FFF2-40B4-BE49-F238E27FC236}">
                        <a16:creationId xmlns:a16="http://schemas.microsoft.com/office/drawing/2014/main" id="{FB501641-B5A7-B1B2-1CC1-1A1160BF4401}"/>
                      </a:ext>
                    </a:extLst>
                  </p:cNvPr>
                  <p:cNvSpPr/>
                  <p:nvPr/>
                </p:nvSpPr>
                <p:spPr>
                  <a:xfrm>
                    <a:off x="4848174" y="245147"/>
                    <a:ext cx="412803" cy="322770"/>
                  </a:xfrm>
                  <a:custGeom>
                    <a:avLst/>
                    <a:gdLst>
                      <a:gd name="connsiteX0" fmla="*/ 157213 w 412803"/>
                      <a:gd name="connsiteY0" fmla="*/ 12979 h 322770"/>
                      <a:gd name="connsiteX1" fmla="*/ 23863 w 412803"/>
                      <a:gd name="connsiteY1" fmla="*/ 32029 h 322770"/>
                      <a:gd name="connsiteX2" fmla="*/ 112446 w 412803"/>
                      <a:gd name="connsiteY2" fmla="*/ 315874 h 322770"/>
                      <a:gd name="connsiteX3" fmla="*/ 212458 w 412803"/>
                      <a:gd name="connsiteY3" fmla="*/ 313017 h 322770"/>
                      <a:gd name="connsiteX4" fmla="*/ 305804 w 412803"/>
                      <a:gd name="connsiteY4" fmla="*/ 315874 h 322770"/>
                      <a:gd name="connsiteX5" fmla="*/ 394386 w 412803"/>
                      <a:gd name="connsiteY5" fmla="*/ 211099 h 322770"/>
                      <a:gd name="connsiteX6" fmla="*/ 341046 w 412803"/>
                      <a:gd name="connsiteY6" fmla="*/ 7264 h 322770"/>
                      <a:gd name="connsiteX7" fmla="*/ 262941 w 412803"/>
                      <a:gd name="connsiteY7" fmla="*/ 28219 h 322770"/>
                      <a:gd name="connsiteX8" fmla="*/ 157213 w 412803"/>
                      <a:gd name="connsiteY8" fmla="*/ 12979 h 32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803" h="322770">
                        <a:moveTo>
                          <a:pt x="157213" y="12979"/>
                        </a:moveTo>
                        <a:cubicBezTo>
                          <a:pt x="137211" y="1549"/>
                          <a:pt x="66726" y="-16548"/>
                          <a:pt x="23863" y="32029"/>
                        </a:cubicBezTo>
                        <a:cubicBezTo>
                          <a:pt x="-18999" y="80607"/>
                          <a:pt x="-12332" y="268249"/>
                          <a:pt x="112446" y="315874"/>
                        </a:cubicBezTo>
                        <a:cubicBezTo>
                          <a:pt x="158166" y="333019"/>
                          <a:pt x="185788" y="311112"/>
                          <a:pt x="212458" y="313017"/>
                        </a:cubicBezTo>
                        <a:cubicBezTo>
                          <a:pt x="240081" y="314922"/>
                          <a:pt x="268656" y="332067"/>
                          <a:pt x="305804" y="315874"/>
                        </a:cubicBezTo>
                        <a:cubicBezTo>
                          <a:pt x="345808" y="297777"/>
                          <a:pt x="368668" y="269202"/>
                          <a:pt x="394386" y="211099"/>
                        </a:cubicBezTo>
                        <a:cubicBezTo>
                          <a:pt x="440106" y="109182"/>
                          <a:pt x="392481" y="19647"/>
                          <a:pt x="341046" y="7264"/>
                        </a:cubicBezTo>
                        <a:cubicBezTo>
                          <a:pt x="305804" y="-1308"/>
                          <a:pt x="285801" y="19647"/>
                          <a:pt x="262941" y="28219"/>
                        </a:cubicBezTo>
                        <a:cubicBezTo>
                          <a:pt x="240081" y="37744"/>
                          <a:pt x="203886" y="38697"/>
                          <a:pt x="157213" y="12979"/>
                        </a:cubicBezTo>
                        <a:close/>
                      </a:path>
                    </a:pathLst>
                  </a:custGeom>
                  <a:solidFill>
                    <a:srgbClr val="FF26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8" name="Freeform: Shape 387">
                    <a:extLst>
                      <a:ext uri="{FF2B5EF4-FFF2-40B4-BE49-F238E27FC236}">
                        <a16:creationId xmlns:a16="http://schemas.microsoft.com/office/drawing/2014/main" id="{4644B1F3-C231-B3B7-A51B-1DD112EDA461}"/>
                      </a:ext>
                    </a:extLst>
                  </p:cNvPr>
                  <p:cNvSpPr/>
                  <p:nvPr/>
                </p:nvSpPr>
                <p:spPr>
                  <a:xfrm>
                    <a:off x="4941570" y="380999"/>
                    <a:ext cx="49529" cy="66675"/>
                  </a:xfrm>
                  <a:custGeom>
                    <a:avLst/>
                    <a:gdLst>
                      <a:gd name="connsiteX0" fmla="*/ 49530 w 49529"/>
                      <a:gd name="connsiteY0" fmla="*/ 33338 h 66675"/>
                      <a:gd name="connsiteX1" fmla="*/ 24765 w 49529"/>
                      <a:gd name="connsiteY1" fmla="*/ 66675 h 66675"/>
                      <a:gd name="connsiteX2" fmla="*/ 0 w 49529"/>
                      <a:gd name="connsiteY2" fmla="*/ 33338 h 66675"/>
                      <a:gd name="connsiteX3" fmla="*/ 24765 w 49529"/>
                      <a:gd name="connsiteY3" fmla="*/ 0 h 66675"/>
                      <a:gd name="connsiteX4" fmla="*/ 49530 w 49529"/>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 h="66675">
                        <a:moveTo>
                          <a:pt x="49530" y="33338"/>
                        </a:moveTo>
                        <a:cubicBezTo>
                          <a:pt x="49530" y="51749"/>
                          <a:pt x="38442" y="66675"/>
                          <a:pt x="24765" y="66675"/>
                        </a:cubicBezTo>
                        <a:cubicBezTo>
                          <a:pt x="11088" y="66675"/>
                          <a:pt x="0" y="51749"/>
                          <a:pt x="0" y="33338"/>
                        </a:cubicBezTo>
                        <a:cubicBezTo>
                          <a:pt x="0" y="14926"/>
                          <a:pt x="11088" y="0"/>
                          <a:pt x="24765" y="0"/>
                        </a:cubicBezTo>
                        <a:cubicBezTo>
                          <a:pt x="38442" y="0"/>
                          <a:pt x="49530" y="14926"/>
                          <a:pt x="49530" y="333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9" name="Freeform: Shape 388">
                    <a:extLst>
                      <a:ext uri="{FF2B5EF4-FFF2-40B4-BE49-F238E27FC236}">
                        <a16:creationId xmlns:a16="http://schemas.microsoft.com/office/drawing/2014/main" id="{78493CA6-D8CA-0BBE-94A2-706B97D8C819}"/>
                      </a:ext>
                    </a:extLst>
                  </p:cNvPr>
                  <p:cNvSpPr/>
                  <p:nvPr/>
                </p:nvSpPr>
                <p:spPr>
                  <a:xfrm rot="1185681">
                    <a:off x="4951946" y="386913"/>
                    <a:ext cx="20954" cy="30479"/>
                  </a:xfrm>
                  <a:custGeom>
                    <a:avLst/>
                    <a:gdLst>
                      <a:gd name="connsiteX0" fmla="*/ 20955 w 20954"/>
                      <a:gd name="connsiteY0" fmla="*/ 15240 h 30479"/>
                      <a:gd name="connsiteX1" fmla="*/ 10477 w 20954"/>
                      <a:gd name="connsiteY1" fmla="*/ 30480 h 30479"/>
                      <a:gd name="connsiteX2" fmla="*/ 0 w 20954"/>
                      <a:gd name="connsiteY2" fmla="*/ 15240 h 30479"/>
                      <a:gd name="connsiteX3" fmla="*/ 10477 w 20954"/>
                      <a:gd name="connsiteY3" fmla="*/ 0 h 30479"/>
                      <a:gd name="connsiteX4" fmla="*/ 20955 w 20954"/>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4" h="30479">
                        <a:moveTo>
                          <a:pt x="20955" y="15240"/>
                        </a:moveTo>
                        <a:cubicBezTo>
                          <a:pt x="20955" y="23657"/>
                          <a:pt x="16264" y="30480"/>
                          <a:pt x="10477" y="30480"/>
                        </a:cubicBezTo>
                        <a:cubicBezTo>
                          <a:pt x="4691" y="30480"/>
                          <a:pt x="0" y="23657"/>
                          <a:pt x="0" y="15240"/>
                        </a:cubicBezTo>
                        <a:cubicBezTo>
                          <a:pt x="0" y="6823"/>
                          <a:pt x="4691" y="0"/>
                          <a:pt x="10477" y="0"/>
                        </a:cubicBezTo>
                        <a:cubicBezTo>
                          <a:pt x="16264" y="0"/>
                          <a:pt x="20955" y="6823"/>
                          <a:pt x="20955" y="1524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0" name="Freeform: Shape 389">
                    <a:extLst>
                      <a:ext uri="{FF2B5EF4-FFF2-40B4-BE49-F238E27FC236}">
                        <a16:creationId xmlns:a16="http://schemas.microsoft.com/office/drawing/2014/main" id="{676879D5-A763-1159-803D-BAA880088412}"/>
                      </a:ext>
                    </a:extLst>
                  </p:cNvPr>
                  <p:cNvSpPr/>
                  <p:nvPr/>
                </p:nvSpPr>
                <p:spPr>
                  <a:xfrm>
                    <a:off x="4928234" y="434640"/>
                    <a:ext cx="52387" cy="26369"/>
                  </a:xfrm>
                  <a:custGeom>
                    <a:avLst/>
                    <a:gdLst>
                      <a:gd name="connsiteX0" fmla="*/ 0 w 52387"/>
                      <a:gd name="connsiteY0" fmla="*/ 6367 h 26369"/>
                      <a:gd name="connsiteX1" fmla="*/ 52388 w 52387"/>
                      <a:gd name="connsiteY1" fmla="*/ 26369 h 26369"/>
                      <a:gd name="connsiteX2" fmla="*/ 0 w 52387"/>
                      <a:gd name="connsiteY2" fmla="*/ 6367 h 26369"/>
                    </a:gdLst>
                    <a:ahLst/>
                    <a:cxnLst>
                      <a:cxn ang="0">
                        <a:pos x="connsiteX0" y="connsiteY0"/>
                      </a:cxn>
                      <a:cxn ang="0">
                        <a:pos x="connsiteX1" y="connsiteY1"/>
                      </a:cxn>
                      <a:cxn ang="0">
                        <a:pos x="connsiteX2" y="connsiteY2"/>
                      </a:cxn>
                    </a:cxnLst>
                    <a:rect l="l" t="t" r="r" b="b"/>
                    <a:pathLst>
                      <a:path w="52387" h="26369">
                        <a:moveTo>
                          <a:pt x="0" y="6367"/>
                        </a:moveTo>
                        <a:cubicBezTo>
                          <a:pt x="15240" y="5414"/>
                          <a:pt x="39053" y="13034"/>
                          <a:pt x="52388" y="26369"/>
                        </a:cubicBezTo>
                        <a:cubicBezTo>
                          <a:pt x="48578" y="5414"/>
                          <a:pt x="18098" y="-8873"/>
                          <a:pt x="0" y="6367"/>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1" name="Freeform: Shape 390">
                    <a:extLst>
                      <a:ext uri="{FF2B5EF4-FFF2-40B4-BE49-F238E27FC236}">
                        <a16:creationId xmlns:a16="http://schemas.microsoft.com/office/drawing/2014/main" id="{2AE6535B-FD6E-FDF1-F2F5-CA2BE8088DD0}"/>
                      </a:ext>
                    </a:extLst>
                  </p:cNvPr>
                  <p:cNvSpPr/>
                  <p:nvPr/>
                </p:nvSpPr>
                <p:spPr>
                  <a:xfrm>
                    <a:off x="5135880" y="373379"/>
                    <a:ext cx="43815" cy="66675"/>
                  </a:xfrm>
                  <a:custGeom>
                    <a:avLst/>
                    <a:gdLst>
                      <a:gd name="connsiteX0" fmla="*/ 43815 w 43815"/>
                      <a:gd name="connsiteY0" fmla="*/ 33338 h 66675"/>
                      <a:gd name="connsiteX1" fmla="*/ 21908 w 43815"/>
                      <a:gd name="connsiteY1" fmla="*/ 66675 h 66675"/>
                      <a:gd name="connsiteX2" fmla="*/ 0 w 43815"/>
                      <a:gd name="connsiteY2" fmla="*/ 33338 h 66675"/>
                      <a:gd name="connsiteX3" fmla="*/ 21908 w 43815"/>
                      <a:gd name="connsiteY3" fmla="*/ 0 h 66675"/>
                      <a:gd name="connsiteX4" fmla="*/ 43815 w 43815"/>
                      <a:gd name="connsiteY4" fmla="*/ 3333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66675">
                        <a:moveTo>
                          <a:pt x="43815" y="33338"/>
                        </a:moveTo>
                        <a:cubicBezTo>
                          <a:pt x="43815" y="51749"/>
                          <a:pt x="34007" y="66675"/>
                          <a:pt x="21908" y="66675"/>
                        </a:cubicBezTo>
                        <a:cubicBezTo>
                          <a:pt x="9808" y="66675"/>
                          <a:pt x="0" y="51749"/>
                          <a:pt x="0" y="33338"/>
                        </a:cubicBezTo>
                        <a:cubicBezTo>
                          <a:pt x="0" y="14926"/>
                          <a:pt x="9808" y="0"/>
                          <a:pt x="21908" y="0"/>
                        </a:cubicBezTo>
                        <a:cubicBezTo>
                          <a:pt x="34007" y="0"/>
                          <a:pt x="43815" y="14926"/>
                          <a:pt x="43815" y="333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2" name="Freeform: Shape 391">
                    <a:extLst>
                      <a:ext uri="{FF2B5EF4-FFF2-40B4-BE49-F238E27FC236}">
                        <a16:creationId xmlns:a16="http://schemas.microsoft.com/office/drawing/2014/main" id="{5394358E-B014-765A-7C4C-C2C35944CED2}"/>
                      </a:ext>
                    </a:extLst>
                  </p:cNvPr>
                  <p:cNvSpPr/>
                  <p:nvPr/>
                </p:nvSpPr>
                <p:spPr>
                  <a:xfrm rot="-10046296">
                    <a:off x="5143463" y="381554"/>
                    <a:ext cx="19050" cy="28576"/>
                  </a:xfrm>
                  <a:custGeom>
                    <a:avLst/>
                    <a:gdLst>
                      <a:gd name="connsiteX0" fmla="*/ 19051 w 19050"/>
                      <a:gd name="connsiteY0" fmla="*/ 14288 h 28576"/>
                      <a:gd name="connsiteX1" fmla="*/ 9525 w 19050"/>
                      <a:gd name="connsiteY1" fmla="*/ 28576 h 28576"/>
                      <a:gd name="connsiteX2" fmla="*/ 0 w 19050"/>
                      <a:gd name="connsiteY2" fmla="*/ 14288 h 28576"/>
                      <a:gd name="connsiteX3" fmla="*/ 9525 w 19050"/>
                      <a:gd name="connsiteY3" fmla="*/ 0 h 28576"/>
                      <a:gd name="connsiteX4" fmla="*/ 19051 w 19050"/>
                      <a:gd name="connsiteY4" fmla="*/ 14288 h 2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28576">
                        <a:moveTo>
                          <a:pt x="19051" y="14288"/>
                        </a:moveTo>
                        <a:cubicBezTo>
                          <a:pt x="19051" y="22179"/>
                          <a:pt x="14786" y="28576"/>
                          <a:pt x="9525" y="28576"/>
                        </a:cubicBezTo>
                        <a:cubicBezTo>
                          <a:pt x="4265" y="28576"/>
                          <a:pt x="0" y="22179"/>
                          <a:pt x="0" y="14288"/>
                        </a:cubicBezTo>
                        <a:cubicBezTo>
                          <a:pt x="0" y="6397"/>
                          <a:pt x="4265" y="0"/>
                          <a:pt x="9525" y="0"/>
                        </a:cubicBezTo>
                        <a:cubicBezTo>
                          <a:pt x="14786" y="0"/>
                          <a:pt x="19051" y="6397"/>
                          <a:pt x="19051" y="1428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3" name="Freeform: Shape 392">
                    <a:extLst>
                      <a:ext uri="{FF2B5EF4-FFF2-40B4-BE49-F238E27FC236}">
                        <a16:creationId xmlns:a16="http://schemas.microsoft.com/office/drawing/2014/main" id="{DD92D243-421F-1E16-7F3E-D85C5F2C9526}"/>
                      </a:ext>
                    </a:extLst>
                  </p:cNvPr>
                  <p:cNvSpPr/>
                  <p:nvPr/>
                </p:nvSpPr>
                <p:spPr>
                  <a:xfrm>
                    <a:off x="5145404" y="428176"/>
                    <a:ext cx="43815" cy="25213"/>
                  </a:xfrm>
                  <a:custGeom>
                    <a:avLst/>
                    <a:gdLst>
                      <a:gd name="connsiteX0" fmla="*/ 43815 w 43815"/>
                      <a:gd name="connsiteY0" fmla="*/ 5211 h 25213"/>
                      <a:gd name="connsiteX1" fmla="*/ 0 w 43815"/>
                      <a:gd name="connsiteY1" fmla="*/ 25213 h 25213"/>
                      <a:gd name="connsiteX2" fmla="*/ 43815 w 43815"/>
                      <a:gd name="connsiteY2" fmla="*/ 5211 h 25213"/>
                    </a:gdLst>
                    <a:ahLst/>
                    <a:cxnLst>
                      <a:cxn ang="0">
                        <a:pos x="connsiteX0" y="connsiteY0"/>
                      </a:cxn>
                      <a:cxn ang="0">
                        <a:pos x="connsiteX1" y="connsiteY1"/>
                      </a:cxn>
                      <a:cxn ang="0">
                        <a:pos x="connsiteX2" y="connsiteY2"/>
                      </a:cxn>
                    </a:cxnLst>
                    <a:rect l="l" t="t" r="r" b="b"/>
                    <a:pathLst>
                      <a:path w="43815" h="25213">
                        <a:moveTo>
                          <a:pt x="43815" y="5211"/>
                        </a:moveTo>
                        <a:cubicBezTo>
                          <a:pt x="32385" y="5211"/>
                          <a:pt x="12383" y="12831"/>
                          <a:pt x="0" y="25213"/>
                        </a:cubicBezTo>
                        <a:cubicBezTo>
                          <a:pt x="1905" y="6163"/>
                          <a:pt x="28575" y="-8124"/>
                          <a:pt x="43815" y="5211"/>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4" name="Freeform: Shape 393">
                    <a:extLst>
                      <a:ext uri="{FF2B5EF4-FFF2-40B4-BE49-F238E27FC236}">
                        <a16:creationId xmlns:a16="http://schemas.microsoft.com/office/drawing/2014/main" id="{FA9DE79B-6933-9485-A84A-5F5AB8140005}"/>
                      </a:ext>
                    </a:extLst>
                  </p:cNvPr>
                  <p:cNvSpPr/>
                  <p:nvPr/>
                </p:nvSpPr>
                <p:spPr>
                  <a:xfrm rot="403494">
                    <a:off x="4929165" y="448707"/>
                    <a:ext cx="15239" cy="11429"/>
                  </a:xfrm>
                  <a:custGeom>
                    <a:avLst/>
                    <a:gdLst>
                      <a:gd name="connsiteX0" fmla="*/ 15240 w 15239"/>
                      <a:gd name="connsiteY0" fmla="*/ 5715 h 11429"/>
                      <a:gd name="connsiteX1" fmla="*/ 7620 w 15239"/>
                      <a:gd name="connsiteY1" fmla="*/ 11430 h 11429"/>
                      <a:gd name="connsiteX2" fmla="*/ 0 w 15239"/>
                      <a:gd name="connsiteY2" fmla="*/ 5715 h 11429"/>
                      <a:gd name="connsiteX3" fmla="*/ 7620 w 15239"/>
                      <a:gd name="connsiteY3" fmla="*/ 0 h 11429"/>
                      <a:gd name="connsiteX4" fmla="*/ 15240 w 15239"/>
                      <a:gd name="connsiteY4" fmla="*/ 5715 h 11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1429">
                        <a:moveTo>
                          <a:pt x="15240" y="5715"/>
                        </a:moveTo>
                        <a:cubicBezTo>
                          <a:pt x="15240" y="8871"/>
                          <a:pt x="11828" y="11430"/>
                          <a:pt x="7620" y="11430"/>
                        </a:cubicBezTo>
                        <a:cubicBezTo>
                          <a:pt x="3411" y="11430"/>
                          <a:pt x="0" y="8871"/>
                          <a:pt x="0" y="5715"/>
                        </a:cubicBezTo>
                        <a:cubicBezTo>
                          <a:pt x="0" y="2559"/>
                          <a:pt x="3411" y="0"/>
                          <a:pt x="7620" y="0"/>
                        </a:cubicBezTo>
                        <a:cubicBezTo>
                          <a:pt x="11828" y="0"/>
                          <a:pt x="15240" y="2559"/>
                          <a:pt x="15240" y="571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5" name="Freeform: Shape 394">
                    <a:extLst>
                      <a:ext uri="{FF2B5EF4-FFF2-40B4-BE49-F238E27FC236}">
                        <a16:creationId xmlns:a16="http://schemas.microsoft.com/office/drawing/2014/main" id="{00997C17-6FAD-0539-6350-5ED013B11C4A}"/>
                      </a:ext>
                    </a:extLst>
                  </p:cNvPr>
                  <p:cNvSpPr/>
                  <p:nvPr/>
                </p:nvSpPr>
                <p:spPr>
                  <a:xfrm rot="-847344">
                    <a:off x="5176910" y="441961"/>
                    <a:ext cx="15240" cy="9525"/>
                  </a:xfrm>
                  <a:custGeom>
                    <a:avLst/>
                    <a:gdLst>
                      <a:gd name="connsiteX0" fmla="*/ 15240 w 15240"/>
                      <a:gd name="connsiteY0" fmla="*/ 4763 h 9525"/>
                      <a:gd name="connsiteX1" fmla="*/ 7620 w 15240"/>
                      <a:gd name="connsiteY1" fmla="*/ 9525 h 9525"/>
                      <a:gd name="connsiteX2" fmla="*/ 0 w 15240"/>
                      <a:gd name="connsiteY2" fmla="*/ 4763 h 9525"/>
                      <a:gd name="connsiteX3" fmla="*/ 7620 w 15240"/>
                      <a:gd name="connsiteY3" fmla="*/ 0 h 9525"/>
                      <a:gd name="connsiteX4" fmla="*/ 15240 w 15240"/>
                      <a:gd name="connsiteY4" fmla="*/ 4763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9525">
                        <a:moveTo>
                          <a:pt x="15240" y="4763"/>
                        </a:moveTo>
                        <a:cubicBezTo>
                          <a:pt x="15240" y="7393"/>
                          <a:pt x="11829" y="9525"/>
                          <a:pt x="7620" y="9525"/>
                        </a:cubicBezTo>
                        <a:cubicBezTo>
                          <a:pt x="3412" y="9525"/>
                          <a:pt x="0" y="7393"/>
                          <a:pt x="0" y="4763"/>
                        </a:cubicBezTo>
                        <a:cubicBezTo>
                          <a:pt x="0" y="2132"/>
                          <a:pt x="3412" y="0"/>
                          <a:pt x="7620" y="0"/>
                        </a:cubicBezTo>
                        <a:cubicBezTo>
                          <a:pt x="11829" y="0"/>
                          <a:pt x="15240" y="2132"/>
                          <a:pt x="15240" y="476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6" name="Freeform: Shape 395">
                    <a:extLst>
                      <a:ext uri="{FF2B5EF4-FFF2-40B4-BE49-F238E27FC236}">
                        <a16:creationId xmlns:a16="http://schemas.microsoft.com/office/drawing/2014/main" id="{E65D2900-FB00-6169-3A32-18E59B0055E8}"/>
                      </a:ext>
                    </a:extLst>
                  </p:cNvPr>
                  <p:cNvSpPr/>
                  <p:nvPr/>
                </p:nvSpPr>
                <p:spPr>
                  <a:xfrm>
                    <a:off x="4990846" y="479806"/>
                    <a:ext cx="124554" cy="38353"/>
                  </a:xfrm>
                  <a:custGeom>
                    <a:avLst/>
                    <a:gdLst>
                      <a:gd name="connsiteX0" fmla="*/ 67881 w 124554"/>
                      <a:gd name="connsiteY0" fmla="*/ 38353 h 38353"/>
                      <a:gd name="connsiteX1" fmla="*/ 37401 w 124554"/>
                      <a:gd name="connsiteY1" fmla="*/ 34543 h 38353"/>
                      <a:gd name="connsiteX2" fmla="*/ 253 w 124554"/>
                      <a:gd name="connsiteY2" fmla="*/ 5016 h 38353"/>
                      <a:gd name="connsiteX3" fmla="*/ 3111 w 124554"/>
                      <a:gd name="connsiteY3" fmla="*/ 253 h 38353"/>
                      <a:gd name="connsiteX4" fmla="*/ 7873 w 124554"/>
                      <a:gd name="connsiteY4" fmla="*/ 3111 h 38353"/>
                      <a:gd name="connsiteX5" fmla="*/ 39306 w 124554"/>
                      <a:gd name="connsiteY5" fmla="*/ 25971 h 38353"/>
                      <a:gd name="connsiteX6" fmla="*/ 117411 w 124554"/>
                      <a:gd name="connsiteY6" fmla="*/ 12636 h 38353"/>
                      <a:gd name="connsiteX7" fmla="*/ 123126 w 124554"/>
                      <a:gd name="connsiteY7" fmla="*/ 12636 h 38353"/>
                      <a:gd name="connsiteX8" fmla="*/ 123126 w 124554"/>
                      <a:gd name="connsiteY8" fmla="*/ 18351 h 38353"/>
                      <a:gd name="connsiteX9" fmla="*/ 67881 w 124554"/>
                      <a:gd name="connsiteY9" fmla="*/ 38353 h 3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554" h="38353">
                        <a:moveTo>
                          <a:pt x="67881" y="38353"/>
                        </a:moveTo>
                        <a:cubicBezTo>
                          <a:pt x="57403" y="38353"/>
                          <a:pt x="46926" y="36448"/>
                          <a:pt x="37401" y="34543"/>
                        </a:cubicBezTo>
                        <a:cubicBezTo>
                          <a:pt x="17398" y="28828"/>
                          <a:pt x="3111" y="18351"/>
                          <a:pt x="253" y="5016"/>
                        </a:cubicBezTo>
                        <a:cubicBezTo>
                          <a:pt x="-699" y="3111"/>
                          <a:pt x="1206" y="253"/>
                          <a:pt x="3111" y="253"/>
                        </a:cubicBezTo>
                        <a:cubicBezTo>
                          <a:pt x="5016" y="-699"/>
                          <a:pt x="7873" y="1206"/>
                          <a:pt x="7873" y="3111"/>
                        </a:cubicBezTo>
                        <a:cubicBezTo>
                          <a:pt x="9778" y="12636"/>
                          <a:pt x="22161" y="21208"/>
                          <a:pt x="39306" y="25971"/>
                        </a:cubicBezTo>
                        <a:cubicBezTo>
                          <a:pt x="64071" y="32638"/>
                          <a:pt x="99313" y="30733"/>
                          <a:pt x="117411" y="12636"/>
                        </a:cubicBezTo>
                        <a:cubicBezTo>
                          <a:pt x="119316" y="10731"/>
                          <a:pt x="121221" y="10731"/>
                          <a:pt x="123126" y="12636"/>
                        </a:cubicBezTo>
                        <a:cubicBezTo>
                          <a:pt x="125031" y="14541"/>
                          <a:pt x="125031" y="16446"/>
                          <a:pt x="123126" y="18351"/>
                        </a:cubicBezTo>
                        <a:cubicBezTo>
                          <a:pt x="109791" y="32638"/>
                          <a:pt x="88836" y="38353"/>
                          <a:pt x="67881" y="38353"/>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7" name="Freeform: Shape 396">
                    <a:extLst>
                      <a:ext uri="{FF2B5EF4-FFF2-40B4-BE49-F238E27FC236}">
                        <a16:creationId xmlns:a16="http://schemas.microsoft.com/office/drawing/2014/main" id="{BD266CA6-0E04-DB21-2FA1-52477BD5FE36}"/>
                      </a:ext>
                    </a:extLst>
                  </p:cNvPr>
                  <p:cNvSpPr/>
                  <p:nvPr/>
                </p:nvSpPr>
                <p:spPr>
                  <a:xfrm>
                    <a:off x="4933950" y="327239"/>
                    <a:ext cx="71437" cy="27090"/>
                  </a:xfrm>
                  <a:custGeom>
                    <a:avLst/>
                    <a:gdLst>
                      <a:gd name="connsiteX0" fmla="*/ 0 w 71437"/>
                      <a:gd name="connsiteY0" fmla="*/ 14708 h 27090"/>
                      <a:gd name="connsiteX1" fmla="*/ 71438 w 71437"/>
                      <a:gd name="connsiteY1" fmla="*/ 27090 h 27090"/>
                      <a:gd name="connsiteX2" fmla="*/ 0 w 71437"/>
                      <a:gd name="connsiteY2" fmla="*/ 14708 h 27090"/>
                    </a:gdLst>
                    <a:ahLst/>
                    <a:cxnLst>
                      <a:cxn ang="0">
                        <a:pos x="connsiteX0" y="connsiteY0"/>
                      </a:cxn>
                      <a:cxn ang="0">
                        <a:pos x="connsiteX1" y="connsiteY1"/>
                      </a:cxn>
                      <a:cxn ang="0">
                        <a:pos x="connsiteX2" y="connsiteY2"/>
                      </a:cxn>
                    </a:cxnLst>
                    <a:rect l="l" t="t" r="r" b="b"/>
                    <a:pathLst>
                      <a:path w="71437" h="27090">
                        <a:moveTo>
                          <a:pt x="0" y="14708"/>
                        </a:moveTo>
                        <a:cubicBezTo>
                          <a:pt x="12383" y="10898"/>
                          <a:pt x="51435" y="8993"/>
                          <a:pt x="71438" y="27090"/>
                        </a:cubicBezTo>
                        <a:cubicBezTo>
                          <a:pt x="67628" y="-532"/>
                          <a:pt x="28575" y="-11010"/>
                          <a:pt x="0" y="1470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8" name="Freeform: Shape 397">
                    <a:extLst>
                      <a:ext uri="{FF2B5EF4-FFF2-40B4-BE49-F238E27FC236}">
                        <a16:creationId xmlns:a16="http://schemas.microsoft.com/office/drawing/2014/main" id="{D06DCEE1-B40C-666E-C425-A4441255A56F}"/>
                      </a:ext>
                    </a:extLst>
                  </p:cNvPr>
                  <p:cNvSpPr/>
                  <p:nvPr/>
                </p:nvSpPr>
                <p:spPr>
                  <a:xfrm>
                    <a:off x="5125402" y="328474"/>
                    <a:ext cx="62864" cy="25855"/>
                  </a:xfrm>
                  <a:custGeom>
                    <a:avLst/>
                    <a:gdLst>
                      <a:gd name="connsiteX0" fmla="*/ 62865 w 62864"/>
                      <a:gd name="connsiteY0" fmla="*/ 13473 h 25855"/>
                      <a:gd name="connsiteX1" fmla="*/ 0 w 62864"/>
                      <a:gd name="connsiteY1" fmla="*/ 25855 h 25855"/>
                      <a:gd name="connsiteX2" fmla="*/ 62865 w 62864"/>
                      <a:gd name="connsiteY2" fmla="*/ 13473 h 25855"/>
                    </a:gdLst>
                    <a:ahLst/>
                    <a:cxnLst>
                      <a:cxn ang="0">
                        <a:pos x="connsiteX0" y="connsiteY0"/>
                      </a:cxn>
                      <a:cxn ang="0">
                        <a:pos x="connsiteX1" y="connsiteY1"/>
                      </a:cxn>
                      <a:cxn ang="0">
                        <a:pos x="connsiteX2" y="connsiteY2"/>
                      </a:cxn>
                    </a:cxnLst>
                    <a:rect l="l" t="t" r="r" b="b"/>
                    <a:pathLst>
                      <a:path w="62864" h="25855">
                        <a:moveTo>
                          <a:pt x="62865" y="13473"/>
                        </a:moveTo>
                        <a:cubicBezTo>
                          <a:pt x="52388" y="9663"/>
                          <a:pt x="18097" y="7758"/>
                          <a:pt x="0" y="25855"/>
                        </a:cubicBezTo>
                        <a:cubicBezTo>
                          <a:pt x="2857" y="-1767"/>
                          <a:pt x="40957" y="-9387"/>
                          <a:pt x="62865" y="1347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9" name="Freeform: Shape 398">
                    <a:extLst>
                      <a:ext uri="{FF2B5EF4-FFF2-40B4-BE49-F238E27FC236}">
                        <a16:creationId xmlns:a16="http://schemas.microsoft.com/office/drawing/2014/main" id="{2CF9E631-3D37-A40A-4769-A77B854BA70E}"/>
                      </a:ext>
                    </a:extLst>
                  </p:cNvPr>
                  <p:cNvSpPr/>
                  <p:nvPr/>
                </p:nvSpPr>
                <p:spPr>
                  <a:xfrm>
                    <a:off x="5036462" y="247292"/>
                    <a:ext cx="50839" cy="18454"/>
                  </a:xfrm>
                  <a:custGeom>
                    <a:avLst/>
                    <a:gdLst>
                      <a:gd name="connsiteX0" fmla="*/ 10835 w 50839"/>
                      <a:gd name="connsiteY0" fmla="*/ 1310 h 18454"/>
                      <a:gd name="connsiteX1" fmla="*/ 16550 w 50839"/>
                      <a:gd name="connsiteY1" fmla="*/ 5120 h 18454"/>
                      <a:gd name="connsiteX2" fmla="*/ 19407 w 50839"/>
                      <a:gd name="connsiteY2" fmla="*/ 7025 h 18454"/>
                      <a:gd name="connsiteX3" fmla="*/ 22265 w 50839"/>
                      <a:gd name="connsiteY3" fmla="*/ 8930 h 18454"/>
                      <a:gd name="connsiteX4" fmla="*/ 26075 w 50839"/>
                      <a:gd name="connsiteY4" fmla="*/ 10835 h 18454"/>
                      <a:gd name="connsiteX5" fmla="*/ 29885 w 50839"/>
                      <a:gd name="connsiteY5" fmla="*/ 12740 h 18454"/>
                      <a:gd name="connsiteX6" fmla="*/ 33695 w 50839"/>
                      <a:gd name="connsiteY6" fmla="*/ 13692 h 18454"/>
                      <a:gd name="connsiteX7" fmla="*/ 37505 w 50839"/>
                      <a:gd name="connsiteY7" fmla="*/ 13692 h 18454"/>
                      <a:gd name="connsiteX8" fmla="*/ 44172 w 50839"/>
                      <a:gd name="connsiteY8" fmla="*/ 13692 h 18454"/>
                      <a:gd name="connsiteX9" fmla="*/ 50840 w 50839"/>
                      <a:gd name="connsiteY9" fmla="*/ 12740 h 18454"/>
                      <a:gd name="connsiteX10" fmla="*/ 44172 w 50839"/>
                      <a:gd name="connsiteY10" fmla="*/ 15597 h 18454"/>
                      <a:gd name="connsiteX11" fmla="*/ 36552 w 50839"/>
                      <a:gd name="connsiteY11" fmla="*/ 17502 h 18454"/>
                      <a:gd name="connsiteX12" fmla="*/ 31790 w 50839"/>
                      <a:gd name="connsiteY12" fmla="*/ 18455 h 18454"/>
                      <a:gd name="connsiteX13" fmla="*/ 27027 w 50839"/>
                      <a:gd name="connsiteY13" fmla="*/ 18455 h 18454"/>
                      <a:gd name="connsiteX14" fmla="*/ 22265 w 50839"/>
                      <a:gd name="connsiteY14" fmla="*/ 17502 h 18454"/>
                      <a:gd name="connsiteX15" fmla="*/ 17502 w 50839"/>
                      <a:gd name="connsiteY15" fmla="*/ 16550 h 18454"/>
                      <a:gd name="connsiteX16" fmla="*/ 9882 w 50839"/>
                      <a:gd name="connsiteY16" fmla="*/ 13692 h 18454"/>
                      <a:gd name="connsiteX17" fmla="*/ 3215 w 50839"/>
                      <a:gd name="connsiteY17" fmla="*/ 10835 h 18454"/>
                      <a:gd name="connsiteX18" fmla="*/ 3215 w 50839"/>
                      <a:gd name="connsiteY18" fmla="*/ 10835 h 18454"/>
                      <a:gd name="connsiteX19" fmla="*/ 357 w 50839"/>
                      <a:gd name="connsiteY19" fmla="*/ 3215 h 18454"/>
                      <a:gd name="connsiteX20" fmla="*/ 7977 w 50839"/>
                      <a:gd name="connsiteY20" fmla="*/ 357 h 18454"/>
                      <a:gd name="connsiteX21" fmla="*/ 10835 w 50839"/>
                      <a:gd name="connsiteY21" fmla="*/ 1310 h 1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839" h="18454">
                        <a:moveTo>
                          <a:pt x="10835" y="1310"/>
                        </a:moveTo>
                        <a:cubicBezTo>
                          <a:pt x="10835" y="1310"/>
                          <a:pt x="12740" y="3215"/>
                          <a:pt x="16550" y="5120"/>
                        </a:cubicBezTo>
                        <a:cubicBezTo>
                          <a:pt x="17502" y="6072"/>
                          <a:pt x="18455" y="6072"/>
                          <a:pt x="19407" y="7025"/>
                        </a:cubicBezTo>
                        <a:cubicBezTo>
                          <a:pt x="20360" y="7977"/>
                          <a:pt x="21312" y="7977"/>
                          <a:pt x="22265" y="8930"/>
                        </a:cubicBezTo>
                        <a:cubicBezTo>
                          <a:pt x="23217" y="9882"/>
                          <a:pt x="24170" y="9882"/>
                          <a:pt x="26075" y="10835"/>
                        </a:cubicBezTo>
                        <a:cubicBezTo>
                          <a:pt x="27027" y="11787"/>
                          <a:pt x="28932" y="11787"/>
                          <a:pt x="29885" y="12740"/>
                        </a:cubicBezTo>
                        <a:cubicBezTo>
                          <a:pt x="30837" y="12740"/>
                          <a:pt x="32742" y="13692"/>
                          <a:pt x="33695" y="13692"/>
                        </a:cubicBezTo>
                        <a:cubicBezTo>
                          <a:pt x="34647" y="13692"/>
                          <a:pt x="36552" y="13692"/>
                          <a:pt x="37505" y="13692"/>
                        </a:cubicBezTo>
                        <a:cubicBezTo>
                          <a:pt x="40362" y="13692"/>
                          <a:pt x="42267" y="13692"/>
                          <a:pt x="44172" y="13692"/>
                        </a:cubicBezTo>
                        <a:cubicBezTo>
                          <a:pt x="47982" y="13692"/>
                          <a:pt x="50840" y="12740"/>
                          <a:pt x="50840" y="12740"/>
                        </a:cubicBezTo>
                        <a:cubicBezTo>
                          <a:pt x="50840" y="12740"/>
                          <a:pt x="47982" y="13692"/>
                          <a:pt x="44172" y="15597"/>
                        </a:cubicBezTo>
                        <a:cubicBezTo>
                          <a:pt x="42267" y="16550"/>
                          <a:pt x="39410" y="17502"/>
                          <a:pt x="36552" y="17502"/>
                        </a:cubicBezTo>
                        <a:cubicBezTo>
                          <a:pt x="35600" y="17502"/>
                          <a:pt x="33695" y="18455"/>
                          <a:pt x="31790" y="18455"/>
                        </a:cubicBezTo>
                        <a:cubicBezTo>
                          <a:pt x="29885" y="18455"/>
                          <a:pt x="28932" y="18455"/>
                          <a:pt x="27027" y="18455"/>
                        </a:cubicBezTo>
                        <a:cubicBezTo>
                          <a:pt x="25122" y="18455"/>
                          <a:pt x="24170" y="18455"/>
                          <a:pt x="22265" y="17502"/>
                        </a:cubicBezTo>
                        <a:cubicBezTo>
                          <a:pt x="20360" y="17502"/>
                          <a:pt x="19407" y="16550"/>
                          <a:pt x="17502" y="16550"/>
                        </a:cubicBezTo>
                        <a:cubicBezTo>
                          <a:pt x="14645" y="15597"/>
                          <a:pt x="11787" y="14645"/>
                          <a:pt x="9882" y="13692"/>
                        </a:cubicBezTo>
                        <a:cubicBezTo>
                          <a:pt x="6072" y="11787"/>
                          <a:pt x="3215" y="10835"/>
                          <a:pt x="3215" y="10835"/>
                        </a:cubicBezTo>
                        <a:lnTo>
                          <a:pt x="3215" y="10835"/>
                        </a:lnTo>
                        <a:cubicBezTo>
                          <a:pt x="357" y="9882"/>
                          <a:pt x="-595" y="6072"/>
                          <a:pt x="357" y="3215"/>
                        </a:cubicBezTo>
                        <a:cubicBezTo>
                          <a:pt x="1310" y="357"/>
                          <a:pt x="5120" y="-595"/>
                          <a:pt x="7977" y="357"/>
                        </a:cubicBezTo>
                        <a:cubicBezTo>
                          <a:pt x="10835" y="357"/>
                          <a:pt x="10835" y="357"/>
                          <a:pt x="10835" y="1310"/>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0" name="Freeform: Shape 399">
                    <a:extLst>
                      <a:ext uri="{FF2B5EF4-FFF2-40B4-BE49-F238E27FC236}">
                        <a16:creationId xmlns:a16="http://schemas.microsoft.com/office/drawing/2014/main" id="{DBDF58B6-0AD6-9607-ED09-7C29ED17DA36}"/>
                      </a:ext>
                    </a:extLst>
                  </p:cNvPr>
                  <p:cNvSpPr/>
                  <p:nvPr/>
                </p:nvSpPr>
                <p:spPr>
                  <a:xfrm rot="-751617">
                    <a:off x="4900687" y="260102"/>
                    <a:ext cx="83820" cy="47625"/>
                  </a:xfrm>
                  <a:custGeom>
                    <a:avLst/>
                    <a:gdLst>
                      <a:gd name="connsiteX0" fmla="*/ 83821 w 83820"/>
                      <a:gd name="connsiteY0" fmla="*/ 23813 h 47625"/>
                      <a:gd name="connsiteX1" fmla="*/ 41910 w 83820"/>
                      <a:gd name="connsiteY1" fmla="*/ 47625 h 47625"/>
                      <a:gd name="connsiteX2" fmla="*/ 0 w 83820"/>
                      <a:gd name="connsiteY2" fmla="*/ 23813 h 47625"/>
                      <a:gd name="connsiteX3" fmla="*/ 41910 w 83820"/>
                      <a:gd name="connsiteY3" fmla="*/ 0 h 47625"/>
                      <a:gd name="connsiteX4" fmla="*/ 83821 w 83820"/>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 h="47625">
                        <a:moveTo>
                          <a:pt x="83821" y="23813"/>
                        </a:moveTo>
                        <a:cubicBezTo>
                          <a:pt x="83821" y="36964"/>
                          <a:pt x="65057" y="47625"/>
                          <a:pt x="41910" y="47625"/>
                        </a:cubicBezTo>
                        <a:cubicBezTo>
                          <a:pt x="18764" y="47625"/>
                          <a:pt x="0" y="36964"/>
                          <a:pt x="0" y="23813"/>
                        </a:cubicBezTo>
                        <a:cubicBezTo>
                          <a:pt x="0" y="10661"/>
                          <a:pt x="18764" y="0"/>
                          <a:pt x="41910" y="0"/>
                        </a:cubicBezTo>
                        <a:cubicBezTo>
                          <a:pt x="65057" y="0"/>
                          <a:pt x="83821" y="10661"/>
                          <a:pt x="83821" y="2381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1" name="Freeform: Shape 400">
                    <a:extLst>
                      <a:ext uri="{FF2B5EF4-FFF2-40B4-BE49-F238E27FC236}">
                        <a16:creationId xmlns:a16="http://schemas.microsoft.com/office/drawing/2014/main" id="{DE4A1228-A1C2-A7AA-5CAF-50D0D4098BFF}"/>
                      </a:ext>
                    </a:extLst>
                  </p:cNvPr>
                  <p:cNvSpPr/>
                  <p:nvPr/>
                </p:nvSpPr>
                <p:spPr>
                  <a:xfrm>
                    <a:off x="4994910" y="285749"/>
                    <a:ext cx="34290" cy="22859"/>
                  </a:xfrm>
                  <a:custGeom>
                    <a:avLst/>
                    <a:gdLst>
                      <a:gd name="connsiteX0" fmla="*/ 34290 w 34290"/>
                      <a:gd name="connsiteY0" fmla="*/ 11430 h 22859"/>
                      <a:gd name="connsiteX1" fmla="*/ 17145 w 34290"/>
                      <a:gd name="connsiteY1" fmla="*/ 22860 h 22859"/>
                      <a:gd name="connsiteX2" fmla="*/ 0 w 34290"/>
                      <a:gd name="connsiteY2" fmla="*/ 11430 h 22859"/>
                      <a:gd name="connsiteX3" fmla="*/ 17145 w 34290"/>
                      <a:gd name="connsiteY3" fmla="*/ 0 h 22859"/>
                      <a:gd name="connsiteX4" fmla="*/ 34290 w 34290"/>
                      <a:gd name="connsiteY4" fmla="*/ 1143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22859">
                        <a:moveTo>
                          <a:pt x="34290" y="11430"/>
                        </a:moveTo>
                        <a:cubicBezTo>
                          <a:pt x="34290" y="17743"/>
                          <a:pt x="26614" y="22860"/>
                          <a:pt x="17145" y="22860"/>
                        </a:cubicBezTo>
                        <a:cubicBezTo>
                          <a:pt x="7676" y="22860"/>
                          <a:pt x="0" y="17743"/>
                          <a:pt x="0" y="11430"/>
                        </a:cubicBezTo>
                        <a:cubicBezTo>
                          <a:pt x="0" y="5117"/>
                          <a:pt x="7676" y="0"/>
                          <a:pt x="17145" y="0"/>
                        </a:cubicBezTo>
                        <a:cubicBezTo>
                          <a:pt x="26614" y="0"/>
                          <a:pt x="34290" y="5117"/>
                          <a:pt x="34290" y="114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2" name="Freeform: Shape 401">
                    <a:extLst>
                      <a:ext uri="{FF2B5EF4-FFF2-40B4-BE49-F238E27FC236}">
                        <a16:creationId xmlns:a16="http://schemas.microsoft.com/office/drawing/2014/main" id="{A6ADAB44-D4A9-7296-3F82-7080729A7535}"/>
                      </a:ext>
                    </a:extLst>
                  </p:cNvPr>
                  <p:cNvSpPr/>
                  <p:nvPr/>
                </p:nvSpPr>
                <p:spPr>
                  <a:xfrm>
                    <a:off x="5045859" y="263127"/>
                    <a:ext cx="158114" cy="53266"/>
                  </a:xfrm>
                  <a:custGeom>
                    <a:avLst/>
                    <a:gdLst>
                      <a:gd name="connsiteX0" fmla="*/ 150981 w 158114"/>
                      <a:gd name="connsiteY0" fmla="*/ 8334 h 53266"/>
                      <a:gd name="connsiteX1" fmla="*/ 96688 w 158114"/>
                      <a:gd name="connsiteY1" fmla="*/ 10239 h 53266"/>
                      <a:gd name="connsiteX2" fmla="*/ 486 w 158114"/>
                      <a:gd name="connsiteY2" fmla="*/ 35957 h 53266"/>
                      <a:gd name="connsiteX3" fmla="*/ 76686 w 158114"/>
                      <a:gd name="connsiteY3" fmla="*/ 53102 h 53266"/>
                      <a:gd name="connsiteX4" fmla="*/ 150981 w 158114"/>
                      <a:gd name="connsiteY4" fmla="*/ 8334 h 5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14" h="53266">
                        <a:moveTo>
                          <a:pt x="150981" y="8334"/>
                        </a:moveTo>
                        <a:cubicBezTo>
                          <a:pt x="140503" y="-2143"/>
                          <a:pt x="117644" y="-4048"/>
                          <a:pt x="96688" y="10239"/>
                        </a:cubicBezTo>
                        <a:cubicBezTo>
                          <a:pt x="50969" y="42624"/>
                          <a:pt x="8106" y="21669"/>
                          <a:pt x="486" y="35957"/>
                        </a:cubicBezTo>
                        <a:cubicBezTo>
                          <a:pt x="-6181" y="51197"/>
                          <a:pt x="57636" y="54054"/>
                          <a:pt x="76686" y="53102"/>
                        </a:cubicBezTo>
                        <a:cubicBezTo>
                          <a:pt x="106213" y="53102"/>
                          <a:pt x="181461" y="38814"/>
                          <a:pt x="150981" y="8334"/>
                        </a:cubicBezTo>
                        <a:close/>
                      </a:path>
                    </a:pathLst>
                  </a:custGeom>
                  <a:solidFill>
                    <a:srgbClr val="FF77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grpSp>
        <p:sp>
          <p:nvSpPr>
            <p:cNvPr id="372" name="Rectangle 371">
              <a:extLst>
                <a:ext uri="{FF2B5EF4-FFF2-40B4-BE49-F238E27FC236}">
                  <a16:creationId xmlns:a16="http://schemas.microsoft.com/office/drawing/2014/main" id="{B731D49E-1B77-FF9D-8284-CE766F31FFD8}"/>
                </a:ext>
              </a:extLst>
            </p:cNvPr>
            <p:cNvSpPr/>
            <p:nvPr/>
          </p:nvSpPr>
          <p:spPr>
            <a:xfrm>
              <a:off x="5579197" y="5083894"/>
              <a:ext cx="728438" cy="322114"/>
            </a:xfrm>
            <a:prstGeom prst="rect">
              <a:avLst/>
            </a:prstGeom>
            <a:solidFill>
              <a:srgbClr val="FF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373" name="Group 372">
              <a:extLst>
                <a:ext uri="{FF2B5EF4-FFF2-40B4-BE49-F238E27FC236}">
                  <a16:creationId xmlns:a16="http://schemas.microsoft.com/office/drawing/2014/main" id="{ED130428-0F2F-4493-0892-BB24CCC1F3B1}"/>
                </a:ext>
              </a:extLst>
            </p:cNvPr>
            <p:cNvGrpSpPr/>
            <p:nvPr/>
          </p:nvGrpSpPr>
          <p:grpSpPr>
            <a:xfrm rot="20223954">
              <a:off x="5728008" y="4964416"/>
              <a:ext cx="462890" cy="475249"/>
              <a:chOff x="13474835" y="-944466"/>
              <a:chExt cx="125555" cy="88582"/>
            </a:xfrm>
          </p:grpSpPr>
          <p:grpSp>
            <p:nvGrpSpPr>
              <p:cNvPr id="374" name="Graphic 23">
                <a:extLst>
                  <a:ext uri="{FF2B5EF4-FFF2-40B4-BE49-F238E27FC236}">
                    <a16:creationId xmlns:a16="http://schemas.microsoft.com/office/drawing/2014/main" id="{AB57F95E-B5F6-7CA1-4FF0-83D931B6A7C6}"/>
                  </a:ext>
                </a:extLst>
              </p:cNvPr>
              <p:cNvGrpSpPr/>
              <p:nvPr/>
            </p:nvGrpSpPr>
            <p:grpSpPr>
              <a:xfrm>
                <a:off x="13479520" y="-939703"/>
                <a:ext cx="117059" cy="79683"/>
                <a:chOff x="13131262" y="-840224"/>
                <a:chExt cx="117059" cy="79683"/>
              </a:xfrm>
            </p:grpSpPr>
            <p:sp>
              <p:nvSpPr>
                <p:cNvPr id="376" name="Freeform: Shape 375">
                  <a:extLst>
                    <a:ext uri="{FF2B5EF4-FFF2-40B4-BE49-F238E27FC236}">
                      <a16:creationId xmlns:a16="http://schemas.microsoft.com/office/drawing/2014/main" id="{2105F7E5-BBDE-8D4B-7D8D-D596EDD92AF7}"/>
                    </a:ext>
                  </a:extLst>
                </p:cNvPr>
                <p:cNvSpPr/>
                <p:nvPr/>
              </p:nvSpPr>
              <p:spPr>
                <a:xfrm>
                  <a:off x="13131262" y="-810697"/>
                  <a:ext cx="55147" cy="50155"/>
                </a:xfrm>
                <a:custGeom>
                  <a:avLst/>
                  <a:gdLst>
                    <a:gd name="connsiteX0" fmla="*/ 55147 w 55147"/>
                    <a:gd name="connsiteY0" fmla="*/ 48578 h 50155"/>
                    <a:gd name="connsiteX1" fmla="*/ 32287 w 55147"/>
                    <a:gd name="connsiteY1" fmla="*/ 49530 h 50155"/>
                    <a:gd name="connsiteX2" fmla="*/ 3712 w 55147"/>
                    <a:gd name="connsiteY2" fmla="*/ 0 h 50155"/>
                    <a:gd name="connsiteX3" fmla="*/ 55147 w 55147"/>
                    <a:gd name="connsiteY3" fmla="*/ 48578 h 50155"/>
                  </a:gdLst>
                  <a:ahLst/>
                  <a:cxnLst>
                    <a:cxn ang="0">
                      <a:pos x="connsiteX0" y="connsiteY0"/>
                    </a:cxn>
                    <a:cxn ang="0">
                      <a:pos x="connsiteX1" y="connsiteY1"/>
                    </a:cxn>
                    <a:cxn ang="0">
                      <a:pos x="connsiteX2" y="connsiteY2"/>
                    </a:cxn>
                    <a:cxn ang="0">
                      <a:pos x="connsiteX3" y="connsiteY3"/>
                    </a:cxn>
                  </a:cxnLst>
                  <a:rect l="l" t="t" r="r" b="b"/>
                  <a:pathLst>
                    <a:path w="55147" h="50155">
                      <a:moveTo>
                        <a:pt x="55147" y="48578"/>
                      </a:moveTo>
                      <a:cubicBezTo>
                        <a:pt x="46575" y="50482"/>
                        <a:pt x="38955" y="50482"/>
                        <a:pt x="32287" y="49530"/>
                      </a:cubicBezTo>
                      <a:cubicBezTo>
                        <a:pt x="5617" y="44768"/>
                        <a:pt x="-6765" y="24765"/>
                        <a:pt x="3712" y="0"/>
                      </a:cubicBezTo>
                      <a:cubicBezTo>
                        <a:pt x="21810" y="4763"/>
                        <a:pt x="52290" y="20003"/>
                        <a:pt x="55147" y="48578"/>
                      </a:cubicBezTo>
                      <a:close/>
                    </a:path>
                  </a:pathLst>
                </a:custGeom>
                <a:solidFill>
                  <a:srgbClr val="FF77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77" name="Freeform: Shape 376">
                  <a:extLst>
                    <a:ext uri="{FF2B5EF4-FFF2-40B4-BE49-F238E27FC236}">
                      <a16:creationId xmlns:a16="http://schemas.microsoft.com/office/drawing/2014/main" id="{578CD55E-1756-FE79-8BC2-8601049A72CC}"/>
                    </a:ext>
                  </a:extLst>
                </p:cNvPr>
                <p:cNvSpPr/>
                <p:nvPr/>
              </p:nvSpPr>
              <p:spPr>
                <a:xfrm>
                  <a:off x="13143547" y="-840224"/>
                  <a:ext cx="104775" cy="45530"/>
                </a:xfrm>
                <a:custGeom>
                  <a:avLst/>
                  <a:gdLst>
                    <a:gd name="connsiteX0" fmla="*/ 104775 w 104775"/>
                    <a:gd name="connsiteY0" fmla="*/ 24765 h 45530"/>
                    <a:gd name="connsiteX1" fmla="*/ 92393 w 104775"/>
                    <a:gd name="connsiteY1" fmla="*/ 43815 h 45530"/>
                    <a:gd name="connsiteX2" fmla="*/ 0 w 104775"/>
                    <a:gd name="connsiteY2" fmla="*/ 14288 h 45530"/>
                    <a:gd name="connsiteX3" fmla="*/ 12383 w 104775"/>
                    <a:gd name="connsiteY3" fmla="*/ 0 h 45530"/>
                    <a:gd name="connsiteX4" fmla="*/ 104775 w 104775"/>
                    <a:gd name="connsiteY4" fmla="*/ 24765 h 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45530">
                      <a:moveTo>
                        <a:pt x="104775" y="24765"/>
                      </a:moveTo>
                      <a:cubicBezTo>
                        <a:pt x="100965" y="31432"/>
                        <a:pt x="97155" y="38100"/>
                        <a:pt x="92393" y="43815"/>
                      </a:cubicBezTo>
                      <a:cubicBezTo>
                        <a:pt x="56198" y="52388"/>
                        <a:pt x="7620" y="26670"/>
                        <a:pt x="0" y="14288"/>
                      </a:cubicBezTo>
                      <a:cubicBezTo>
                        <a:pt x="2858" y="9525"/>
                        <a:pt x="7620" y="4763"/>
                        <a:pt x="12383" y="0"/>
                      </a:cubicBezTo>
                      <a:cubicBezTo>
                        <a:pt x="30480" y="18097"/>
                        <a:pt x="79058" y="33338"/>
                        <a:pt x="104775" y="2476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78" name="Freeform: Shape 377">
                  <a:extLst>
                    <a:ext uri="{FF2B5EF4-FFF2-40B4-BE49-F238E27FC236}">
                      <a16:creationId xmlns:a16="http://schemas.microsoft.com/office/drawing/2014/main" id="{4A5AA22E-DB8A-18D9-A333-D81B62106974}"/>
                    </a:ext>
                  </a:extLst>
                </p:cNvPr>
                <p:cNvSpPr/>
                <p:nvPr/>
              </p:nvSpPr>
              <p:spPr>
                <a:xfrm>
                  <a:off x="13134975" y="-826890"/>
                  <a:ext cx="100965" cy="63817"/>
                </a:xfrm>
                <a:custGeom>
                  <a:avLst/>
                  <a:gdLst>
                    <a:gd name="connsiteX0" fmla="*/ 8572 w 100965"/>
                    <a:gd name="connsiteY0" fmla="*/ 0 h 63817"/>
                    <a:gd name="connsiteX1" fmla="*/ 100965 w 100965"/>
                    <a:gd name="connsiteY1" fmla="*/ 29528 h 63817"/>
                    <a:gd name="connsiteX2" fmla="*/ 51435 w 100965"/>
                    <a:gd name="connsiteY2" fmla="*/ 63818 h 63817"/>
                    <a:gd name="connsiteX3" fmla="*/ 0 w 100965"/>
                    <a:gd name="connsiteY3" fmla="*/ 15240 h 63817"/>
                    <a:gd name="connsiteX4" fmla="*/ 8572 w 100965"/>
                    <a:gd name="connsiteY4" fmla="*/ 0 h 63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 h="63817">
                      <a:moveTo>
                        <a:pt x="8572" y="0"/>
                      </a:moveTo>
                      <a:cubicBezTo>
                        <a:pt x="16192" y="12383"/>
                        <a:pt x="64770" y="39053"/>
                        <a:pt x="100965" y="29528"/>
                      </a:cubicBezTo>
                      <a:cubicBezTo>
                        <a:pt x="85725" y="49530"/>
                        <a:pt x="66675" y="60008"/>
                        <a:pt x="51435" y="63818"/>
                      </a:cubicBezTo>
                      <a:cubicBezTo>
                        <a:pt x="49530" y="35243"/>
                        <a:pt x="18097" y="20003"/>
                        <a:pt x="0" y="15240"/>
                      </a:cubicBezTo>
                      <a:cubicBezTo>
                        <a:pt x="1905" y="10478"/>
                        <a:pt x="4763" y="5715"/>
                        <a:pt x="8572" y="0"/>
                      </a:cubicBezTo>
                      <a:close/>
                    </a:path>
                  </a:pathLst>
                </a:custGeom>
                <a:solidFill>
                  <a:srgbClr val="A610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375" name="Freeform: Shape 374">
                <a:extLst>
                  <a:ext uri="{FF2B5EF4-FFF2-40B4-BE49-F238E27FC236}">
                    <a16:creationId xmlns:a16="http://schemas.microsoft.com/office/drawing/2014/main" id="{1649F7A9-F695-0FC4-7A58-175F677D20BC}"/>
                  </a:ext>
                </a:extLst>
              </p:cNvPr>
              <p:cNvSpPr/>
              <p:nvPr/>
            </p:nvSpPr>
            <p:spPr>
              <a:xfrm>
                <a:off x="13474835" y="-944466"/>
                <a:ext cx="125555" cy="88582"/>
              </a:xfrm>
              <a:custGeom>
                <a:avLst/>
                <a:gdLst>
                  <a:gd name="connsiteX0" fmla="*/ 44593 w 125555"/>
                  <a:gd name="connsiteY0" fmla="*/ 88582 h 88582"/>
                  <a:gd name="connsiteX1" fmla="*/ 36020 w 125555"/>
                  <a:gd name="connsiteY1" fmla="*/ 87630 h 88582"/>
                  <a:gd name="connsiteX2" fmla="*/ 1730 w 125555"/>
                  <a:gd name="connsiteY2" fmla="*/ 61913 h 88582"/>
                  <a:gd name="connsiteX3" fmla="*/ 25543 w 125555"/>
                  <a:gd name="connsiteY3" fmla="*/ 952 h 88582"/>
                  <a:gd name="connsiteX4" fmla="*/ 28400 w 125555"/>
                  <a:gd name="connsiteY4" fmla="*/ 0 h 88582"/>
                  <a:gd name="connsiteX5" fmla="*/ 28400 w 125555"/>
                  <a:gd name="connsiteY5" fmla="*/ 0 h 88582"/>
                  <a:gd name="connsiteX6" fmla="*/ 31257 w 125555"/>
                  <a:gd name="connsiteY6" fmla="*/ 952 h 88582"/>
                  <a:gd name="connsiteX7" fmla="*/ 102695 w 125555"/>
                  <a:gd name="connsiteY7" fmla="*/ 27622 h 88582"/>
                  <a:gd name="connsiteX8" fmla="*/ 119840 w 125555"/>
                  <a:gd name="connsiteY8" fmla="*/ 24765 h 88582"/>
                  <a:gd name="connsiteX9" fmla="*/ 124603 w 125555"/>
                  <a:gd name="connsiteY9" fmla="*/ 25718 h 88582"/>
                  <a:gd name="connsiteX10" fmla="*/ 125555 w 125555"/>
                  <a:gd name="connsiteY10" fmla="*/ 30480 h 88582"/>
                  <a:gd name="connsiteX11" fmla="*/ 44593 w 125555"/>
                  <a:gd name="connsiteY11" fmla="*/ 88582 h 88582"/>
                  <a:gd name="connsiteX12" fmla="*/ 29353 w 125555"/>
                  <a:gd name="connsiteY12" fmla="*/ 10477 h 88582"/>
                  <a:gd name="connsiteX13" fmla="*/ 10303 w 125555"/>
                  <a:gd name="connsiteY13" fmla="*/ 60007 h 88582"/>
                  <a:gd name="connsiteX14" fmla="*/ 37925 w 125555"/>
                  <a:gd name="connsiteY14" fmla="*/ 80010 h 88582"/>
                  <a:gd name="connsiteX15" fmla="*/ 113173 w 125555"/>
                  <a:gd name="connsiteY15" fmla="*/ 36195 h 88582"/>
                  <a:gd name="connsiteX16" fmla="*/ 103648 w 125555"/>
                  <a:gd name="connsiteY16" fmla="*/ 37147 h 88582"/>
                  <a:gd name="connsiteX17" fmla="*/ 29353 w 125555"/>
                  <a:gd name="connsiteY17" fmla="*/ 10477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555" h="88582">
                    <a:moveTo>
                      <a:pt x="44593" y="88582"/>
                    </a:moveTo>
                    <a:cubicBezTo>
                      <a:pt x="41735" y="88582"/>
                      <a:pt x="38878" y="88582"/>
                      <a:pt x="36020" y="87630"/>
                    </a:cubicBezTo>
                    <a:cubicBezTo>
                      <a:pt x="18875" y="84772"/>
                      <a:pt x="6493" y="75247"/>
                      <a:pt x="1730" y="61913"/>
                    </a:cubicBezTo>
                    <a:cubicBezTo>
                      <a:pt x="-3985" y="43815"/>
                      <a:pt x="4588" y="21907"/>
                      <a:pt x="25543" y="952"/>
                    </a:cubicBezTo>
                    <a:cubicBezTo>
                      <a:pt x="26495" y="0"/>
                      <a:pt x="27448" y="0"/>
                      <a:pt x="28400" y="0"/>
                    </a:cubicBezTo>
                    <a:lnTo>
                      <a:pt x="28400" y="0"/>
                    </a:lnTo>
                    <a:cubicBezTo>
                      <a:pt x="29353" y="0"/>
                      <a:pt x="30305" y="0"/>
                      <a:pt x="31257" y="952"/>
                    </a:cubicBezTo>
                    <a:cubicBezTo>
                      <a:pt x="45545" y="15240"/>
                      <a:pt x="77930" y="27622"/>
                      <a:pt x="102695" y="27622"/>
                    </a:cubicBezTo>
                    <a:cubicBezTo>
                      <a:pt x="109363" y="27622"/>
                      <a:pt x="115078" y="26670"/>
                      <a:pt x="119840" y="24765"/>
                    </a:cubicBezTo>
                    <a:cubicBezTo>
                      <a:pt x="121745" y="23813"/>
                      <a:pt x="123650" y="24765"/>
                      <a:pt x="124603" y="25718"/>
                    </a:cubicBezTo>
                    <a:cubicBezTo>
                      <a:pt x="125555" y="26670"/>
                      <a:pt x="125555" y="28575"/>
                      <a:pt x="125555" y="30480"/>
                    </a:cubicBezTo>
                    <a:cubicBezTo>
                      <a:pt x="102695" y="73343"/>
                      <a:pt x="69357" y="88582"/>
                      <a:pt x="44593" y="88582"/>
                    </a:cubicBezTo>
                    <a:close/>
                    <a:moveTo>
                      <a:pt x="29353" y="10477"/>
                    </a:moveTo>
                    <a:cubicBezTo>
                      <a:pt x="12207" y="28575"/>
                      <a:pt x="5540" y="45720"/>
                      <a:pt x="10303" y="60007"/>
                    </a:cubicBezTo>
                    <a:cubicBezTo>
                      <a:pt x="14113" y="70485"/>
                      <a:pt x="23638" y="77152"/>
                      <a:pt x="37925" y="80010"/>
                    </a:cubicBezTo>
                    <a:cubicBezTo>
                      <a:pt x="57928" y="83820"/>
                      <a:pt x="90313" y="72390"/>
                      <a:pt x="113173" y="36195"/>
                    </a:cubicBezTo>
                    <a:cubicBezTo>
                      <a:pt x="110315" y="36195"/>
                      <a:pt x="106505" y="37147"/>
                      <a:pt x="103648" y="37147"/>
                    </a:cubicBezTo>
                    <a:cubicBezTo>
                      <a:pt x="77930" y="36195"/>
                      <a:pt x="46498" y="24765"/>
                      <a:pt x="29353" y="10477"/>
                    </a:cubicBezTo>
                    <a:close/>
                  </a:path>
                </a:pathLst>
              </a:custGeom>
              <a:solidFill>
                <a:srgbClr val="8006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pic>
        <p:nvPicPr>
          <p:cNvPr id="8" name="tải xuống (2)">
            <a:hlinkClick r:id="" action="ppaction://media"/>
            <a:extLst>
              <a:ext uri="{FF2B5EF4-FFF2-40B4-BE49-F238E27FC236}">
                <a16:creationId xmlns:a16="http://schemas.microsoft.com/office/drawing/2014/main" id="{8566C8C7-A1F3-6AB0-96F2-E8A5688E0EA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1894" y="383448"/>
            <a:ext cx="406400" cy="406400"/>
          </a:xfrm>
          <a:prstGeom prst="rect">
            <a:avLst/>
          </a:prstGeom>
        </p:spPr>
      </p:pic>
      <p:pic>
        <p:nvPicPr>
          <p:cNvPr id="10" name="Picture 9" descr="A white underwear on a black background&#10;&#10;AI-generated content may be incorrect.">
            <a:extLst>
              <a:ext uri="{FF2B5EF4-FFF2-40B4-BE49-F238E27FC236}">
                <a16:creationId xmlns:a16="http://schemas.microsoft.com/office/drawing/2014/main" id="{758D2B56-896C-B1DC-9A83-B0D409C5EB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432150">
            <a:off x="2489812" y="4097363"/>
            <a:ext cx="1843319" cy="705991"/>
          </a:xfrm>
          <a:prstGeom prst="rect">
            <a:avLst/>
          </a:prstGeom>
        </p:spPr>
      </p:pic>
    </p:spTree>
    <p:extLst>
      <p:ext uri="{BB962C8B-B14F-4D97-AF65-F5344CB8AC3E}">
        <p14:creationId xmlns:p14="http://schemas.microsoft.com/office/powerpoint/2010/main" val="399770424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50" fill="hold">
                                          <p:stCondLst>
                                            <p:cond delay="0"/>
                                          </p:stCondLst>
                                        </p:cTn>
                                        <p:tgtEl>
                                          <p:spTgt spid="370"/>
                                        </p:tgtEl>
                                        <p:attrNameLst>
                                          <p:attrName>r</p:attrName>
                                        </p:attrNameLst>
                                      </p:cBhvr>
                                    </p:animRot>
                                    <p:animRot by="-240000">
                                      <p:cBhvr>
                                        <p:cTn id="7" dur="300" fill="hold">
                                          <p:stCondLst>
                                            <p:cond delay="300"/>
                                          </p:stCondLst>
                                        </p:cTn>
                                        <p:tgtEl>
                                          <p:spTgt spid="370"/>
                                        </p:tgtEl>
                                        <p:attrNameLst>
                                          <p:attrName>r</p:attrName>
                                        </p:attrNameLst>
                                      </p:cBhvr>
                                    </p:animRot>
                                    <p:animRot by="240000">
                                      <p:cBhvr>
                                        <p:cTn id="8" dur="300" fill="hold">
                                          <p:stCondLst>
                                            <p:cond delay="600"/>
                                          </p:stCondLst>
                                        </p:cTn>
                                        <p:tgtEl>
                                          <p:spTgt spid="370"/>
                                        </p:tgtEl>
                                        <p:attrNameLst>
                                          <p:attrName>r</p:attrName>
                                        </p:attrNameLst>
                                      </p:cBhvr>
                                    </p:animRot>
                                    <p:animRot by="-240000">
                                      <p:cBhvr>
                                        <p:cTn id="9" dur="300" fill="hold">
                                          <p:stCondLst>
                                            <p:cond delay="900"/>
                                          </p:stCondLst>
                                        </p:cTn>
                                        <p:tgtEl>
                                          <p:spTgt spid="370"/>
                                        </p:tgtEl>
                                        <p:attrNameLst>
                                          <p:attrName>r</p:attrName>
                                        </p:attrNameLst>
                                      </p:cBhvr>
                                    </p:animRot>
                                    <p:animRot by="120000">
                                      <p:cBhvr>
                                        <p:cTn id="10" dur="300" fill="hold">
                                          <p:stCondLst>
                                            <p:cond delay="1200"/>
                                          </p:stCondLst>
                                        </p:cTn>
                                        <p:tgtEl>
                                          <p:spTgt spid="370"/>
                                        </p:tgtEl>
                                        <p:attrNameLst>
                                          <p:attrName>r</p:attrName>
                                        </p:attrNameLst>
                                      </p:cBhvr>
                                    </p:animRot>
                                  </p:childTnLst>
                                </p:cTn>
                              </p:par>
                              <p:par>
                                <p:cTn id="11" presetID="8" presetClass="emph" presetSubtype="0" repeatCount="indefinite" autoRev="1" fill="hold" nodeType="withEffect">
                                  <p:stCondLst>
                                    <p:cond delay="0"/>
                                  </p:stCondLst>
                                  <p:childTnLst>
                                    <p:animRot by="900000">
                                      <p:cBhvr>
                                        <p:cTn id="12" dur="500" fill="hold"/>
                                        <p:tgtEl>
                                          <p:spTgt spid="360"/>
                                        </p:tgtEl>
                                        <p:attrNameLst>
                                          <p:attrName>r</p:attrName>
                                        </p:attrNameLst>
                                      </p:cBhvr>
                                    </p:animRot>
                                  </p:childTnLst>
                                </p:cTn>
                              </p:par>
                              <p:par>
                                <p:cTn id="13" presetID="8" presetClass="emph" presetSubtype="0" repeatCount="indefinite" autoRev="1" fill="hold" nodeType="withEffect">
                                  <p:stCondLst>
                                    <p:cond delay="0"/>
                                  </p:stCondLst>
                                  <p:childTnLst>
                                    <p:animRot by="-900000">
                                      <p:cBhvr>
                                        <p:cTn id="14" dur="500" fill="hold"/>
                                        <p:tgtEl>
                                          <p:spTgt spid="35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par>
                                <p:cTn id="21" presetID="1" presetClass="mediacall" presetSubtype="0" fill="hold" nodeType="withEffect">
                                  <p:stCondLst>
                                    <p:cond delay="100"/>
                                  </p:stCondLst>
                                  <p:childTnLst>
                                    <p:cmd type="call" cmd="playFrom(0.0)">
                                      <p:cBhvr>
                                        <p:cTn id="22" dur="1113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42B433-9BD6-C67F-DDE1-9FC03365385B}"/>
              </a:ext>
            </a:extLst>
          </p:cNvPr>
          <p:cNvPicPr>
            <a:picLocks noChangeAspect="1"/>
          </p:cNvPicPr>
          <p:nvPr/>
        </p:nvPicPr>
        <p:blipFill rotWithShape="1">
          <a:blip r:embed="rId6">
            <a:extLst>
              <a:ext uri="{28A0092B-C50C-407E-A947-70E740481C1C}">
                <a14:useLocalDpi xmlns:a14="http://schemas.microsoft.com/office/drawing/2010/main" val="0"/>
              </a:ext>
            </a:extLst>
          </a:blip>
          <a:srcRect l="5079" r="1888"/>
          <a:stretch/>
        </p:blipFill>
        <p:spPr>
          <a:xfrm>
            <a:off x="0" y="-18327"/>
            <a:ext cx="12192000" cy="7028727"/>
          </a:xfrm>
          <a:prstGeom prst="rect">
            <a:avLst/>
          </a:prstGeom>
        </p:spPr>
      </p:pic>
      <p:grpSp>
        <p:nvGrpSpPr>
          <p:cNvPr id="47" name="1">
            <a:extLst>
              <a:ext uri="{FF2B5EF4-FFF2-40B4-BE49-F238E27FC236}">
                <a16:creationId xmlns:a16="http://schemas.microsoft.com/office/drawing/2014/main" id="{4451609E-2EEE-0E7D-CF78-446D15D00DF7}"/>
              </a:ext>
            </a:extLst>
          </p:cNvPr>
          <p:cNvGrpSpPr/>
          <p:nvPr/>
        </p:nvGrpSpPr>
        <p:grpSpPr>
          <a:xfrm>
            <a:off x="492673" y="2097132"/>
            <a:ext cx="5257800" cy="1226839"/>
            <a:chOff x="492673" y="2097132"/>
            <a:chExt cx="5257800" cy="1226839"/>
          </a:xfrm>
        </p:grpSpPr>
        <p:pic>
          <p:nvPicPr>
            <p:cNvPr id="15" name="Picture 14">
              <a:extLst>
                <a:ext uri="{FF2B5EF4-FFF2-40B4-BE49-F238E27FC236}">
                  <a16:creationId xmlns:a16="http://schemas.microsoft.com/office/drawing/2014/main" id="{83DDA015-BD56-8427-BD96-50276AA26D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673" y="2097132"/>
              <a:ext cx="5257800" cy="1226839"/>
            </a:xfrm>
            <a:prstGeom prst="rect">
              <a:avLst/>
            </a:prstGeom>
          </p:spPr>
        </p:pic>
        <p:sp>
          <p:nvSpPr>
            <p:cNvPr id="39" name="TextBox 38">
              <a:extLst>
                <a:ext uri="{FF2B5EF4-FFF2-40B4-BE49-F238E27FC236}">
                  <a16:creationId xmlns:a16="http://schemas.microsoft.com/office/drawing/2014/main" id="{88CBEF48-C42A-FF8E-B23E-09BA0C710818}"/>
                </a:ext>
              </a:extLst>
            </p:cNvPr>
            <p:cNvSpPr txBox="1"/>
            <p:nvPr/>
          </p:nvSpPr>
          <p:spPr>
            <a:xfrm>
              <a:off x="1492482" y="2438932"/>
              <a:ext cx="1248740"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Thời</a:t>
              </a:r>
              <a:r>
                <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 </a:t>
              </a: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gian</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48" name="2">
            <a:extLst>
              <a:ext uri="{FF2B5EF4-FFF2-40B4-BE49-F238E27FC236}">
                <a16:creationId xmlns:a16="http://schemas.microsoft.com/office/drawing/2014/main" id="{E86B8ECA-83E3-561A-F930-3711977DB1C6}"/>
              </a:ext>
            </a:extLst>
          </p:cNvPr>
          <p:cNvGrpSpPr/>
          <p:nvPr/>
        </p:nvGrpSpPr>
        <p:grpSpPr>
          <a:xfrm>
            <a:off x="492673" y="3481715"/>
            <a:ext cx="5257800" cy="1226839"/>
            <a:chOff x="492673" y="3481715"/>
            <a:chExt cx="5257800" cy="1226839"/>
          </a:xfrm>
        </p:grpSpPr>
        <p:pic>
          <p:nvPicPr>
            <p:cNvPr id="16" name="Picture 15">
              <a:extLst>
                <a:ext uri="{FF2B5EF4-FFF2-40B4-BE49-F238E27FC236}">
                  <a16:creationId xmlns:a16="http://schemas.microsoft.com/office/drawing/2014/main" id="{485B8A66-36D1-4D3F-4936-902928965F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673" y="3481715"/>
              <a:ext cx="5257800" cy="1226839"/>
            </a:xfrm>
            <a:prstGeom prst="rect">
              <a:avLst/>
            </a:prstGeom>
          </p:spPr>
        </p:pic>
        <p:sp>
          <p:nvSpPr>
            <p:cNvPr id="43" name="TextBox 42">
              <a:extLst>
                <a:ext uri="{FF2B5EF4-FFF2-40B4-BE49-F238E27FC236}">
                  <a16:creationId xmlns:a16="http://schemas.microsoft.com/office/drawing/2014/main" id="{0480F1FE-F644-B25B-F80A-DBEEE39CE33E}"/>
                </a:ext>
              </a:extLst>
            </p:cNvPr>
            <p:cNvSpPr txBox="1"/>
            <p:nvPr/>
          </p:nvSpPr>
          <p:spPr>
            <a:xfrm>
              <a:off x="1527979" y="3835142"/>
              <a:ext cx="1223092"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Chiều</a:t>
              </a:r>
              <a:r>
                <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 </a:t>
              </a: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dài</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50" name="3">
            <a:extLst>
              <a:ext uri="{FF2B5EF4-FFF2-40B4-BE49-F238E27FC236}">
                <a16:creationId xmlns:a16="http://schemas.microsoft.com/office/drawing/2014/main" id="{DDC50E14-1682-1F8E-5E54-492821AD5755}"/>
              </a:ext>
            </a:extLst>
          </p:cNvPr>
          <p:cNvGrpSpPr/>
          <p:nvPr/>
        </p:nvGrpSpPr>
        <p:grpSpPr>
          <a:xfrm>
            <a:off x="6271402" y="2125382"/>
            <a:ext cx="5257800" cy="1226839"/>
            <a:chOff x="6271402" y="2125382"/>
            <a:chExt cx="5257800" cy="1226839"/>
          </a:xfrm>
        </p:grpSpPr>
        <p:pic>
          <p:nvPicPr>
            <p:cNvPr id="20" name="Picture 19">
              <a:extLst>
                <a:ext uri="{FF2B5EF4-FFF2-40B4-BE49-F238E27FC236}">
                  <a16:creationId xmlns:a16="http://schemas.microsoft.com/office/drawing/2014/main" id="{FF21B9E8-7F24-01EE-A23C-03E174E5C9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1402" y="2125382"/>
              <a:ext cx="5257800" cy="1226839"/>
            </a:xfrm>
            <a:prstGeom prst="rect">
              <a:avLst/>
            </a:prstGeom>
          </p:spPr>
        </p:pic>
        <p:sp>
          <p:nvSpPr>
            <p:cNvPr id="44" name="TextBox 43">
              <a:extLst>
                <a:ext uri="{FF2B5EF4-FFF2-40B4-BE49-F238E27FC236}">
                  <a16:creationId xmlns:a16="http://schemas.microsoft.com/office/drawing/2014/main" id="{6F6AAAE4-67FB-01AC-2044-656151CD282D}"/>
                </a:ext>
              </a:extLst>
            </p:cNvPr>
            <p:cNvSpPr txBox="1"/>
            <p:nvPr/>
          </p:nvSpPr>
          <p:spPr>
            <a:xfrm>
              <a:off x="7417003" y="2467168"/>
              <a:ext cx="487313"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srgbClr val="793307"/>
                  </a:solidFill>
                  <a:latin typeface="Cambria" panose="02040503050406030204" pitchFamily="18" charset="0"/>
                  <a:ea typeface="Cambria" panose="02040503050406030204" pitchFamily="18" charset="0"/>
                  <a:cs typeface="Mali" panose="00000500000000000000" pitchFamily="2" charset="-34"/>
                </a:rPr>
                <a:t>Góc</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49" name="4">
            <a:extLst>
              <a:ext uri="{FF2B5EF4-FFF2-40B4-BE49-F238E27FC236}">
                <a16:creationId xmlns:a16="http://schemas.microsoft.com/office/drawing/2014/main" id="{5B1EE036-7942-EB6C-043F-88C64D12E170}"/>
              </a:ext>
            </a:extLst>
          </p:cNvPr>
          <p:cNvGrpSpPr/>
          <p:nvPr/>
        </p:nvGrpSpPr>
        <p:grpSpPr>
          <a:xfrm>
            <a:off x="6271402" y="3509965"/>
            <a:ext cx="5257800" cy="1226839"/>
            <a:chOff x="6271402" y="3509965"/>
            <a:chExt cx="5257800" cy="1226839"/>
          </a:xfrm>
        </p:grpSpPr>
        <p:pic>
          <p:nvPicPr>
            <p:cNvPr id="21" name="Picture 20">
              <a:extLst>
                <a:ext uri="{FF2B5EF4-FFF2-40B4-BE49-F238E27FC236}">
                  <a16:creationId xmlns:a16="http://schemas.microsoft.com/office/drawing/2014/main" id="{F0BE287E-A934-9E13-AF7B-4FCDAEE167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1402" y="3509965"/>
              <a:ext cx="5257800" cy="1226839"/>
            </a:xfrm>
            <a:prstGeom prst="rect">
              <a:avLst/>
            </a:prstGeom>
          </p:spPr>
        </p:pic>
        <p:sp>
          <p:nvSpPr>
            <p:cNvPr id="45" name="TextBox 44">
              <a:extLst>
                <a:ext uri="{FF2B5EF4-FFF2-40B4-BE49-F238E27FC236}">
                  <a16:creationId xmlns:a16="http://schemas.microsoft.com/office/drawing/2014/main" id="{1794E4B9-2484-B5E3-ECDF-6F1F2EB6AADF}"/>
                </a:ext>
              </a:extLst>
            </p:cNvPr>
            <p:cNvSpPr txBox="1"/>
            <p:nvPr/>
          </p:nvSpPr>
          <p:spPr>
            <a:xfrm>
              <a:off x="7396950" y="3910468"/>
              <a:ext cx="1460528"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Khối</a:t>
              </a:r>
              <a:r>
                <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 </a:t>
              </a:r>
              <a:r>
                <a:rPr kumimoji="0" lang="en-US" sz="2400" b="0" i="0" u="none" strike="noStrike" kern="1200" cap="none" spc="0" normalizeH="0" baseline="0" noProof="0" dirty="0" err="1">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lượng</a:t>
              </a:r>
              <a:endParaRPr kumimoji="0" lang="en-US" sz="24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endParaRPr>
            </a:p>
          </p:txBody>
        </p:sp>
      </p:grpSp>
      <p:grpSp>
        <p:nvGrpSpPr>
          <p:cNvPr id="46" name="Group 45">
            <a:extLst>
              <a:ext uri="{FF2B5EF4-FFF2-40B4-BE49-F238E27FC236}">
                <a16:creationId xmlns:a16="http://schemas.microsoft.com/office/drawing/2014/main" id="{F81DF960-6235-09EF-660A-E33885DDF168}"/>
              </a:ext>
            </a:extLst>
          </p:cNvPr>
          <p:cNvGrpSpPr/>
          <p:nvPr/>
        </p:nvGrpSpPr>
        <p:grpSpPr>
          <a:xfrm>
            <a:off x="304800" y="152400"/>
            <a:ext cx="11412275" cy="1752600"/>
            <a:chOff x="304800" y="152400"/>
            <a:chExt cx="11412275" cy="1752600"/>
          </a:xfrm>
        </p:grpSpPr>
        <p:pic>
          <p:nvPicPr>
            <p:cNvPr id="11" name="Picture 10">
              <a:extLst>
                <a:ext uri="{FF2B5EF4-FFF2-40B4-BE49-F238E27FC236}">
                  <a16:creationId xmlns:a16="http://schemas.microsoft.com/office/drawing/2014/main" id="{5BC5264D-2868-98D9-9536-989134D137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 y="152400"/>
              <a:ext cx="11412275" cy="1752600"/>
            </a:xfrm>
            <a:prstGeom prst="rect">
              <a:avLst/>
            </a:prstGeom>
          </p:spPr>
        </p:pic>
        <p:pic>
          <p:nvPicPr>
            <p:cNvPr id="31" name="Picture 30">
              <a:hlinkClick r:id="" action="ppaction://hlinkshowjump?jump=nextslide"/>
              <a:extLst>
                <a:ext uri="{FF2B5EF4-FFF2-40B4-BE49-F238E27FC236}">
                  <a16:creationId xmlns:a16="http://schemas.microsoft.com/office/drawing/2014/main" id="{9F150F72-7A28-E33B-A5DF-1D62F4DE2C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673" y="442437"/>
              <a:ext cx="811936" cy="840180"/>
            </a:xfrm>
            <a:prstGeom prst="rect">
              <a:avLst/>
            </a:prstGeom>
          </p:spPr>
        </p:pic>
        <p:sp>
          <p:nvSpPr>
            <p:cNvPr id="32" name="TextBox 31">
              <a:extLst>
                <a:ext uri="{FF2B5EF4-FFF2-40B4-BE49-F238E27FC236}">
                  <a16:creationId xmlns:a16="http://schemas.microsoft.com/office/drawing/2014/main" id="{2FAB9F50-5B38-BBC4-6475-7AF23044A886}"/>
                </a:ext>
              </a:extLst>
            </p:cNvPr>
            <p:cNvSpPr txBox="1"/>
            <p:nvPr/>
          </p:nvSpPr>
          <p:spPr>
            <a:xfrm>
              <a:off x="1492481" y="317459"/>
              <a:ext cx="9384625" cy="9233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 Giây là đơn vị đo?</a:t>
              </a:r>
              <a:endParaRPr kumimoji="0" lang="en-US" sz="60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grpSp>
      <p:sp>
        <p:nvSpPr>
          <p:cNvPr id="37" name="TextBox 36">
            <a:extLst>
              <a:ext uri="{FF2B5EF4-FFF2-40B4-BE49-F238E27FC236}">
                <a16:creationId xmlns:a16="http://schemas.microsoft.com/office/drawing/2014/main" id="{204D1FC6-48B6-71BD-9EB9-5BE8FBC5BA3C}"/>
              </a:ext>
            </a:extLst>
          </p:cNvPr>
          <p:cNvSpPr txBox="1"/>
          <p:nvPr/>
        </p:nvSpPr>
        <p:spPr>
          <a:xfrm>
            <a:off x="683838" y="215634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A</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0" name="TextBox 39">
            <a:extLst>
              <a:ext uri="{FF2B5EF4-FFF2-40B4-BE49-F238E27FC236}">
                <a16:creationId xmlns:a16="http://schemas.microsoft.com/office/drawing/2014/main" id="{31C3A735-2684-5B74-0A82-D9553033D069}"/>
              </a:ext>
            </a:extLst>
          </p:cNvPr>
          <p:cNvSpPr txBox="1"/>
          <p:nvPr/>
        </p:nvSpPr>
        <p:spPr>
          <a:xfrm>
            <a:off x="683838" y="356841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B</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1" name="TextBox 40">
            <a:extLst>
              <a:ext uri="{FF2B5EF4-FFF2-40B4-BE49-F238E27FC236}">
                <a16:creationId xmlns:a16="http://schemas.microsoft.com/office/drawing/2014/main" id="{468E6F5E-CD6A-28F3-AA76-20AA0545BED7}"/>
              </a:ext>
            </a:extLst>
          </p:cNvPr>
          <p:cNvSpPr txBox="1"/>
          <p:nvPr/>
        </p:nvSpPr>
        <p:spPr>
          <a:xfrm>
            <a:off x="6629400" y="2208099"/>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2" name="TextBox 41">
            <a:extLst>
              <a:ext uri="{FF2B5EF4-FFF2-40B4-BE49-F238E27FC236}">
                <a16:creationId xmlns:a16="http://schemas.microsoft.com/office/drawing/2014/main" id="{B278A956-FAE0-F0D2-E1D8-E35337DF0007}"/>
              </a:ext>
            </a:extLst>
          </p:cNvPr>
          <p:cNvSpPr txBox="1"/>
          <p:nvPr/>
        </p:nvSpPr>
        <p:spPr>
          <a:xfrm>
            <a:off x="6621379" y="3604310"/>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D</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pic>
        <p:nvPicPr>
          <p:cNvPr id="52" name="Picture 51">
            <a:extLst>
              <a:ext uri="{FF2B5EF4-FFF2-40B4-BE49-F238E27FC236}">
                <a16:creationId xmlns:a16="http://schemas.microsoft.com/office/drawing/2014/main" id="{D76F88D2-A740-4372-93A3-9D9DA2608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58944" y="4493557"/>
            <a:ext cx="2503988" cy="2503988"/>
          </a:xfrm>
          <a:prstGeom prst="rect">
            <a:avLst/>
          </a:prstGeom>
        </p:spPr>
      </p:pic>
      <p:pic>
        <p:nvPicPr>
          <p:cNvPr id="13" name="Picture 12">
            <a:extLst>
              <a:ext uri="{FF2B5EF4-FFF2-40B4-BE49-F238E27FC236}">
                <a16:creationId xmlns:a16="http://schemas.microsoft.com/office/drawing/2014/main" id="{7332F675-7D1B-C90D-FE01-52FD8316C63C}"/>
              </a:ext>
            </a:extLst>
          </p:cNvPr>
          <p:cNvPicPr>
            <a:picLocks noChangeAspect="1"/>
          </p:cNvPicPr>
          <p:nvPr/>
        </p:nvPicPr>
        <p:blipFill rotWithShape="1">
          <a:blip r:embed="rId11">
            <a:extLst>
              <a:ext uri="{28A0092B-C50C-407E-A947-70E740481C1C}">
                <a14:useLocalDpi xmlns:a14="http://schemas.microsoft.com/office/drawing/2010/main" val="0"/>
              </a:ext>
            </a:extLst>
          </a:blip>
          <a:srcRect l="31868" t="14042" r="25275" b="17582"/>
          <a:stretch/>
        </p:blipFill>
        <p:spPr>
          <a:xfrm>
            <a:off x="0" y="4795257"/>
            <a:ext cx="2009504" cy="1803402"/>
          </a:xfrm>
          <a:prstGeom prst="rect">
            <a:avLst/>
          </a:prstGeom>
        </p:spPr>
      </p:pic>
      <p:pic>
        <p:nvPicPr>
          <p:cNvPr id="53" name="Picture 52">
            <a:extLst>
              <a:ext uri="{FF2B5EF4-FFF2-40B4-BE49-F238E27FC236}">
                <a16:creationId xmlns:a16="http://schemas.microsoft.com/office/drawing/2014/main" id="{05F3EB91-125C-8B8C-6EA3-5E2526BEEBD2}"/>
              </a:ext>
            </a:extLst>
          </p:cNvPr>
          <p:cNvPicPr>
            <a:picLocks noChangeAspect="1"/>
          </p:cNvPicPr>
          <p:nvPr/>
        </p:nvPicPr>
        <p:blipFill rotWithShape="1">
          <a:blip r:embed="rId12">
            <a:extLst>
              <a:ext uri="{28A0092B-C50C-407E-A947-70E740481C1C}">
                <a14:useLocalDpi xmlns:a14="http://schemas.microsoft.com/office/drawing/2010/main" val="0"/>
              </a:ext>
            </a:extLst>
          </a:blip>
          <a:srcRect l="37500" t="27347" r="36250" b="27806"/>
          <a:stretch/>
        </p:blipFill>
        <p:spPr>
          <a:xfrm>
            <a:off x="4042422" y="4888662"/>
            <a:ext cx="1704040" cy="1663467"/>
          </a:xfrm>
          <a:prstGeom prst="rect">
            <a:avLst/>
          </a:prstGeom>
        </p:spPr>
      </p:pic>
      <p:pic>
        <p:nvPicPr>
          <p:cNvPr id="54" name="Picture 53">
            <a:extLst>
              <a:ext uri="{FF2B5EF4-FFF2-40B4-BE49-F238E27FC236}">
                <a16:creationId xmlns:a16="http://schemas.microsoft.com/office/drawing/2014/main" id="{5C93DCAF-A92A-8627-E614-7A944D084B0A}"/>
              </a:ext>
            </a:extLst>
          </p:cNvPr>
          <p:cNvPicPr>
            <a:picLocks noChangeAspect="1"/>
          </p:cNvPicPr>
          <p:nvPr/>
        </p:nvPicPr>
        <p:blipFill rotWithShape="1">
          <a:blip r:embed="rId13">
            <a:extLst>
              <a:ext uri="{28A0092B-C50C-407E-A947-70E740481C1C}">
                <a14:useLocalDpi xmlns:a14="http://schemas.microsoft.com/office/drawing/2010/main" val="0"/>
              </a:ext>
            </a:extLst>
          </a:blip>
          <a:srcRect l="27931" t="76348" r="51789" b="-242"/>
          <a:stretch/>
        </p:blipFill>
        <p:spPr>
          <a:xfrm>
            <a:off x="492673" y="3538429"/>
            <a:ext cx="953444" cy="930037"/>
          </a:xfrm>
          <a:prstGeom prst="rect">
            <a:avLst/>
          </a:prstGeom>
        </p:spPr>
      </p:pic>
      <p:pic>
        <p:nvPicPr>
          <p:cNvPr id="55" name="Picture 54">
            <a:extLst>
              <a:ext uri="{FF2B5EF4-FFF2-40B4-BE49-F238E27FC236}">
                <a16:creationId xmlns:a16="http://schemas.microsoft.com/office/drawing/2014/main" id="{281F09B2-3FB2-B001-90C8-B0000CAB007B}"/>
              </a:ext>
            </a:extLst>
          </p:cNvPr>
          <p:cNvPicPr>
            <a:picLocks noChangeAspect="1"/>
          </p:cNvPicPr>
          <p:nvPr/>
        </p:nvPicPr>
        <p:blipFill rotWithShape="1">
          <a:blip r:embed="rId13">
            <a:extLst>
              <a:ext uri="{28A0092B-C50C-407E-A947-70E740481C1C}">
                <a14:useLocalDpi xmlns:a14="http://schemas.microsoft.com/office/drawing/2010/main" val="0"/>
              </a:ext>
            </a:extLst>
          </a:blip>
          <a:srcRect l="27931" t="76348" r="51789" b="-242"/>
          <a:stretch/>
        </p:blipFill>
        <p:spPr>
          <a:xfrm>
            <a:off x="6309488" y="2172241"/>
            <a:ext cx="953444" cy="930037"/>
          </a:xfrm>
          <a:prstGeom prst="rect">
            <a:avLst/>
          </a:prstGeom>
        </p:spPr>
      </p:pic>
      <p:pic>
        <p:nvPicPr>
          <p:cNvPr id="25" name="Picture 24">
            <a:extLst>
              <a:ext uri="{FF2B5EF4-FFF2-40B4-BE49-F238E27FC236}">
                <a16:creationId xmlns:a16="http://schemas.microsoft.com/office/drawing/2014/main" id="{25F375C4-F191-B8A1-4BD9-52765062BD86}"/>
              </a:ext>
            </a:extLst>
          </p:cNvPr>
          <p:cNvPicPr>
            <a:picLocks noChangeAspect="1"/>
          </p:cNvPicPr>
          <p:nvPr/>
        </p:nvPicPr>
        <p:blipFill rotWithShape="1">
          <a:blip r:embed="rId13">
            <a:extLst>
              <a:ext uri="{28A0092B-C50C-407E-A947-70E740481C1C}">
                <a14:useLocalDpi xmlns:a14="http://schemas.microsoft.com/office/drawing/2010/main" val="0"/>
              </a:ext>
            </a:extLst>
          </a:blip>
          <a:srcRect l="27931" t="76348" r="51789" b="-242"/>
          <a:stretch/>
        </p:blipFill>
        <p:spPr>
          <a:xfrm>
            <a:off x="6309488" y="3568418"/>
            <a:ext cx="953444" cy="930037"/>
          </a:xfrm>
          <a:prstGeom prst="rect">
            <a:avLst/>
          </a:prstGeom>
        </p:spPr>
      </p:pic>
      <p:pic>
        <p:nvPicPr>
          <p:cNvPr id="24" name="Picture 23">
            <a:extLst>
              <a:ext uri="{FF2B5EF4-FFF2-40B4-BE49-F238E27FC236}">
                <a16:creationId xmlns:a16="http://schemas.microsoft.com/office/drawing/2014/main" id="{59EACEA6-A0A6-B057-CFC1-2184C2581B6E}"/>
              </a:ext>
            </a:extLst>
          </p:cNvPr>
          <p:cNvPicPr>
            <a:picLocks noChangeAspect="1"/>
          </p:cNvPicPr>
          <p:nvPr/>
        </p:nvPicPr>
        <p:blipFill rotWithShape="1">
          <a:blip r:embed="rId13">
            <a:extLst>
              <a:ext uri="{28A0092B-C50C-407E-A947-70E740481C1C}">
                <a14:useLocalDpi xmlns:a14="http://schemas.microsoft.com/office/drawing/2010/main" val="0"/>
              </a:ext>
            </a:extLst>
          </a:blip>
          <a:srcRect t="76106" r="79720"/>
          <a:stretch/>
        </p:blipFill>
        <p:spPr>
          <a:xfrm>
            <a:off x="610630" y="2104057"/>
            <a:ext cx="953444" cy="930037"/>
          </a:xfrm>
          <a:prstGeom prst="rect">
            <a:avLst/>
          </a:prstGeom>
        </p:spPr>
      </p:pic>
      <p:pic>
        <p:nvPicPr>
          <p:cNvPr id="56" name="Picture 55">
            <a:extLst>
              <a:ext uri="{FF2B5EF4-FFF2-40B4-BE49-F238E27FC236}">
                <a16:creationId xmlns:a16="http://schemas.microsoft.com/office/drawing/2014/main" id="{52A7A0AB-D8B7-3B2E-CC97-8D034BFB7A8C}"/>
              </a:ext>
            </a:extLst>
          </p:cNvPr>
          <p:cNvPicPr>
            <a:picLocks noChangeAspect="1"/>
          </p:cNvPicPr>
          <p:nvPr/>
        </p:nvPicPr>
        <p:blipFill rotWithShape="1">
          <a:blip r:embed="rId14">
            <a:extLst>
              <a:ext uri="{28A0092B-C50C-407E-A947-70E740481C1C}">
                <a14:useLocalDpi xmlns:a14="http://schemas.microsoft.com/office/drawing/2010/main" val="0"/>
              </a:ext>
            </a:extLst>
          </a:blip>
          <a:srcRect l="36875" t="25556" r="39375" b="28424"/>
          <a:stretch/>
        </p:blipFill>
        <p:spPr>
          <a:xfrm>
            <a:off x="3810000" y="4660408"/>
            <a:ext cx="1798604" cy="1960404"/>
          </a:xfrm>
          <a:prstGeom prst="rect">
            <a:avLst/>
          </a:prstGeom>
        </p:spPr>
      </p:pic>
      <p:pic>
        <p:nvPicPr>
          <p:cNvPr id="57" name="Picture 56">
            <a:extLst>
              <a:ext uri="{FF2B5EF4-FFF2-40B4-BE49-F238E27FC236}">
                <a16:creationId xmlns:a16="http://schemas.microsoft.com/office/drawing/2014/main" id="{452D862F-18F2-2377-CF06-D31A1C237A2D}"/>
              </a:ext>
            </a:extLst>
          </p:cNvPr>
          <p:cNvPicPr>
            <a:picLocks noChangeAspect="1"/>
          </p:cNvPicPr>
          <p:nvPr/>
        </p:nvPicPr>
        <p:blipFill rotWithShape="1">
          <a:blip r:embed="rId11">
            <a:extLst>
              <a:ext uri="{28A0092B-C50C-407E-A947-70E740481C1C}">
                <a14:useLocalDpi xmlns:a14="http://schemas.microsoft.com/office/drawing/2010/main" val="0"/>
              </a:ext>
            </a:extLst>
          </a:blip>
          <a:srcRect l="31868" t="14042" r="25275" b="17582"/>
          <a:stretch/>
        </p:blipFill>
        <p:spPr>
          <a:xfrm>
            <a:off x="3810000" y="4790445"/>
            <a:ext cx="2009504" cy="1803402"/>
          </a:xfrm>
          <a:prstGeom prst="rect">
            <a:avLst/>
          </a:prstGeom>
        </p:spPr>
      </p:pic>
      <p:pic>
        <p:nvPicPr>
          <p:cNvPr id="2" name="Tieng-ting-www_nhacchuongvui_com">
            <a:hlinkClick r:id="" action="ppaction://media"/>
            <a:extLst>
              <a:ext uri="{FF2B5EF4-FFF2-40B4-BE49-F238E27FC236}">
                <a16:creationId xmlns:a16="http://schemas.microsoft.com/office/drawing/2014/main" id="{63A286BE-E6FF-FF9A-E7AD-97E549363312}"/>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407430" y="-726704"/>
            <a:ext cx="406400" cy="406400"/>
          </a:xfrm>
          <a:prstGeom prst="rect">
            <a:avLst/>
          </a:prstGeom>
        </p:spPr>
      </p:pic>
      <p:pic>
        <p:nvPicPr>
          <p:cNvPr id="4" name="Am-thanh-tra-loi-sai-wav-www_tiengdong_com">
            <a:hlinkClick r:id="" action="ppaction://media"/>
            <a:extLst>
              <a:ext uri="{FF2B5EF4-FFF2-40B4-BE49-F238E27FC236}">
                <a16:creationId xmlns:a16="http://schemas.microsoft.com/office/drawing/2014/main" id="{056EA0BC-2E27-6584-A1E6-71EA73F9568A}"/>
              </a:ext>
            </a:extLst>
          </p:cNvPr>
          <p:cNvPicPr>
            <a:picLocks noChangeAspect="1"/>
          </p:cNvPicPr>
          <p:nvPr>
            <a:audioFile r:link="rId3"/>
            <p:extLst>
              <p:ext uri="{DAA4B4D4-6D71-4841-9C94-3DE7FCFB9230}">
                <p14:media xmlns:p14="http://schemas.microsoft.com/office/powerpoint/2010/main" r:embed="rId4">
                  <p14:trim st="792" end="1772.1065"/>
                </p14:media>
              </p:ext>
            </p:extLst>
          </p:nvPr>
        </p:nvPicPr>
        <p:blipFill>
          <a:blip r:embed="rId15"/>
          <a:stretch>
            <a:fillRect/>
          </a:stretch>
        </p:blipFill>
        <p:spPr>
          <a:xfrm>
            <a:off x="8075613" y="-658813"/>
            <a:ext cx="406400" cy="406400"/>
          </a:xfrm>
          <a:prstGeom prst="rect">
            <a:avLst/>
          </a:prstGeom>
        </p:spPr>
      </p:pic>
      <p:pic>
        <p:nvPicPr>
          <p:cNvPr id="7" name="Am-thanh-tra-loi-sai-wav-www_tiengdong_com">
            <a:hlinkClick r:id="" action="ppaction://media"/>
            <a:extLst>
              <a:ext uri="{FF2B5EF4-FFF2-40B4-BE49-F238E27FC236}">
                <a16:creationId xmlns:a16="http://schemas.microsoft.com/office/drawing/2014/main" id="{A6E7580B-BFE9-FB1E-85AF-91AE65123203}"/>
              </a:ext>
            </a:extLst>
          </p:cNvPr>
          <p:cNvPicPr>
            <a:picLocks noChangeAspect="1"/>
          </p:cNvPicPr>
          <p:nvPr>
            <a:audioFile r:link="rId3"/>
            <p:extLst>
              <p:ext uri="{DAA4B4D4-6D71-4841-9C94-3DE7FCFB9230}">
                <p14:media xmlns:p14="http://schemas.microsoft.com/office/powerpoint/2010/main" r:embed="rId4">
                  <p14:trim st="792" end="1772.1065"/>
                </p14:media>
              </p:ext>
            </p:extLst>
          </p:nvPr>
        </p:nvPicPr>
        <p:blipFill>
          <a:blip r:embed="rId15"/>
          <a:stretch>
            <a:fillRect/>
          </a:stretch>
        </p:blipFill>
        <p:spPr>
          <a:xfrm>
            <a:off x="8963901" y="-628093"/>
            <a:ext cx="406400" cy="406400"/>
          </a:xfrm>
          <a:prstGeom prst="rect">
            <a:avLst/>
          </a:prstGeom>
        </p:spPr>
      </p:pic>
      <p:pic>
        <p:nvPicPr>
          <p:cNvPr id="8" name="Am-thanh-tra-loi-sai-wav-www_tiengdong_com">
            <a:hlinkClick r:id="" action="ppaction://media"/>
            <a:extLst>
              <a:ext uri="{FF2B5EF4-FFF2-40B4-BE49-F238E27FC236}">
                <a16:creationId xmlns:a16="http://schemas.microsoft.com/office/drawing/2014/main" id="{B5E3C220-8FB9-8D91-7984-3CAEFEF0C978}"/>
              </a:ext>
            </a:extLst>
          </p:cNvPr>
          <p:cNvPicPr>
            <a:picLocks noChangeAspect="1"/>
          </p:cNvPicPr>
          <p:nvPr>
            <a:audioFile r:link="rId3"/>
            <p:extLst>
              <p:ext uri="{DAA4B4D4-6D71-4841-9C94-3DE7FCFB9230}">
                <p14:media xmlns:p14="http://schemas.microsoft.com/office/powerpoint/2010/main" r:embed="rId4">
                  <p14:trim st="792" end="1772.1065"/>
                </p14:media>
              </p:ext>
            </p:extLst>
          </p:nvPr>
        </p:nvPicPr>
        <p:blipFill>
          <a:blip r:embed="rId15"/>
          <a:stretch>
            <a:fillRect/>
          </a:stretch>
        </p:blipFill>
        <p:spPr>
          <a:xfrm>
            <a:off x="9852189" y="-597373"/>
            <a:ext cx="406400" cy="406400"/>
          </a:xfrm>
          <a:prstGeom prst="rect">
            <a:avLst/>
          </a:prstGeom>
        </p:spPr>
      </p:pic>
    </p:spTree>
    <p:extLst>
      <p:ext uri="{BB962C8B-B14F-4D97-AF65-F5344CB8AC3E}">
        <p14:creationId xmlns:p14="http://schemas.microsoft.com/office/powerpoint/2010/main" val="166606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00312 0.00879 L 0.30508 0.00555 " pathEditMode="relative" rAng="0" ptsTypes="AA">
                                      <p:cBhvr>
                                        <p:cTn id="6" dur="1750" fill="hold"/>
                                        <p:tgtEl>
                                          <p:spTgt spid="13"/>
                                        </p:tgtEl>
                                        <p:attrNameLst>
                                          <p:attrName>ppt_x</p:attrName>
                                          <p:attrName>ppt_y</p:attrName>
                                        </p:attrNameLst>
                                      </p:cBhvr>
                                      <p:rCtr x="15404" y="-162"/>
                                    </p:animMotion>
                                  </p:childTnLst>
                                </p:cTn>
                              </p:par>
                            </p:childTnLst>
                          </p:cTn>
                        </p:par>
                        <p:par>
                          <p:cTn id="7" fill="hold">
                            <p:stCondLst>
                              <p:cond delay="1750"/>
                            </p:stCondLst>
                            <p:childTnLst>
                              <p:par>
                                <p:cTn id="8" presetID="1" presetClass="exit" presetSubtype="0" fill="hold"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par>
                          <p:cTn id="10" fill="hold">
                            <p:stCondLst>
                              <p:cond delay="1750"/>
                            </p:stCondLst>
                            <p:childTnLst>
                              <p:par>
                                <p:cTn id="11" presetID="10"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250"/>
                                        <p:tgtEl>
                                          <p:spTgt spid="53"/>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4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400"/>
                                        <p:tgtEl>
                                          <p:spTgt spid="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4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4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4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400"/>
                                        <p:tgtEl>
                                          <p:spTgt spid="42"/>
                                        </p:tgtEl>
                                      </p:cBhvr>
                                    </p:animEffect>
                                  </p:childTnLst>
                                </p:cTn>
                              </p:par>
                              <p:par>
                                <p:cTn id="39" presetID="10"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400"/>
                                        <p:tgtEl>
                                          <p:spTgt spid="50"/>
                                        </p:tgtEl>
                                      </p:cBhvr>
                                    </p:animEffect>
                                  </p:childTnLst>
                                </p:cTn>
                              </p:par>
                              <p:par>
                                <p:cTn id="42" presetID="10"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4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47"/>
                    </p:tgtEl>
                  </p:cond>
                </p:stCondLst>
                <p:endSync evt="end" delay="0">
                  <p:rtn val="all"/>
                </p:endSync>
                <p:childTnLst>
                  <p:par>
                    <p:cTn id="46" fill="hold">
                      <p:stCondLst>
                        <p:cond delay="0"/>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250" fill="hold"/>
                                        <p:tgtEl>
                                          <p:spTgt spid="24"/>
                                        </p:tgtEl>
                                        <p:attrNameLst>
                                          <p:attrName>ppt_w</p:attrName>
                                        </p:attrNameLst>
                                      </p:cBhvr>
                                      <p:tavLst>
                                        <p:tav tm="0">
                                          <p:val>
                                            <p:fltVal val="0"/>
                                          </p:val>
                                        </p:tav>
                                        <p:tav tm="100000">
                                          <p:val>
                                            <p:strVal val="#ppt_w"/>
                                          </p:val>
                                        </p:tav>
                                      </p:tavLst>
                                    </p:anim>
                                    <p:anim calcmode="lin" valueType="num">
                                      <p:cBhvr>
                                        <p:cTn id="51" dur="250" fill="hold"/>
                                        <p:tgtEl>
                                          <p:spTgt spid="24"/>
                                        </p:tgtEl>
                                        <p:attrNameLst>
                                          <p:attrName>ppt_h</p:attrName>
                                        </p:attrNameLst>
                                      </p:cBhvr>
                                      <p:tavLst>
                                        <p:tav tm="0">
                                          <p:val>
                                            <p:fltVal val="0"/>
                                          </p:val>
                                        </p:tav>
                                        <p:tav tm="100000">
                                          <p:val>
                                            <p:strVal val="#ppt_h"/>
                                          </p:val>
                                        </p:tav>
                                      </p:tavLst>
                                    </p:anim>
                                  </p:childTnLst>
                                </p:cTn>
                              </p:par>
                              <p:par>
                                <p:cTn id="52" presetID="1" presetClass="mediacall" presetSubtype="0" fill="hold" nodeType="withEffect">
                                  <p:stCondLst>
                                    <p:cond delay="0"/>
                                  </p:stCondLst>
                                  <p:childTnLst>
                                    <p:cmd type="call" cmd="playFrom(0.0)">
                                      <p:cBhvr>
                                        <p:cTn id="53" dur="2808" fill="hold"/>
                                        <p:tgtEl>
                                          <p:spTgt spid="2"/>
                                        </p:tgtEl>
                                      </p:cBhvr>
                                    </p:cmd>
                                  </p:childTnLst>
                                </p:cTn>
                              </p:par>
                              <p:par>
                                <p:cTn id="54" presetID="1" presetClass="exit" presetSubtype="0" fill="hold" nodeType="withEffect">
                                  <p:stCondLst>
                                    <p:cond delay="0"/>
                                  </p:stCondLst>
                                  <p:childTnLst>
                                    <p:set>
                                      <p:cBhvr>
                                        <p:cTn id="55" dur="1" fill="hold">
                                          <p:stCondLst>
                                            <p:cond delay="0"/>
                                          </p:stCondLst>
                                        </p:cTn>
                                        <p:tgtEl>
                                          <p:spTgt spid="53"/>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 presetClass="exit" presetSubtype="0" fill="hold" nodeType="withEffect">
                                  <p:stCondLst>
                                    <p:cond delay="800"/>
                                  </p:stCondLst>
                                  <p:childTnLst>
                                    <p:set>
                                      <p:cBhvr>
                                        <p:cTn id="60" dur="1" fill="hold">
                                          <p:stCondLst>
                                            <p:cond delay="0"/>
                                          </p:stCondLst>
                                        </p:cTn>
                                        <p:tgtEl>
                                          <p:spTgt spid="56"/>
                                        </p:tgtEl>
                                        <p:attrNameLst>
                                          <p:attrName>style.visibility</p:attrName>
                                        </p:attrNameLst>
                                      </p:cBhvr>
                                      <p:to>
                                        <p:strVal val="hidden"/>
                                      </p:to>
                                    </p:set>
                                  </p:childTnLst>
                                </p:cTn>
                              </p:par>
                              <p:par>
                                <p:cTn id="61" presetID="1" presetClass="exit" presetSubtype="0" fill="hold" nodeType="withEffect">
                                  <p:stCondLst>
                                    <p:cond delay="900"/>
                                  </p:stCondLst>
                                  <p:childTnLst>
                                    <p:set>
                                      <p:cBhvr>
                                        <p:cTn id="62" dur="1" fill="hold">
                                          <p:stCondLst>
                                            <p:cond delay="0"/>
                                          </p:stCondLst>
                                        </p:cTn>
                                        <p:tgtEl>
                                          <p:spTgt spid="52"/>
                                        </p:tgtEl>
                                        <p:attrNameLst>
                                          <p:attrName>style.visibility</p:attrName>
                                        </p:attrNameLst>
                                      </p:cBhvr>
                                      <p:to>
                                        <p:strVal val="hidden"/>
                                      </p:to>
                                    </p:set>
                                  </p:childTnLst>
                                </p:cTn>
                              </p:par>
                              <p:par>
                                <p:cTn id="63" presetID="10" presetClass="entr" presetSubtype="0" fill="hold" nodeType="withEffect">
                                  <p:stCondLst>
                                    <p:cond delay="100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250"/>
                                        <p:tgtEl>
                                          <p:spTgt spid="57"/>
                                        </p:tgtEl>
                                      </p:cBhvr>
                                    </p:animEffect>
                                  </p:childTnLst>
                                </p:cTn>
                              </p:par>
                              <p:par>
                                <p:cTn id="66" presetID="63" presetClass="path" presetSubtype="0" fill="hold" nodeType="withEffect">
                                  <p:stCondLst>
                                    <p:cond delay="1400"/>
                                  </p:stCondLst>
                                  <p:childTnLst>
                                    <p:animMotion origin="layout" path="M -0.00312 0.0088 L 0.68633 0.00162 " pathEditMode="relative" rAng="0" ptsTypes="AA">
                                      <p:cBhvr>
                                        <p:cTn id="67" dur="2500" fill="hold"/>
                                        <p:tgtEl>
                                          <p:spTgt spid="57"/>
                                        </p:tgtEl>
                                        <p:attrNameLst>
                                          <p:attrName>ppt_x</p:attrName>
                                          <p:attrName>ppt_y</p:attrName>
                                        </p:attrNameLst>
                                      </p:cBhvr>
                                      <p:rCtr x="34466" y="-370"/>
                                    </p:animMotion>
                                  </p:childTnLst>
                                </p:cTn>
                              </p:par>
                            </p:childTnLst>
                          </p:cTn>
                        </p:par>
                      </p:childTnLst>
                    </p:cTn>
                  </p:par>
                </p:childTnLst>
              </p:cTn>
              <p:nextCondLst>
                <p:cond evt="onClick" delay="0">
                  <p:tgtEl>
                    <p:spTgt spid="47"/>
                  </p:tgtEl>
                </p:cond>
              </p:nextCondLst>
            </p:seq>
            <p:seq concurrent="1" nextAc="seek">
              <p:cTn id="68" restart="whenNotActive" fill="hold" evtFilter="cancelBubble" nodeType="interactiveSeq">
                <p:stCondLst>
                  <p:cond evt="onClick" delay="0">
                    <p:tgtEl>
                      <p:spTgt spid="48"/>
                    </p:tgtEl>
                  </p:cond>
                </p:stCondLst>
                <p:endSync evt="end" delay="0">
                  <p:rtn val="all"/>
                </p:endSync>
                <p:childTnLst>
                  <p:par>
                    <p:cTn id="69" fill="hold">
                      <p:stCondLst>
                        <p:cond delay="0"/>
                      </p:stCondLst>
                      <p:childTnLst>
                        <p:par>
                          <p:cTn id="70" fill="hold">
                            <p:stCondLst>
                              <p:cond delay="0"/>
                            </p:stCondLst>
                            <p:childTnLst>
                              <p:par>
                                <p:cTn id="71" presetID="23" presetClass="entr" presetSubtype="16" fill="hold" nodeType="click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p:cTn id="73" dur="250" fill="hold"/>
                                        <p:tgtEl>
                                          <p:spTgt spid="54"/>
                                        </p:tgtEl>
                                        <p:attrNameLst>
                                          <p:attrName>ppt_w</p:attrName>
                                        </p:attrNameLst>
                                      </p:cBhvr>
                                      <p:tavLst>
                                        <p:tav tm="0">
                                          <p:val>
                                            <p:fltVal val="0"/>
                                          </p:val>
                                        </p:tav>
                                        <p:tav tm="100000">
                                          <p:val>
                                            <p:strVal val="#ppt_w"/>
                                          </p:val>
                                        </p:tav>
                                      </p:tavLst>
                                    </p:anim>
                                    <p:anim calcmode="lin" valueType="num">
                                      <p:cBhvr>
                                        <p:cTn id="74" dur="250" fill="hold"/>
                                        <p:tgtEl>
                                          <p:spTgt spid="54"/>
                                        </p:tgtEl>
                                        <p:attrNameLst>
                                          <p:attrName>ppt_h</p:attrName>
                                        </p:attrNameLst>
                                      </p:cBhvr>
                                      <p:tavLst>
                                        <p:tav tm="0">
                                          <p:val>
                                            <p:fltVal val="0"/>
                                          </p:val>
                                        </p:tav>
                                        <p:tav tm="100000">
                                          <p:val>
                                            <p:strVal val="#ppt_h"/>
                                          </p:val>
                                        </p:tav>
                                      </p:tavLst>
                                    </p:anim>
                                  </p:childTnLst>
                                </p:cTn>
                              </p:par>
                              <p:par>
                                <p:cTn id="75" presetID="1" presetClass="mediacall" presetSubtype="0" fill="hold" nodeType="withEffect">
                                  <p:stCondLst>
                                    <p:cond delay="0"/>
                                  </p:stCondLst>
                                  <p:childTnLst>
                                    <p:cmd type="call" cmd="playFrom(0.0)">
                                      <p:cBhvr>
                                        <p:cTn id="76" dur="1009" fill="hold"/>
                                        <p:tgtEl>
                                          <p:spTgt spid="4"/>
                                        </p:tgtEl>
                                      </p:cBhvr>
                                    </p:cmd>
                                  </p:childTnLst>
                                </p:cTn>
                              </p:par>
                            </p:childTnLst>
                          </p:cTn>
                        </p:par>
                      </p:childTnLst>
                    </p:cTn>
                  </p:par>
                </p:childTnLst>
              </p:cTn>
              <p:nextCondLst>
                <p:cond evt="onClick" delay="0">
                  <p:tgtEl>
                    <p:spTgt spid="48"/>
                  </p:tgtEl>
                </p:cond>
              </p:nextCondLst>
            </p:seq>
            <p:seq concurrent="1" nextAc="seek">
              <p:cTn id="77" restart="whenNotActive" fill="hold" evtFilter="cancelBubble" nodeType="interactiveSeq">
                <p:stCondLst>
                  <p:cond evt="onClick" delay="0">
                    <p:tgtEl>
                      <p:spTgt spid="50"/>
                    </p:tgtEl>
                  </p:cond>
                </p:stCondLst>
                <p:endSync evt="end" delay="0">
                  <p:rtn val="all"/>
                </p:endSync>
                <p:childTnLst>
                  <p:par>
                    <p:cTn id="78" fill="hold">
                      <p:stCondLst>
                        <p:cond delay="0"/>
                      </p:stCondLst>
                      <p:childTnLst>
                        <p:par>
                          <p:cTn id="79" fill="hold">
                            <p:stCondLst>
                              <p:cond delay="0"/>
                            </p:stCondLst>
                            <p:childTnLst>
                              <p:par>
                                <p:cTn id="80" presetID="23" presetClass="entr" presetSubtype="16" fill="hold" nodeType="clickEffect">
                                  <p:stCondLst>
                                    <p:cond delay="0"/>
                                  </p:stCondLst>
                                  <p:childTnLst>
                                    <p:set>
                                      <p:cBhvr>
                                        <p:cTn id="81" dur="1" fill="hold">
                                          <p:stCondLst>
                                            <p:cond delay="0"/>
                                          </p:stCondLst>
                                        </p:cTn>
                                        <p:tgtEl>
                                          <p:spTgt spid="55"/>
                                        </p:tgtEl>
                                        <p:attrNameLst>
                                          <p:attrName>style.visibility</p:attrName>
                                        </p:attrNameLst>
                                      </p:cBhvr>
                                      <p:to>
                                        <p:strVal val="visible"/>
                                      </p:to>
                                    </p:set>
                                    <p:anim calcmode="lin" valueType="num">
                                      <p:cBhvr>
                                        <p:cTn id="82" dur="250" fill="hold"/>
                                        <p:tgtEl>
                                          <p:spTgt spid="55"/>
                                        </p:tgtEl>
                                        <p:attrNameLst>
                                          <p:attrName>ppt_w</p:attrName>
                                        </p:attrNameLst>
                                      </p:cBhvr>
                                      <p:tavLst>
                                        <p:tav tm="0">
                                          <p:val>
                                            <p:fltVal val="0"/>
                                          </p:val>
                                        </p:tav>
                                        <p:tav tm="100000">
                                          <p:val>
                                            <p:strVal val="#ppt_w"/>
                                          </p:val>
                                        </p:tav>
                                      </p:tavLst>
                                    </p:anim>
                                    <p:anim calcmode="lin" valueType="num">
                                      <p:cBhvr>
                                        <p:cTn id="83" dur="250" fill="hold"/>
                                        <p:tgtEl>
                                          <p:spTgt spid="55"/>
                                        </p:tgtEl>
                                        <p:attrNameLst>
                                          <p:attrName>ppt_h</p:attrName>
                                        </p:attrNameLst>
                                      </p:cBhvr>
                                      <p:tavLst>
                                        <p:tav tm="0">
                                          <p:val>
                                            <p:fltVal val="0"/>
                                          </p:val>
                                        </p:tav>
                                        <p:tav tm="100000">
                                          <p:val>
                                            <p:strVal val="#ppt_h"/>
                                          </p:val>
                                        </p:tav>
                                      </p:tavLst>
                                    </p:anim>
                                  </p:childTnLst>
                                </p:cTn>
                              </p:par>
                              <p:par>
                                <p:cTn id="84" presetID="1" presetClass="mediacall" presetSubtype="0" fill="hold" nodeType="withEffect">
                                  <p:stCondLst>
                                    <p:cond delay="0"/>
                                  </p:stCondLst>
                                  <p:childTnLst>
                                    <p:cmd type="call" cmd="playFrom(0.0)">
                                      <p:cBhvr>
                                        <p:cTn id="85" dur="1009" fill="hold"/>
                                        <p:tgtEl>
                                          <p:spTgt spid="7"/>
                                        </p:tgtEl>
                                      </p:cBhvr>
                                    </p:cmd>
                                  </p:childTnLst>
                                </p:cTn>
                              </p:par>
                            </p:childTnLst>
                          </p:cTn>
                        </p:par>
                      </p:childTnLst>
                    </p:cTn>
                  </p:par>
                </p:childTnLst>
              </p:cTn>
              <p:nextCondLst>
                <p:cond evt="onClick" delay="0">
                  <p:tgtEl>
                    <p:spTgt spid="50"/>
                  </p:tgtEl>
                </p:cond>
              </p:nextCondLst>
            </p:seq>
            <p:seq concurrent="1" nextAc="seek">
              <p:cTn id="86" restart="whenNotActive" fill="hold" evtFilter="cancelBubble" nodeType="interactiveSeq">
                <p:stCondLst>
                  <p:cond evt="onClick" delay="0">
                    <p:tgtEl>
                      <p:spTgt spid="49"/>
                    </p:tgtEl>
                  </p:cond>
                </p:stCondLst>
                <p:endSync evt="end" delay="0">
                  <p:rtn val="all"/>
                </p:endSync>
                <p:childTnLst>
                  <p:par>
                    <p:cTn id="87" fill="hold">
                      <p:stCondLst>
                        <p:cond delay="0"/>
                      </p:stCondLst>
                      <p:childTnLst>
                        <p:par>
                          <p:cTn id="88" fill="hold">
                            <p:stCondLst>
                              <p:cond delay="0"/>
                            </p:stCondLst>
                            <p:childTnLst>
                              <p:par>
                                <p:cTn id="89" presetID="23" presetClass="entr" presetSubtype="16" fill="hold" nodeType="click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250" fill="hold"/>
                                        <p:tgtEl>
                                          <p:spTgt spid="25"/>
                                        </p:tgtEl>
                                        <p:attrNameLst>
                                          <p:attrName>ppt_w</p:attrName>
                                        </p:attrNameLst>
                                      </p:cBhvr>
                                      <p:tavLst>
                                        <p:tav tm="0">
                                          <p:val>
                                            <p:fltVal val="0"/>
                                          </p:val>
                                        </p:tav>
                                        <p:tav tm="100000">
                                          <p:val>
                                            <p:strVal val="#ppt_w"/>
                                          </p:val>
                                        </p:tav>
                                      </p:tavLst>
                                    </p:anim>
                                    <p:anim calcmode="lin" valueType="num">
                                      <p:cBhvr>
                                        <p:cTn id="92" dur="250" fill="hold"/>
                                        <p:tgtEl>
                                          <p:spTgt spid="25"/>
                                        </p:tgtEl>
                                        <p:attrNameLst>
                                          <p:attrName>ppt_h</p:attrName>
                                        </p:attrNameLst>
                                      </p:cBhvr>
                                      <p:tavLst>
                                        <p:tav tm="0">
                                          <p:val>
                                            <p:fltVal val="0"/>
                                          </p:val>
                                        </p:tav>
                                        <p:tav tm="100000">
                                          <p:val>
                                            <p:strVal val="#ppt_h"/>
                                          </p:val>
                                        </p:tav>
                                      </p:tavLst>
                                    </p:anim>
                                  </p:childTnLst>
                                </p:cTn>
                              </p:par>
                              <p:par>
                                <p:cTn id="93" presetID="1" presetClass="mediacall" presetSubtype="0" fill="hold" nodeType="withEffect">
                                  <p:stCondLst>
                                    <p:cond delay="0"/>
                                  </p:stCondLst>
                                  <p:childTnLst>
                                    <p:cmd type="call" cmd="playFrom(0.0)">
                                      <p:cBhvr>
                                        <p:cTn id="94" dur="1009" fill="hold"/>
                                        <p:tgtEl>
                                          <p:spTgt spid="8"/>
                                        </p:tgtEl>
                                      </p:cBhvr>
                                    </p:cmd>
                                  </p:childTnLst>
                                </p:cTn>
                              </p:par>
                            </p:childTnLst>
                          </p:cTn>
                        </p:par>
                      </p:childTnLst>
                    </p:cTn>
                  </p:par>
                </p:childTnLst>
              </p:cTn>
              <p:nextCondLst>
                <p:cond evt="onClick" delay="0">
                  <p:tgtEl>
                    <p:spTgt spid="49"/>
                  </p:tgtEl>
                </p:cond>
              </p:nextCondLst>
            </p:seq>
            <p:audio>
              <p:cMediaNode vol="80000">
                <p:cTn id="95" fill="hold" display="0">
                  <p:stCondLst>
                    <p:cond delay="indefinite"/>
                  </p:stCondLst>
                  <p:endCondLst>
                    <p:cond evt="onStopAudio" delay="0">
                      <p:tgtEl>
                        <p:sldTgt/>
                      </p:tgtEl>
                    </p:cond>
                  </p:endCondLst>
                </p:cTn>
                <p:tgtEl>
                  <p:spTgt spid="2"/>
                </p:tgtEl>
              </p:cMediaNode>
            </p:audio>
            <p:audio>
              <p:cMediaNode vol="80000">
                <p:cTn id="96" fill="hold" display="0">
                  <p:stCondLst>
                    <p:cond delay="indefinite"/>
                  </p:stCondLst>
                  <p:endCondLst>
                    <p:cond evt="onStopAudio" delay="0">
                      <p:tgtEl>
                        <p:sldTgt/>
                      </p:tgtEl>
                    </p:cond>
                  </p:endCondLst>
                </p:cTn>
                <p:tgtEl>
                  <p:spTgt spid="4"/>
                </p:tgtEl>
              </p:cMediaNode>
            </p:audio>
            <p:audio>
              <p:cMediaNode vol="80000">
                <p:cTn id="97" fill="hold" display="0">
                  <p:stCondLst>
                    <p:cond delay="indefinite"/>
                  </p:stCondLst>
                  <p:endCondLst>
                    <p:cond evt="onStopAudio" delay="0">
                      <p:tgtEl>
                        <p:sldTgt/>
                      </p:tgtEl>
                    </p:cond>
                  </p:endCondLst>
                </p:cTn>
                <p:tgtEl>
                  <p:spTgt spid="7"/>
                </p:tgtEl>
              </p:cMediaNode>
            </p:audio>
            <p:audio>
              <p:cMediaNode vol="80000">
                <p:cTn id="98" fill="hold" display="0">
                  <p:stCondLst>
                    <p:cond delay="indefinite"/>
                  </p:stCondLst>
                  <p:endCondLst>
                    <p:cond evt="onStopAudio" delay="0">
                      <p:tgtEl>
                        <p:sldTgt/>
                      </p:tgtEl>
                    </p:cond>
                  </p:endCondLst>
                </p:cTn>
                <p:tgtEl>
                  <p:spTgt spid="8"/>
                </p:tgtEl>
              </p:cMediaNode>
            </p:audio>
          </p:childTnLst>
        </p:cTn>
      </p:par>
    </p:tnLst>
    <p:bldLst>
      <p:bldP spid="37" grpId="0"/>
      <p:bldP spid="40" grpId="0"/>
      <p:bldP spid="41"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42B433-9BD6-C67F-DDE1-9FC03365385B}"/>
              </a:ext>
            </a:extLst>
          </p:cNvPr>
          <p:cNvPicPr>
            <a:picLocks noChangeAspect="1"/>
          </p:cNvPicPr>
          <p:nvPr/>
        </p:nvPicPr>
        <p:blipFill rotWithShape="1">
          <a:blip r:embed="rId6">
            <a:extLst>
              <a:ext uri="{28A0092B-C50C-407E-A947-70E740481C1C}">
                <a14:useLocalDpi xmlns:a14="http://schemas.microsoft.com/office/drawing/2010/main" val="0"/>
              </a:ext>
            </a:extLst>
          </a:blip>
          <a:srcRect l="5079" r="1888"/>
          <a:stretch/>
        </p:blipFill>
        <p:spPr>
          <a:xfrm>
            <a:off x="0" y="-18327"/>
            <a:ext cx="12192000" cy="7028727"/>
          </a:xfrm>
          <a:prstGeom prst="rect">
            <a:avLst/>
          </a:prstGeom>
        </p:spPr>
      </p:pic>
      <p:grpSp>
        <p:nvGrpSpPr>
          <p:cNvPr id="47" name="1">
            <a:extLst>
              <a:ext uri="{FF2B5EF4-FFF2-40B4-BE49-F238E27FC236}">
                <a16:creationId xmlns:a16="http://schemas.microsoft.com/office/drawing/2014/main" id="{4451609E-2EEE-0E7D-CF78-446D15D00DF7}"/>
              </a:ext>
            </a:extLst>
          </p:cNvPr>
          <p:cNvGrpSpPr/>
          <p:nvPr/>
        </p:nvGrpSpPr>
        <p:grpSpPr>
          <a:xfrm>
            <a:off x="492673" y="2097132"/>
            <a:ext cx="5257800" cy="1226839"/>
            <a:chOff x="492673" y="2097132"/>
            <a:chExt cx="5257800" cy="1226839"/>
          </a:xfrm>
        </p:grpSpPr>
        <p:pic>
          <p:nvPicPr>
            <p:cNvPr id="15" name="Picture 14">
              <a:extLst>
                <a:ext uri="{FF2B5EF4-FFF2-40B4-BE49-F238E27FC236}">
                  <a16:creationId xmlns:a16="http://schemas.microsoft.com/office/drawing/2014/main" id="{83DDA015-BD56-8427-BD96-50276AA26D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673" y="2097132"/>
              <a:ext cx="5257800" cy="1226839"/>
            </a:xfrm>
            <a:prstGeom prst="rect">
              <a:avLst/>
            </a:prstGeom>
          </p:spPr>
        </p:pic>
        <p:sp>
          <p:nvSpPr>
            <p:cNvPr id="39" name="TextBox 38">
              <a:extLst>
                <a:ext uri="{FF2B5EF4-FFF2-40B4-BE49-F238E27FC236}">
                  <a16:creationId xmlns:a16="http://schemas.microsoft.com/office/drawing/2014/main" id="{88CBEF48-C42A-FF8E-B23E-09BA0C710818}"/>
                </a:ext>
              </a:extLst>
            </p:cNvPr>
            <p:cNvSpPr txBox="1"/>
            <p:nvPr/>
          </p:nvSpPr>
          <p:spPr>
            <a:xfrm>
              <a:off x="1492482" y="2438932"/>
              <a:ext cx="851195" cy="61555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120</a:t>
              </a:r>
            </a:p>
          </p:txBody>
        </p:sp>
      </p:grpSp>
      <p:grpSp>
        <p:nvGrpSpPr>
          <p:cNvPr id="48" name="2">
            <a:extLst>
              <a:ext uri="{FF2B5EF4-FFF2-40B4-BE49-F238E27FC236}">
                <a16:creationId xmlns:a16="http://schemas.microsoft.com/office/drawing/2014/main" id="{E86B8ECA-83E3-561A-F930-3711977DB1C6}"/>
              </a:ext>
            </a:extLst>
          </p:cNvPr>
          <p:cNvGrpSpPr/>
          <p:nvPr/>
        </p:nvGrpSpPr>
        <p:grpSpPr>
          <a:xfrm>
            <a:off x="492673" y="3481715"/>
            <a:ext cx="5257800" cy="1226839"/>
            <a:chOff x="492673" y="3481715"/>
            <a:chExt cx="5257800" cy="1226839"/>
          </a:xfrm>
        </p:grpSpPr>
        <p:pic>
          <p:nvPicPr>
            <p:cNvPr id="16" name="Picture 15">
              <a:extLst>
                <a:ext uri="{FF2B5EF4-FFF2-40B4-BE49-F238E27FC236}">
                  <a16:creationId xmlns:a16="http://schemas.microsoft.com/office/drawing/2014/main" id="{485B8A66-36D1-4D3F-4936-902928965F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673" y="3481715"/>
              <a:ext cx="5257800" cy="1226839"/>
            </a:xfrm>
            <a:prstGeom prst="rect">
              <a:avLst/>
            </a:prstGeom>
          </p:spPr>
        </p:pic>
        <p:sp>
          <p:nvSpPr>
            <p:cNvPr id="43" name="TextBox 42">
              <a:extLst>
                <a:ext uri="{FF2B5EF4-FFF2-40B4-BE49-F238E27FC236}">
                  <a16:creationId xmlns:a16="http://schemas.microsoft.com/office/drawing/2014/main" id="{0480F1FE-F644-B25B-F80A-DBEEE39CE33E}"/>
                </a:ext>
              </a:extLst>
            </p:cNvPr>
            <p:cNvSpPr txBox="1"/>
            <p:nvPr/>
          </p:nvSpPr>
          <p:spPr>
            <a:xfrm>
              <a:off x="1527979" y="3835142"/>
              <a:ext cx="567463" cy="61555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30</a:t>
              </a:r>
            </a:p>
          </p:txBody>
        </p:sp>
      </p:grpSp>
      <p:grpSp>
        <p:nvGrpSpPr>
          <p:cNvPr id="50" name="3">
            <a:extLst>
              <a:ext uri="{FF2B5EF4-FFF2-40B4-BE49-F238E27FC236}">
                <a16:creationId xmlns:a16="http://schemas.microsoft.com/office/drawing/2014/main" id="{DDC50E14-1682-1F8E-5E54-492821AD5755}"/>
              </a:ext>
            </a:extLst>
          </p:cNvPr>
          <p:cNvGrpSpPr/>
          <p:nvPr/>
        </p:nvGrpSpPr>
        <p:grpSpPr>
          <a:xfrm>
            <a:off x="6271402" y="2125382"/>
            <a:ext cx="5257800" cy="1226839"/>
            <a:chOff x="6271402" y="2125382"/>
            <a:chExt cx="5257800" cy="1226839"/>
          </a:xfrm>
        </p:grpSpPr>
        <p:pic>
          <p:nvPicPr>
            <p:cNvPr id="20" name="Picture 19">
              <a:extLst>
                <a:ext uri="{FF2B5EF4-FFF2-40B4-BE49-F238E27FC236}">
                  <a16:creationId xmlns:a16="http://schemas.microsoft.com/office/drawing/2014/main" id="{FF21B9E8-7F24-01EE-A23C-03E174E5C9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1402" y="2125382"/>
              <a:ext cx="5257800" cy="1226839"/>
            </a:xfrm>
            <a:prstGeom prst="rect">
              <a:avLst/>
            </a:prstGeom>
          </p:spPr>
        </p:pic>
        <p:sp>
          <p:nvSpPr>
            <p:cNvPr id="44" name="TextBox 43">
              <a:extLst>
                <a:ext uri="{FF2B5EF4-FFF2-40B4-BE49-F238E27FC236}">
                  <a16:creationId xmlns:a16="http://schemas.microsoft.com/office/drawing/2014/main" id="{6F6AAAE4-67FB-01AC-2044-656151CD282D}"/>
                </a:ext>
              </a:extLst>
            </p:cNvPr>
            <p:cNvSpPr txBox="1"/>
            <p:nvPr/>
          </p:nvSpPr>
          <p:spPr>
            <a:xfrm>
              <a:off x="7417003" y="2467168"/>
              <a:ext cx="567463" cy="61555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60</a:t>
              </a:r>
            </a:p>
          </p:txBody>
        </p:sp>
      </p:grpSp>
      <p:grpSp>
        <p:nvGrpSpPr>
          <p:cNvPr id="49" name="4">
            <a:extLst>
              <a:ext uri="{FF2B5EF4-FFF2-40B4-BE49-F238E27FC236}">
                <a16:creationId xmlns:a16="http://schemas.microsoft.com/office/drawing/2014/main" id="{5B1EE036-7942-EB6C-043F-88C64D12E170}"/>
              </a:ext>
            </a:extLst>
          </p:cNvPr>
          <p:cNvGrpSpPr/>
          <p:nvPr/>
        </p:nvGrpSpPr>
        <p:grpSpPr>
          <a:xfrm>
            <a:off x="6271402" y="3509965"/>
            <a:ext cx="5257800" cy="1226839"/>
            <a:chOff x="6271402" y="3509965"/>
            <a:chExt cx="5257800" cy="1226839"/>
          </a:xfrm>
        </p:grpSpPr>
        <p:pic>
          <p:nvPicPr>
            <p:cNvPr id="21" name="Picture 20">
              <a:extLst>
                <a:ext uri="{FF2B5EF4-FFF2-40B4-BE49-F238E27FC236}">
                  <a16:creationId xmlns:a16="http://schemas.microsoft.com/office/drawing/2014/main" id="{F0BE287E-A934-9E13-AF7B-4FCDAEE167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1402" y="3509965"/>
              <a:ext cx="5257800" cy="1226839"/>
            </a:xfrm>
            <a:prstGeom prst="rect">
              <a:avLst/>
            </a:prstGeom>
          </p:spPr>
        </p:pic>
        <p:sp>
          <p:nvSpPr>
            <p:cNvPr id="45" name="TextBox 44">
              <a:extLst>
                <a:ext uri="{FF2B5EF4-FFF2-40B4-BE49-F238E27FC236}">
                  <a16:creationId xmlns:a16="http://schemas.microsoft.com/office/drawing/2014/main" id="{1794E4B9-2484-B5E3-ECDF-6F1F2EB6AADF}"/>
                </a:ext>
              </a:extLst>
            </p:cNvPr>
            <p:cNvSpPr txBox="1"/>
            <p:nvPr/>
          </p:nvSpPr>
          <p:spPr>
            <a:xfrm>
              <a:off x="7396950" y="3910468"/>
              <a:ext cx="851195" cy="61555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100</a:t>
              </a:r>
            </a:p>
          </p:txBody>
        </p:sp>
      </p:grpSp>
      <p:grpSp>
        <p:nvGrpSpPr>
          <p:cNvPr id="46" name="Group 45">
            <a:extLst>
              <a:ext uri="{FF2B5EF4-FFF2-40B4-BE49-F238E27FC236}">
                <a16:creationId xmlns:a16="http://schemas.microsoft.com/office/drawing/2014/main" id="{F81DF960-6235-09EF-660A-E33885DDF168}"/>
              </a:ext>
            </a:extLst>
          </p:cNvPr>
          <p:cNvGrpSpPr/>
          <p:nvPr/>
        </p:nvGrpSpPr>
        <p:grpSpPr>
          <a:xfrm>
            <a:off x="304800" y="152400"/>
            <a:ext cx="11412275" cy="1752600"/>
            <a:chOff x="304800" y="152400"/>
            <a:chExt cx="11412275" cy="1752600"/>
          </a:xfrm>
        </p:grpSpPr>
        <p:pic>
          <p:nvPicPr>
            <p:cNvPr id="11" name="Picture 10">
              <a:extLst>
                <a:ext uri="{FF2B5EF4-FFF2-40B4-BE49-F238E27FC236}">
                  <a16:creationId xmlns:a16="http://schemas.microsoft.com/office/drawing/2014/main" id="{5BC5264D-2868-98D9-9536-989134D137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 y="152400"/>
              <a:ext cx="11412275" cy="1752600"/>
            </a:xfrm>
            <a:prstGeom prst="rect">
              <a:avLst/>
            </a:prstGeom>
          </p:spPr>
        </p:pic>
        <p:pic>
          <p:nvPicPr>
            <p:cNvPr id="31" name="Picture 30">
              <a:hlinkClick r:id="" action="ppaction://hlinkshowjump?jump=nextslide"/>
              <a:extLst>
                <a:ext uri="{FF2B5EF4-FFF2-40B4-BE49-F238E27FC236}">
                  <a16:creationId xmlns:a16="http://schemas.microsoft.com/office/drawing/2014/main" id="{9F150F72-7A28-E33B-A5DF-1D62F4DE2C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673" y="442437"/>
              <a:ext cx="811936" cy="840180"/>
            </a:xfrm>
            <a:prstGeom prst="rect">
              <a:avLst/>
            </a:prstGeom>
          </p:spPr>
        </p:pic>
        <p:sp>
          <p:nvSpPr>
            <p:cNvPr id="32" name="TextBox 31">
              <a:extLst>
                <a:ext uri="{FF2B5EF4-FFF2-40B4-BE49-F238E27FC236}">
                  <a16:creationId xmlns:a16="http://schemas.microsoft.com/office/drawing/2014/main" id="{2FAB9F50-5B38-BBC4-6475-7AF23044A886}"/>
                </a:ext>
              </a:extLst>
            </p:cNvPr>
            <p:cNvSpPr txBox="1"/>
            <p:nvPr/>
          </p:nvSpPr>
          <p:spPr>
            <a:xfrm>
              <a:off x="1492481" y="317459"/>
              <a:ext cx="8895527" cy="9233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Một phút bằng … giây?</a:t>
              </a:r>
              <a:endParaRPr kumimoji="0" lang="en-US" sz="60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grpSp>
      <p:sp>
        <p:nvSpPr>
          <p:cNvPr id="37" name="TextBox 36">
            <a:extLst>
              <a:ext uri="{FF2B5EF4-FFF2-40B4-BE49-F238E27FC236}">
                <a16:creationId xmlns:a16="http://schemas.microsoft.com/office/drawing/2014/main" id="{204D1FC6-48B6-71BD-9EB9-5BE8FBC5BA3C}"/>
              </a:ext>
            </a:extLst>
          </p:cNvPr>
          <p:cNvSpPr txBox="1"/>
          <p:nvPr/>
        </p:nvSpPr>
        <p:spPr>
          <a:xfrm>
            <a:off x="683838" y="215634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A</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0" name="TextBox 39">
            <a:extLst>
              <a:ext uri="{FF2B5EF4-FFF2-40B4-BE49-F238E27FC236}">
                <a16:creationId xmlns:a16="http://schemas.microsoft.com/office/drawing/2014/main" id="{31C3A735-2684-5B74-0A82-D9553033D069}"/>
              </a:ext>
            </a:extLst>
          </p:cNvPr>
          <p:cNvSpPr txBox="1"/>
          <p:nvPr/>
        </p:nvSpPr>
        <p:spPr>
          <a:xfrm>
            <a:off x="683838" y="356841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B</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1" name="TextBox 40">
            <a:extLst>
              <a:ext uri="{FF2B5EF4-FFF2-40B4-BE49-F238E27FC236}">
                <a16:creationId xmlns:a16="http://schemas.microsoft.com/office/drawing/2014/main" id="{468E6F5E-CD6A-28F3-AA76-20AA0545BED7}"/>
              </a:ext>
            </a:extLst>
          </p:cNvPr>
          <p:cNvSpPr txBox="1"/>
          <p:nvPr/>
        </p:nvSpPr>
        <p:spPr>
          <a:xfrm>
            <a:off x="6629400" y="2208099"/>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2" name="TextBox 41">
            <a:extLst>
              <a:ext uri="{FF2B5EF4-FFF2-40B4-BE49-F238E27FC236}">
                <a16:creationId xmlns:a16="http://schemas.microsoft.com/office/drawing/2014/main" id="{B278A956-FAE0-F0D2-E1D8-E35337DF0007}"/>
              </a:ext>
            </a:extLst>
          </p:cNvPr>
          <p:cNvSpPr txBox="1"/>
          <p:nvPr/>
        </p:nvSpPr>
        <p:spPr>
          <a:xfrm>
            <a:off x="6621379" y="3604310"/>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D</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pic>
        <p:nvPicPr>
          <p:cNvPr id="52" name="Picture 51">
            <a:extLst>
              <a:ext uri="{FF2B5EF4-FFF2-40B4-BE49-F238E27FC236}">
                <a16:creationId xmlns:a16="http://schemas.microsoft.com/office/drawing/2014/main" id="{D76F88D2-A740-4372-93A3-9D9DA2608D8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121906" y="4887284"/>
            <a:ext cx="1583694" cy="1583694"/>
          </a:xfrm>
          <a:prstGeom prst="rect">
            <a:avLst/>
          </a:prstGeom>
        </p:spPr>
      </p:pic>
      <p:pic>
        <p:nvPicPr>
          <p:cNvPr id="13" name="Picture 12">
            <a:extLst>
              <a:ext uri="{FF2B5EF4-FFF2-40B4-BE49-F238E27FC236}">
                <a16:creationId xmlns:a16="http://schemas.microsoft.com/office/drawing/2014/main" id="{7332F675-7D1B-C90D-FE01-52FD8316C63C}"/>
              </a:ext>
            </a:extLst>
          </p:cNvPr>
          <p:cNvPicPr>
            <a:picLocks noChangeAspect="1"/>
          </p:cNvPicPr>
          <p:nvPr/>
        </p:nvPicPr>
        <p:blipFill rotWithShape="1">
          <a:blip r:embed="rId11">
            <a:extLst>
              <a:ext uri="{28A0092B-C50C-407E-A947-70E740481C1C}">
                <a14:useLocalDpi xmlns:a14="http://schemas.microsoft.com/office/drawing/2010/main" val="0"/>
              </a:ext>
            </a:extLst>
          </a:blip>
          <a:srcRect l="31868" t="14042" r="25275" b="17582"/>
          <a:stretch/>
        </p:blipFill>
        <p:spPr>
          <a:xfrm>
            <a:off x="0" y="4795257"/>
            <a:ext cx="2009504" cy="1803402"/>
          </a:xfrm>
          <a:prstGeom prst="rect">
            <a:avLst/>
          </a:prstGeom>
        </p:spPr>
      </p:pic>
      <p:pic>
        <p:nvPicPr>
          <p:cNvPr id="53" name="Picture 52">
            <a:extLst>
              <a:ext uri="{FF2B5EF4-FFF2-40B4-BE49-F238E27FC236}">
                <a16:creationId xmlns:a16="http://schemas.microsoft.com/office/drawing/2014/main" id="{05F3EB91-125C-8B8C-6EA3-5E2526BEEBD2}"/>
              </a:ext>
            </a:extLst>
          </p:cNvPr>
          <p:cNvPicPr>
            <a:picLocks noChangeAspect="1"/>
          </p:cNvPicPr>
          <p:nvPr/>
        </p:nvPicPr>
        <p:blipFill rotWithShape="1">
          <a:blip r:embed="rId12">
            <a:extLst>
              <a:ext uri="{28A0092B-C50C-407E-A947-70E740481C1C}">
                <a14:useLocalDpi xmlns:a14="http://schemas.microsoft.com/office/drawing/2010/main" val="0"/>
              </a:ext>
            </a:extLst>
          </a:blip>
          <a:srcRect l="37500" t="27347" r="36250" b="27806"/>
          <a:stretch/>
        </p:blipFill>
        <p:spPr>
          <a:xfrm>
            <a:off x="4042422" y="4888662"/>
            <a:ext cx="1704040" cy="1663467"/>
          </a:xfrm>
          <a:prstGeom prst="rect">
            <a:avLst/>
          </a:prstGeom>
        </p:spPr>
      </p:pic>
      <p:pic>
        <p:nvPicPr>
          <p:cNvPr id="54" name="Picture 53">
            <a:extLst>
              <a:ext uri="{FF2B5EF4-FFF2-40B4-BE49-F238E27FC236}">
                <a16:creationId xmlns:a16="http://schemas.microsoft.com/office/drawing/2014/main" id="{5C93DCAF-A92A-8627-E614-7A944D084B0A}"/>
              </a:ext>
            </a:extLst>
          </p:cNvPr>
          <p:cNvPicPr>
            <a:picLocks noChangeAspect="1"/>
          </p:cNvPicPr>
          <p:nvPr/>
        </p:nvPicPr>
        <p:blipFill rotWithShape="1">
          <a:blip r:embed="rId13">
            <a:extLst>
              <a:ext uri="{28A0092B-C50C-407E-A947-70E740481C1C}">
                <a14:useLocalDpi xmlns:a14="http://schemas.microsoft.com/office/drawing/2010/main" val="0"/>
              </a:ext>
            </a:extLst>
          </a:blip>
          <a:srcRect l="27931" t="76348" r="51789" b="-242"/>
          <a:stretch/>
        </p:blipFill>
        <p:spPr>
          <a:xfrm>
            <a:off x="492673" y="3538429"/>
            <a:ext cx="953444" cy="930037"/>
          </a:xfrm>
          <a:prstGeom prst="rect">
            <a:avLst/>
          </a:prstGeom>
        </p:spPr>
      </p:pic>
      <p:pic>
        <p:nvPicPr>
          <p:cNvPr id="55" name="Picture 54">
            <a:extLst>
              <a:ext uri="{FF2B5EF4-FFF2-40B4-BE49-F238E27FC236}">
                <a16:creationId xmlns:a16="http://schemas.microsoft.com/office/drawing/2014/main" id="{281F09B2-3FB2-B001-90C8-B0000CAB007B}"/>
              </a:ext>
            </a:extLst>
          </p:cNvPr>
          <p:cNvPicPr>
            <a:picLocks noChangeAspect="1"/>
          </p:cNvPicPr>
          <p:nvPr/>
        </p:nvPicPr>
        <p:blipFill rotWithShape="1">
          <a:blip r:embed="rId13">
            <a:extLst>
              <a:ext uri="{28A0092B-C50C-407E-A947-70E740481C1C}">
                <a14:useLocalDpi xmlns:a14="http://schemas.microsoft.com/office/drawing/2010/main" val="0"/>
              </a:ext>
            </a:extLst>
          </a:blip>
          <a:srcRect l="27931" t="76348" r="51789" b="-242"/>
          <a:stretch/>
        </p:blipFill>
        <p:spPr>
          <a:xfrm>
            <a:off x="481041" y="2134786"/>
            <a:ext cx="953444" cy="930037"/>
          </a:xfrm>
          <a:prstGeom prst="rect">
            <a:avLst/>
          </a:prstGeom>
        </p:spPr>
      </p:pic>
      <p:pic>
        <p:nvPicPr>
          <p:cNvPr id="25" name="Picture 24">
            <a:extLst>
              <a:ext uri="{FF2B5EF4-FFF2-40B4-BE49-F238E27FC236}">
                <a16:creationId xmlns:a16="http://schemas.microsoft.com/office/drawing/2014/main" id="{25F375C4-F191-B8A1-4BD9-52765062BD86}"/>
              </a:ext>
            </a:extLst>
          </p:cNvPr>
          <p:cNvPicPr>
            <a:picLocks noChangeAspect="1"/>
          </p:cNvPicPr>
          <p:nvPr/>
        </p:nvPicPr>
        <p:blipFill rotWithShape="1">
          <a:blip r:embed="rId13">
            <a:extLst>
              <a:ext uri="{28A0092B-C50C-407E-A947-70E740481C1C}">
                <a14:useLocalDpi xmlns:a14="http://schemas.microsoft.com/office/drawing/2010/main" val="0"/>
              </a:ext>
            </a:extLst>
          </a:blip>
          <a:srcRect l="27931" t="76348" r="51789" b="-242"/>
          <a:stretch/>
        </p:blipFill>
        <p:spPr>
          <a:xfrm>
            <a:off x="6309488" y="3568418"/>
            <a:ext cx="953444" cy="930037"/>
          </a:xfrm>
          <a:prstGeom prst="rect">
            <a:avLst/>
          </a:prstGeom>
        </p:spPr>
      </p:pic>
      <p:pic>
        <p:nvPicPr>
          <p:cNvPr id="24" name="Picture 23">
            <a:extLst>
              <a:ext uri="{FF2B5EF4-FFF2-40B4-BE49-F238E27FC236}">
                <a16:creationId xmlns:a16="http://schemas.microsoft.com/office/drawing/2014/main" id="{59EACEA6-A0A6-B057-CFC1-2184C2581B6E}"/>
              </a:ext>
            </a:extLst>
          </p:cNvPr>
          <p:cNvPicPr>
            <a:picLocks noChangeAspect="1"/>
          </p:cNvPicPr>
          <p:nvPr/>
        </p:nvPicPr>
        <p:blipFill rotWithShape="1">
          <a:blip r:embed="rId13">
            <a:extLst>
              <a:ext uri="{28A0092B-C50C-407E-A947-70E740481C1C}">
                <a14:useLocalDpi xmlns:a14="http://schemas.microsoft.com/office/drawing/2010/main" val="0"/>
              </a:ext>
            </a:extLst>
          </a:blip>
          <a:srcRect t="76106" r="79720"/>
          <a:stretch/>
        </p:blipFill>
        <p:spPr>
          <a:xfrm>
            <a:off x="6431401" y="2155417"/>
            <a:ext cx="953444" cy="930037"/>
          </a:xfrm>
          <a:prstGeom prst="rect">
            <a:avLst/>
          </a:prstGeom>
        </p:spPr>
      </p:pic>
      <p:pic>
        <p:nvPicPr>
          <p:cNvPr id="56" name="Picture 55">
            <a:extLst>
              <a:ext uri="{FF2B5EF4-FFF2-40B4-BE49-F238E27FC236}">
                <a16:creationId xmlns:a16="http://schemas.microsoft.com/office/drawing/2014/main" id="{52A7A0AB-D8B7-3B2E-CC97-8D034BFB7A8C}"/>
              </a:ext>
            </a:extLst>
          </p:cNvPr>
          <p:cNvPicPr>
            <a:picLocks noChangeAspect="1"/>
          </p:cNvPicPr>
          <p:nvPr/>
        </p:nvPicPr>
        <p:blipFill rotWithShape="1">
          <a:blip r:embed="rId14">
            <a:extLst>
              <a:ext uri="{28A0092B-C50C-407E-A947-70E740481C1C}">
                <a14:useLocalDpi xmlns:a14="http://schemas.microsoft.com/office/drawing/2010/main" val="0"/>
              </a:ext>
            </a:extLst>
          </a:blip>
          <a:srcRect l="36875" t="25556" r="39375" b="28424"/>
          <a:stretch/>
        </p:blipFill>
        <p:spPr>
          <a:xfrm>
            <a:off x="3810000" y="4660408"/>
            <a:ext cx="1798604" cy="1960404"/>
          </a:xfrm>
          <a:prstGeom prst="rect">
            <a:avLst/>
          </a:prstGeom>
        </p:spPr>
      </p:pic>
      <p:pic>
        <p:nvPicPr>
          <p:cNvPr id="57" name="Picture 56">
            <a:extLst>
              <a:ext uri="{FF2B5EF4-FFF2-40B4-BE49-F238E27FC236}">
                <a16:creationId xmlns:a16="http://schemas.microsoft.com/office/drawing/2014/main" id="{452D862F-18F2-2377-CF06-D31A1C237A2D}"/>
              </a:ext>
            </a:extLst>
          </p:cNvPr>
          <p:cNvPicPr>
            <a:picLocks noChangeAspect="1"/>
          </p:cNvPicPr>
          <p:nvPr/>
        </p:nvPicPr>
        <p:blipFill rotWithShape="1">
          <a:blip r:embed="rId11">
            <a:extLst>
              <a:ext uri="{28A0092B-C50C-407E-A947-70E740481C1C}">
                <a14:useLocalDpi xmlns:a14="http://schemas.microsoft.com/office/drawing/2010/main" val="0"/>
              </a:ext>
            </a:extLst>
          </a:blip>
          <a:srcRect l="31868" t="14042" r="25275" b="17582"/>
          <a:stretch/>
        </p:blipFill>
        <p:spPr>
          <a:xfrm>
            <a:off x="3810000" y="4790445"/>
            <a:ext cx="2009504" cy="1803402"/>
          </a:xfrm>
          <a:prstGeom prst="rect">
            <a:avLst/>
          </a:prstGeom>
        </p:spPr>
      </p:pic>
      <p:pic>
        <p:nvPicPr>
          <p:cNvPr id="2" name="Tieng-ting-www_nhacchuongvui_com">
            <a:hlinkClick r:id="" action="ppaction://media"/>
            <a:extLst>
              <a:ext uri="{FF2B5EF4-FFF2-40B4-BE49-F238E27FC236}">
                <a16:creationId xmlns:a16="http://schemas.microsoft.com/office/drawing/2014/main" id="{63A286BE-E6FF-FF9A-E7AD-97E549363312}"/>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407430" y="-726704"/>
            <a:ext cx="406400" cy="406400"/>
          </a:xfrm>
          <a:prstGeom prst="rect">
            <a:avLst/>
          </a:prstGeom>
        </p:spPr>
      </p:pic>
      <p:pic>
        <p:nvPicPr>
          <p:cNvPr id="4" name="Am-thanh-tra-loi-sai-wav-www_tiengdong_com">
            <a:hlinkClick r:id="" action="ppaction://media"/>
            <a:extLst>
              <a:ext uri="{FF2B5EF4-FFF2-40B4-BE49-F238E27FC236}">
                <a16:creationId xmlns:a16="http://schemas.microsoft.com/office/drawing/2014/main" id="{056EA0BC-2E27-6584-A1E6-71EA73F9568A}"/>
              </a:ext>
            </a:extLst>
          </p:cNvPr>
          <p:cNvPicPr>
            <a:picLocks noChangeAspect="1"/>
          </p:cNvPicPr>
          <p:nvPr>
            <a:audioFile r:link="rId3"/>
            <p:extLst>
              <p:ext uri="{DAA4B4D4-6D71-4841-9C94-3DE7FCFB9230}">
                <p14:media xmlns:p14="http://schemas.microsoft.com/office/powerpoint/2010/main" r:embed="rId4">
                  <p14:trim st="792" end="1772.1065"/>
                </p14:media>
              </p:ext>
            </p:extLst>
          </p:nvPr>
        </p:nvPicPr>
        <p:blipFill>
          <a:blip r:embed="rId15"/>
          <a:stretch>
            <a:fillRect/>
          </a:stretch>
        </p:blipFill>
        <p:spPr>
          <a:xfrm>
            <a:off x="8075613" y="-658813"/>
            <a:ext cx="406400" cy="406400"/>
          </a:xfrm>
          <a:prstGeom prst="rect">
            <a:avLst/>
          </a:prstGeom>
        </p:spPr>
      </p:pic>
      <p:pic>
        <p:nvPicPr>
          <p:cNvPr id="7" name="Am-thanh-tra-loi-sai-wav-www_tiengdong_com">
            <a:hlinkClick r:id="" action="ppaction://media"/>
            <a:extLst>
              <a:ext uri="{FF2B5EF4-FFF2-40B4-BE49-F238E27FC236}">
                <a16:creationId xmlns:a16="http://schemas.microsoft.com/office/drawing/2014/main" id="{A6E7580B-BFE9-FB1E-85AF-91AE65123203}"/>
              </a:ext>
            </a:extLst>
          </p:cNvPr>
          <p:cNvPicPr>
            <a:picLocks noChangeAspect="1"/>
          </p:cNvPicPr>
          <p:nvPr>
            <a:audioFile r:link="rId3"/>
            <p:extLst>
              <p:ext uri="{DAA4B4D4-6D71-4841-9C94-3DE7FCFB9230}">
                <p14:media xmlns:p14="http://schemas.microsoft.com/office/powerpoint/2010/main" r:embed="rId4">
                  <p14:trim st="792" end="1772.1065"/>
                </p14:media>
              </p:ext>
            </p:extLst>
          </p:nvPr>
        </p:nvPicPr>
        <p:blipFill>
          <a:blip r:embed="rId15"/>
          <a:stretch>
            <a:fillRect/>
          </a:stretch>
        </p:blipFill>
        <p:spPr>
          <a:xfrm>
            <a:off x="8963901" y="-628093"/>
            <a:ext cx="406400" cy="406400"/>
          </a:xfrm>
          <a:prstGeom prst="rect">
            <a:avLst/>
          </a:prstGeom>
        </p:spPr>
      </p:pic>
      <p:pic>
        <p:nvPicPr>
          <p:cNvPr id="8" name="Am-thanh-tra-loi-sai-wav-www_tiengdong_com">
            <a:hlinkClick r:id="" action="ppaction://media"/>
            <a:extLst>
              <a:ext uri="{FF2B5EF4-FFF2-40B4-BE49-F238E27FC236}">
                <a16:creationId xmlns:a16="http://schemas.microsoft.com/office/drawing/2014/main" id="{B5E3C220-8FB9-8D91-7984-3CAEFEF0C978}"/>
              </a:ext>
            </a:extLst>
          </p:cNvPr>
          <p:cNvPicPr>
            <a:picLocks noChangeAspect="1"/>
          </p:cNvPicPr>
          <p:nvPr>
            <a:audioFile r:link="rId3"/>
            <p:extLst>
              <p:ext uri="{DAA4B4D4-6D71-4841-9C94-3DE7FCFB9230}">
                <p14:media xmlns:p14="http://schemas.microsoft.com/office/powerpoint/2010/main" r:embed="rId4">
                  <p14:trim st="792" end="1772.1065"/>
                </p14:media>
              </p:ext>
            </p:extLst>
          </p:nvPr>
        </p:nvPicPr>
        <p:blipFill>
          <a:blip r:embed="rId15"/>
          <a:stretch>
            <a:fillRect/>
          </a:stretch>
        </p:blipFill>
        <p:spPr>
          <a:xfrm>
            <a:off x="9852189" y="-597373"/>
            <a:ext cx="406400" cy="406400"/>
          </a:xfrm>
          <a:prstGeom prst="rect">
            <a:avLst/>
          </a:prstGeom>
        </p:spPr>
      </p:pic>
    </p:spTree>
    <p:extLst>
      <p:ext uri="{BB962C8B-B14F-4D97-AF65-F5344CB8AC3E}">
        <p14:creationId xmlns:p14="http://schemas.microsoft.com/office/powerpoint/2010/main" val="68633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00312 0.00879 L 0.30508 0.00555 " pathEditMode="relative" rAng="0" ptsTypes="AA">
                                      <p:cBhvr>
                                        <p:cTn id="6" dur="1750" fill="hold"/>
                                        <p:tgtEl>
                                          <p:spTgt spid="13"/>
                                        </p:tgtEl>
                                        <p:attrNameLst>
                                          <p:attrName>ppt_x</p:attrName>
                                          <p:attrName>ppt_y</p:attrName>
                                        </p:attrNameLst>
                                      </p:cBhvr>
                                      <p:rCtr x="15404" y="-162"/>
                                    </p:animMotion>
                                  </p:childTnLst>
                                </p:cTn>
                              </p:par>
                            </p:childTnLst>
                          </p:cTn>
                        </p:par>
                        <p:par>
                          <p:cTn id="7" fill="hold">
                            <p:stCondLst>
                              <p:cond delay="1750"/>
                            </p:stCondLst>
                            <p:childTnLst>
                              <p:par>
                                <p:cTn id="8" presetID="1" presetClass="exit" presetSubtype="0" fill="hold"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par>
                          <p:cTn id="10" fill="hold">
                            <p:stCondLst>
                              <p:cond delay="1750"/>
                            </p:stCondLst>
                            <p:childTnLst>
                              <p:par>
                                <p:cTn id="11" presetID="10"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250"/>
                                        <p:tgtEl>
                                          <p:spTgt spid="53"/>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4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400"/>
                                        <p:tgtEl>
                                          <p:spTgt spid="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4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4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4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400"/>
                                        <p:tgtEl>
                                          <p:spTgt spid="42"/>
                                        </p:tgtEl>
                                      </p:cBhvr>
                                    </p:animEffect>
                                  </p:childTnLst>
                                </p:cTn>
                              </p:par>
                              <p:par>
                                <p:cTn id="39" presetID="10"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400"/>
                                        <p:tgtEl>
                                          <p:spTgt spid="50"/>
                                        </p:tgtEl>
                                      </p:cBhvr>
                                    </p:animEffect>
                                  </p:childTnLst>
                                </p:cTn>
                              </p:par>
                              <p:par>
                                <p:cTn id="42" presetID="10"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4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48"/>
                    </p:tgtEl>
                  </p:cond>
                </p:stCondLst>
                <p:endSync evt="end" delay="0">
                  <p:rtn val="all"/>
                </p:endSync>
                <p:childTnLst>
                  <p:par>
                    <p:cTn id="46" fill="hold">
                      <p:stCondLst>
                        <p:cond delay="0"/>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250" fill="hold"/>
                                        <p:tgtEl>
                                          <p:spTgt spid="54"/>
                                        </p:tgtEl>
                                        <p:attrNameLst>
                                          <p:attrName>ppt_w</p:attrName>
                                        </p:attrNameLst>
                                      </p:cBhvr>
                                      <p:tavLst>
                                        <p:tav tm="0">
                                          <p:val>
                                            <p:fltVal val="0"/>
                                          </p:val>
                                        </p:tav>
                                        <p:tav tm="100000">
                                          <p:val>
                                            <p:strVal val="#ppt_w"/>
                                          </p:val>
                                        </p:tav>
                                      </p:tavLst>
                                    </p:anim>
                                    <p:anim calcmode="lin" valueType="num">
                                      <p:cBhvr>
                                        <p:cTn id="51" dur="250" fill="hold"/>
                                        <p:tgtEl>
                                          <p:spTgt spid="54"/>
                                        </p:tgtEl>
                                        <p:attrNameLst>
                                          <p:attrName>ppt_h</p:attrName>
                                        </p:attrNameLst>
                                      </p:cBhvr>
                                      <p:tavLst>
                                        <p:tav tm="0">
                                          <p:val>
                                            <p:fltVal val="0"/>
                                          </p:val>
                                        </p:tav>
                                        <p:tav tm="100000">
                                          <p:val>
                                            <p:strVal val="#ppt_h"/>
                                          </p:val>
                                        </p:tav>
                                      </p:tavLst>
                                    </p:anim>
                                  </p:childTnLst>
                                </p:cTn>
                              </p:par>
                              <p:par>
                                <p:cTn id="52" presetID="1" presetClass="mediacall" presetSubtype="0" fill="hold" nodeType="withEffect">
                                  <p:stCondLst>
                                    <p:cond delay="0"/>
                                  </p:stCondLst>
                                  <p:childTnLst>
                                    <p:cmd type="call" cmd="playFrom(0.0)">
                                      <p:cBhvr>
                                        <p:cTn id="53" dur="1009" fill="hold"/>
                                        <p:tgtEl>
                                          <p:spTgt spid="4"/>
                                        </p:tgtEl>
                                      </p:cBhvr>
                                    </p:cmd>
                                  </p:childTnLst>
                                </p:cTn>
                              </p:par>
                            </p:childTnLst>
                          </p:cTn>
                        </p:par>
                      </p:childTnLst>
                    </p:cTn>
                  </p:par>
                </p:childTnLst>
              </p:cTn>
              <p:nextCondLst>
                <p:cond evt="onClick" delay="0">
                  <p:tgtEl>
                    <p:spTgt spid="48"/>
                  </p:tgtEl>
                </p:cond>
              </p:nextCondLst>
            </p:seq>
            <p:seq concurrent="1" nextAc="seek">
              <p:cTn id="54" restart="whenNotActive" fill="hold" evtFilter="cancelBubble" nodeType="interactiveSeq">
                <p:stCondLst>
                  <p:cond evt="onClick" delay="0">
                    <p:tgtEl>
                      <p:spTgt spid="50"/>
                    </p:tgtEl>
                  </p:cond>
                </p:stCondLst>
                <p:endSync evt="end" delay="0">
                  <p:rtn val="all"/>
                </p:endSync>
                <p:childTnLst>
                  <p:par>
                    <p:cTn id="55" fill="hold">
                      <p:stCondLst>
                        <p:cond delay="0"/>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250" fill="hold"/>
                                        <p:tgtEl>
                                          <p:spTgt spid="24"/>
                                        </p:tgtEl>
                                        <p:attrNameLst>
                                          <p:attrName>ppt_w</p:attrName>
                                        </p:attrNameLst>
                                      </p:cBhvr>
                                      <p:tavLst>
                                        <p:tav tm="0">
                                          <p:val>
                                            <p:fltVal val="0"/>
                                          </p:val>
                                        </p:tav>
                                        <p:tav tm="100000">
                                          <p:val>
                                            <p:strVal val="#ppt_w"/>
                                          </p:val>
                                        </p:tav>
                                      </p:tavLst>
                                    </p:anim>
                                    <p:anim calcmode="lin" valueType="num">
                                      <p:cBhvr>
                                        <p:cTn id="60" dur="250" fill="hold"/>
                                        <p:tgtEl>
                                          <p:spTgt spid="24"/>
                                        </p:tgtEl>
                                        <p:attrNameLst>
                                          <p:attrName>ppt_h</p:attrName>
                                        </p:attrNameLst>
                                      </p:cBhvr>
                                      <p:tavLst>
                                        <p:tav tm="0">
                                          <p:val>
                                            <p:fltVal val="0"/>
                                          </p:val>
                                        </p:tav>
                                        <p:tav tm="100000">
                                          <p:val>
                                            <p:strVal val="#ppt_h"/>
                                          </p:val>
                                        </p:tav>
                                      </p:tavLst>
                                    </p:anim>
                                  </p:childTnLst>
                                </p:cTn>
                              </p:par>
                              <p:par>
                                <p:cTn id="61" presetID="1" presetClass="mediacall" presetSubtype="0" fill="hold" nodeType="withEffect">
                                  <p:stCondLst>
                                    <p:cond delay="0"/>
                                  </p:stCondLst>
                                  <p:childTnLst>
                                    <p:cmd type="call" cmd="playFrom(0.0)">
                                      <p:cBhvr>
                                        <p:cTn id="62" dur="2808" fill="hold"/>
                                        <p:tgtEl>
                                          <p:spTgt spid="2"/>
                                        </p:tgtEl>
                                      </p:cBhvr>
                                    </p:cmd>
                                  </p:childTnLst>
                                </p:cTn>
                              </p:par>
                              <p:par>
                                <p:cTn id="63" presetID="1" presetClass="exit" presetSubtype="0" fill="hold" nodeType="withEffect">
                                  <p:stCondLst>
                                    <p:cond delay="0"/>
                                  </p:stCondLst>
                                  <p:childTnLst>
                                    <p:set>
                                      <p:cBhvr>
                                        <p:cTn id="64" dur="1" fill="hold">
                                          <p:stCondLst>
                                            <p:cond delay="0"/>
                                          </p:stCondLst>
                                        </p:cTn>
                                        <p:tgtEl>
                                          <p:spTgt spid="53"/>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par>
                                <p:cTn id="68" presetID="1" presetClass="exit" presetSubtype="0" fill="hold" nodeType="withEffect">
                                  <p:stCondLst>
                                    <p:cond delay="800"/>
                                  </p:stCondLst>
                                  <p:childTnLst>
                                    <p:set>
                                      <p:cBhvr>
                                        <p:cTn id="69" dur="1" fill="hold">
                                          <p:stCondLst>
                                            <p:cond delay="0"/>
                                          </p:stCondLst>
                                        </p:cTn>
                                        <p:tgtEl>
                                          <p:spTgt spid="56"/>
                                        </p:tgtEl>
                                        <p:attrNameLst>
                                          <p:attrName>style.visibility</p:attrName>
                                        </p:attrNameLst>
                                      </p:cBhvr>
                                      <p:to>
                                        <p:strVal val="hidden"/>
                                      </p:to>
                                    </p:set>
                                  </p:childTnLst>
                                </p:cTn>
                              </p:par>
                              <p:par>
                                <p:cTn id="70" presetID="1" presetClass="exit" presetSubtype="0" fill="hold" nodeType="withEffect">
                                  <p:stCondLst>
                                    <p:cond delay="900"/>
                                  </p:stCondLst>
                                  <p:childTnLst>
                                    <p:set>
                                      <p:cBhvr>
                                        <p:cTn id="71" dur="1" fill="hold">
                                          <p:stCondLst>
                                            <p:cond delay="0"/>
                                          </p:stCondLst>
                                        </p:cTn>
                                        <p:tgtEl>
                                          <p:spTgt spid="52"/>
                                        </p:tgtEl>
                                        <p:attrNameLst>
                                          <p:attrName>style.visibility</p:attrName>
                                        </p:attrNameLst>
                                      </p:cBhvr>
                                      <p:to>
                                        <p:strVal val="hidden"/>
                                      </p:to>
                                    </p:set>
                                  </p:childTnLst>
                                </p:cTn>
                              </p:par>
                              <p:par>
                                <p:cTn id="72" presetID="10" presetClass="entr" presetSubtype="0" fill="hold" nodeType="withEffect">
                                  <p:stCondLst>
                                    <p:cond delay="1000"/>
                                  </p:stCondLst>
                                  <p:childTnLst>
                                    <p:set>
                                      <p:cBhvr>
                                        <p:cTn id="73" dur="1" fill="hold">
                                          <p:stCondLst>
                                            <p:cond delay="0"/>
                                          </p:stCondLst>
                                        </p:cTn>
                                        <p:tgtEl>
                                          <p:spTgt spid="57"/>
                                        </p:tgtEl>
                                        <p:attrNameLst>
                                          <p:attrName>style.visibility</p:attrName>
                                        </p:attrNameLst>
                                      </p:cBhvr>
                                      <p:to>
                                        <p:strVal val="visible"/>
                                      </p:to>
                                    </p:set>
                                    <p:animEffect transition="in" filter="fade">
                                      <p:cBhvr>
                                        <p:cTn id="74" dur="250"/>
                                        <p:tgtEl>
                                          <p:spTgt spid="57"/>
                                        </p:tgtEl>
                                      </p:cBhvr>
                                    </p:animEffect>
                                  </p:childTnLst>
                                </p:cTn>
                              </p:par>
                              <p:par>
                                <p:cTn id="75" presetID="63" presetClass="path" presetSubtype="0" fill="hold" nodeType="withEffect">
                                  <p:stCondLst>
                                    <p:cond delay="1400"/>
                                  </p:stCondLst>
                                  <p:childTnLst>
                                    <p:animMotion origin="layout" path="M -0.00312 0.0088 L 0.68633 0.00162 " pathEditMode="relative" rAng="0" ptsTypes="AA">
                                      <p:cBhvr>
                                        <p:cTn id="76" dur="2500" fill="hold"/>
                                        <p:tgtEl>
                                          <p:spTgt spid="57"/>
                                        </p:tgtEl>
                                        <p:attrNameLst>
                                          <p:attrName>ppt_x</p:attrName>
                                          <p:attrName>ppt_y</p:attrName>
                                        </p:attrNameLst>
                                      </p:cBhvr>
                                      <p:rCtr x="34466" y="-370"/>
                                    </p:animMotion>
                                  </p:childTnLst>
                                </p:cTn>
                              </p:par>
                            </p:childTnLst>
                          </p:cTn>
                        </p:par>
                      </p:childTnLst>
                    </p:cTn>
                  </p:par>
                </p:childTnLst>
              </p:cTn>
              <p:nextCondLst>
                <p:cond evt="onClick" delay="0">
                  <p:tgtEl>
                    <p:spTgt spid="50"/>
                  </p:tgtEl>
                </p:cond>
              </p:nextCondLst>
            </p:seq>
            <p:seq concurrent="1" nextAc="seek">
              <p:cTn id="77" restart="whenNotActive" fill="hold" evtFilter="cancelBubble" nodeType="interactiveSeq">
                <p:stCondLst>
                  <p:cond evt="onClick" delay="0">
                    <p:tgtEl>
                      <p:spTgt spid="49"/>
                    </p:tgtEl>
                  </p:cond>
                </p:stCondLst>
                <p:endSync evt="end" delay="0">
                  <p:rtn val="all"/>
                </p:endSync>
                <p:childTnLst>
                  <p:par>
                    <p:cTn id="78" fill="hold">
                      <p:stCondLst>
                        <p:cond delay="0"/>
                      </p:stCondLst>
                      <p:childTnLst>
                        <p:par>
                          <p:cTn id="79" fill="hold">
                            <p:stCondLst>
                              <p:cond delay="0"/>
                            </p:stCondLst>
                            <p:childTnLst>
                              <p:par>
                                <p:cTn id="80" presetID="23" presetClass="entr" presetSubtype="16"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250" fill="hold"/>
                                        <p:tgtEl>
                                          <p:spTgt spid="25"/>
                                        </p:tgtEl>
                                        <p:attrNameLst>
                                          <p:attrName>ppt_w</p:attrName>
                                        </p:attrNameLst>
                                      </p:cBhvr>
                                      <p:tavLst>
                                        <p:tav tm="0">
                                          <p:val>
                                            <p:fltVal val="0"/>
                                          </p:val>
                                        </p:tav>
                                        <p:tav tm="100000">
                                          <p:val>
                                            <p:strVal val="#ppt_w"/>
                                          </p:val>
                                        </p:tav>
                                      </p:tavLst>
                                    </p:anim>
                                    <p:anim calcmode="lin" valueType="num">
                                      <p:cBhvr>
                                        <p:cTn id="83" dur="250" fill="hold"/>
                                        <p:tgtEl>
                                          <p:spTgt spid="25"/>
                                        </p:tgtEl>
                                        <p:attrNameLst>
                                          <p:attrName>ppt_h</p:attrName>
                                        </p:attrNameLst>
                                      </p:cBhvr>
                                      <p:tavLst>
                                        <p:tav tm="0">
                                          <p:val>
                                            <p:fltVal val="0"/>
                                          </p:val>
                                        </p:tav>
                                        <p:tav tm="100000">
                                          <p:val>
                                            <p:strVal val="#ppt_h"/>
                                          </p:val>
                                        </p:tav>
                                      </p:tavLst>
                                    </p:anim>
                                  </p:childTnLst>
                                </p:cTn>
                              </p:par>
                              <p:par>
                                <p:cTn id="84" presetID="1" presetClass="mediacall" presetSubtype="0" fill="hold" nodeType="withEffect">
                                  <p:stCondLst>
                                    <p:cond delay="0"/>
                                  </p:stCondLst>
                                  <p:childTnLst>
                                    <p:cmd type="call" cmd="playFrom(0.0)">
                                      <p:cBhvr>
                                        <p:cTn id="85" dur="1009" fill="hold"/>
                                        <p:tgtEl>
                                          <p:spTgt spid="8"/>
                                        </p:tgtEl>
                                      </p:cBhvr>
                                    </p:cmd>
                                  </p:childTnLst>
                                </p:cTn>
                              </p:par>
                            </p:childTnLst>
                          </p:cTn>
                        </p:par>
                      </p:childTnLst>
                    </p:cTn>
                  </p:par>
                </p:childTnLst>
              </p:cTn>
              <p:nextCondLst>
                <p:cond evt="onClick" delay="0">
                  <p:tgtEl>
                    <p:spTgt spid="49"/>
                  </p:tgtEl>
                </p:cond>
              </p:nextCondLst>
            </p:seq>
            <p:audio>
              <p:cMediaNode vol="80000">
                <p:cTn id="86" fill="hold" display="0">
                  <p:stCondLst>
                    <p:cond delay="indefinite"/>
                  </p:stCondLst>
                  <p:endCondLst>
                    <p:cond evt="onStopAudio" delay="0">
                      <p:tgtEl>
                        <p:sldTgt/>
                      </p:tgtEl>
                    </p:cond>
                  </p:endCondLst>
                </p:cTn>
                <p:tgtEl>
                  <p:spTgt spid="2"/>
                </p:tgtEl>
              </p:cMediaNode>
            </p:audio>
            <p:audio>
              <p:cMediaNode vol="80000">
                <p:cTn id="87" fill="hold" display="0">
                  <p:stCondLst>
                    <p:cond delay="indefinite"/>
                  </p:stCondLst>
                  <p:endCondLst>
                    <p:cond evt="onStopAudio" delay="0">
                      <p:tgtEl>
                        <p:sldTgt/>
                      </p:tgtEl>
                    </p:cond>
                  </p:endCondLst>
                </p:cTn>
                <p:tgtEl>
                  <p:spTgt spid="4"/>
                </p:tgtEl>
              </p:cMediaNode>
            </p:audio>
            <p:audio>
              <p:cMediaNode vol="80000">
                <p:cTn id="88" fill="hold" display="0">
                  <p:stCondLst>
                    <p:cond delay="indefinite"/>
                  </p:stCondLst>
                  <p:endCondLst>
                    <p:cond evt="onStopAudio" delay="0">
                      <p:tgtEl>
                        <p:sldTgt/>
                      </p:tgtEl>
                    </p:cond>
                  </p:endCondLst>
                </p:cTn>
                <p:tgtEl>
                  <p:spTgt spid="7"/>
                </p:tgtEl>
              </p:cMediaNode>
            </p:audio>
            <p:audio>
              <p:cMediaNode vol="80000">
                <p:cTn id="89" fill="hold" display="0">
                  <p:stCondLst>
                    <p:cond delay="indefinite"/>
                  </p:stCondLst>
                  <p:endCondLst>
                    <p:cond evt="onStopAudio" delay="0">
                      <p:tgtEl>
                        <p:sldTgt/>
                      </p:tgtEl>
                    </p:cond>
                  </p:endCondLst>
                </p:cTn>
                <p:tgtEl>
                  <p:spTgt spid="8"/>
                </p:tgtEl>
              </p:cMediaNode>
            </p:audio>
            <p:seq concurrent="1" nextAc="seek">
              <p:cTn id="90" restart="whenNotActive" fill="hold" evtFilter="cancelBubble" nodeType="interactiveSeq">
                <p:stCondLst>
                  <p:cond evt="onClick" delay="0">
                    <p:tgtEl>
                      <p:spTgt spid="47"/>
                    </p:tgtEl>
                  </p:cond>
                </p:stCondLst>
                <p:endSync evt="end" delay="0">
                  <p:rtn val="all"/>
                </p:endSync>
                <p:childTnLst>
                  <p:par>
                    <p:cTn id="91" fill="hold">
                      <p:stCondLst>
                        <p:cond delay="0"/>
                      </p:stCondLst>
                      <p:childTnLst>
                        <p:par>
                          <p:cTn id="92" fill="hold">
                            <p:stCondLst>
                              <p:cond delay="0"/>
                            </p:stCondLst>
                            <p:childTnLst>
                              <p:par>
                                <p:cTn id="93" presetID="23" presetClass="entr" presetSubtype="16" fill="hold" nodeType="clickEffect">
                                  <p:stCondLst>
                                    <p:cond delay="0"/>
                                  </p:stCondLst>
                                  <p:childTnLst>
                                    <p:set>
                                      <p:cBhvr>
                                        <p:cTn id="94" dur="1" fill="hold">
                                          <p:stCondLst>
                                            <p:cond delay="0"/>
                                          </p:stCondLst>
                                        </p:cTn>
                                        <p:tgtEl>
                                          <p:spTgt spid="55"/>
                                        </p:tgtEl>
                                        <p:attrNameLst>
                                          <p:attrName>style.visibility</p:attrName>
                                        </p:attrNameLst>
                                      </p:cBhvr>
                                      <p:to>
                                        <p:strVal val="visible"/>
                                      </p:to>
                                    </p:set>
                                    <p:anim calcmode="lin" valueType="num">
                                      <p:cBhvr>
                                        <p:cTn id="95" dur="250" fill="hold"/>
                                        <p:tgtEl>
                                          <p:spTgt spid="55"/>
                                        </p:tgtEl>
                                        <p:attrNameLst>
                                          <p:attrName>ppt_w</p:attrName>
                                        </p:attrNameLst>
                                      </p:cBhvr>
                                      <p:tavLst>
                                        <p:tav tm="0">
                                          <p:val>
                                            <p:fltVal val="0"/>
                                          </p:val>
                                        </p:tav>
                                        <p:tav tm="100000">
                                          <p:val>
                                            <p:strVal val="#ppt_w"/>
                                          </p:val>
                                        </p:tav>
                                      </p:tavLst>
                                    </p:anim>
                                    <p:anim calcmode="lin" valueType="num">
                                      <p:cBhvr>
                                        <p:cTn id="96" dur="250" fill="hold"/>
                                        <p:tgtEl>
                                          <p:spTgt spid="55"/>
                                        </p:tgtEl>
                                        <p:attrNameLst>
                                          <p:attrName>ppt_h</p:attrName>
                                        </p:attrNameLst>
                                      </p:cBhvr>
                                      <p:tavLst>
                                        <p:tav tm="0">
                                          <p:val>
                                            <p:fltVal val="0"/>
                                          </p:val>
                                        </p:tav>
                                        <p:tav tm="100000">
                                          <p:val>
                                            <p:strVal val="#ppt_h"/>
                                          </p:val>
                                        </p:tav>
                                      </p:tavLst>
                                    </p:anim>
                                  </p:childTnLst>
                                </p:cTn>
                              </p:par>
                              <p:par>
                                <p:cTn id="97" presetID="1" presetClass="mediacall" presetSubtype="0" fill="hold" nodeType="withEffect">
                                  <p:stCondLst>
                                    <p:cond delay="0"/>
                                  </p:stCondLst>
                                  <p:childTnLst>
                                    <p:cmd type="call" cmd="playFrom(0.0)">
                                      <p:cBhvr>
                                        <p:cTn id="98" dur="1009" fill="hold"/>
                                        <p:tgtEl>
                                          <p:spTgt spid="7"/>
                                        </p:tgtEl>
                                      </p:cBhvr>
                                    </p:cmd>
                                  </p:childTnLst>
                                </p:cTn>
                              </p:par>
                            </p:childTnLst>
                          </p:cTn>
                        </p:par>
                      </p:childTnLst>
                    </p:cTn>
                  </p:par>
                </p:childTnLst>
              </p:cTn>
              <p:nextCondLst>
                <p:cond evt="onClick" delay="0">
                  <p:tgtEl>
                    <p:spTgt spid="47"/>
                  </p:tgtEl>
                </p:cond>
              </p:nextCondLst>
            </p:seq>
          </p:childTnLst>
        </p:cTn>
      </p:par>
    </p:tnLst>
    <p:bldLst>
      <p:bldP spid="37" grpId="0"/>
      <p:bldP spid="40"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42B433-9BD6-C67F-DDE1-9FC03365385B}"/>
              </a:ext>
            </a:extLst>
          </p:cNvPr>
          <p:cNvPicPr>
            <a:picLocks noChangeAspect="1"/>
          </p:cNvPicPr>
          <p:nvPr/>
        </p:nvPicPr>
        <p:blipFill rotWithShape="1">
          <a:blip r:embed="rId6">
            <a:extLst>
              <a:ext uri="{28A0092B-C50C-407E-A947-70E740481C1C}">
                <a14:useLocalDpi xmlns:a14="http://schemas.microsoft.com/office/drawing/2010/main" val="0"/>
              </a:ext>
            </a:extLst>
          </a:blip>
          <a:srcRect l="5079" r="1888"/>
          <a:stretch/>
        </p:blipFill>
        <p:spPr>
          <a:xfrm>
            <a:off x="0" y="-18327"/>
            <a:ext cx="12192000" cy="7028727"/>
          </a:xfrm>
          <a:prstGeom prst="rect">
            <a:avLst/>
          </a:prstGeom>
        </p:spPr>
      </p:pic>
      <p:grpSp>
        <p:nvGrpSpPr>
          <p:cNvPr id="47" name="1">
            <a:extLst>
              <a:ext uri="{FF2B5EF4-FFF2-40B4-BE49-F238E27FC236}">
                <a16:creationId xmlns:a16="http://schemas.microsoft.com/office/drawing/2014/main" id="{4451609E-2EEE-0E7D-CF78-446D15D00DF7}"/>
              </a:ext>
            </a:extLst>
          </p:cNvPr>
          <p:cNvGrpSpPr/>
          <p:nvPr/>
        </p:nvGrpSpPr>
        <p:grpSpPr>
          <a:xfrm>
            <a:off x="460775" y="2097132"/>
            <a:ext cx="5257800" cy="1226839"/>
            <a:chOff x="492673" y="2097132"/>
            <a:chExt cx="5257800" cy="1226839"/>
          </a:xfrm>
        </p:grpSpPr>
        <p:pic>
          <p:nvPicPr>
            <p:cNvPr id="15" name="Picture 14">
              <a:extLst>
                <a:ext uri="{FF2B5EF4-FFF2-40B4-BE49-F238E27FC236}">
                  <a16:creationId xmlns:a16="http://schemas.microsoft.com/office/drawing/2014/main" id="{83DDA015-BD56-8427-BD96-50276AA26D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673" y="2097132"/>
              <a:ext cx="5257800" cy="1226839"/>
            </a:xfrm>
            <a:prstGeom prst="rect">
              <a:avLst/>
            </a:prstGeom>
          </p:spPr>
        </p:pic>
        <p:sp>
          <p:nvSpPr>
            <p:cNvPr id="39" name="TextBox 38">
              <a:extLst>
                <a:ext uri="{FF2B5EF4-FFF2-40B4-BE49-F238E27FC236}">
                  <a16:creationId xmlns:a16="http://schemas.microsoft.com/office/drawing/2014/main" id="{88CBEF48-C42A-FF8E-B23E-09BA0C710818}"/>
                </a:ext>
              </a:extLst>
            </p:cNvPr>
            <p:cNvSpPr txBox="1"/>
            <p:nvPr/>
          </p:nvSpPr>
          <p:spPr>
            <a:xfrm>
              <a:off x="1492482" y="2438932"/>
              <a:ext cx="567463" cy="61555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50</a:t>
              </a:r>
            </a:p>
          </p:txBody>
        </p:sp>
      </p:grpSp>
      <p:grpSp>
        <p:nvGrpSpPr>
          <p:cNvPr id="48" name="2">
            <a:extLst>
              <a:ext uri="{FF2B5EF4-FFF2-40B4-BE49-F238E27FC236}">
                <a16:creationId xmlns:a16="http://schemas.microsoft.com/office/drawing/2014/main" id="{E86B8ECA-83E3-561A-F930-3711977DB1C6}"/>
              </a:ext>
            </a:extLst>
          </p:cNvPr>
          <p:cNvGrpSpPr/>
          <p:nvPr/>
        </p:nvGrpSpPr>
        <p:grpSpPr>
          <a:xfrm>
            <a:off x="492673" y="3481715"/>
            <a:ext cx="5257800" cy="1226839"/>
            <a:chOff x="492673" y="3481715"/>
            <a:chExt cx="5257800" cy="1226839"/>
          </a:xfrm>
        </p:grpSpPr>
        <p:pic>
          <p:nvPicPr>
            <p:cNvPr id="16" name="Picture 15">
              <a:extLst>
                <a:ext uri="{FF2B5EF4-FFF2-40B4-BE49-F238E27FC236}">
                  <a16:creationId xmlns:a16="http://schemas.microsoft.com/office/drawing/2014/main" id="{485B8A66-36D1-4D3F-4936-902928965F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673" y="3481715"/>
              <a:ext cx="5257800" cy="1226839"/>
            </a:xfrm>
            <a:prstGeom prst="rect">
              <a:avLst/>
            </a:prstGeom>
          </p:spPr>
        </p:pic>
        <p:sp>
          <p:nvSpPr>
            <p:cNvPr id="43" name="TextBox 42">
              <a:extLst>
                <a:ext uri="{FF2B5EF4-FFF2-40B4-BE49-F238E27FC236}">
                  <a16:creationId xmlns:a16="http://schemas.microsoft.com/office/drawing/2014/main" id="{0480F1FE-F644-B25B-F80A-DBEEE39CE33E}"/>
                </a:ext>
              </a:extLst>
            </p:cNvPr>
            <p:cNvSpPr txBox="1"/>
            <p:nvPr/>
          </p:nvSpPr>
          <p:spPr>
            <a:xfrm>
              <a:off x="1527979" y="3835142"/>
              <a:ext cx="851195" cy="61555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100</a:t>
              </a:r>
            </a:p>
          </p:txBody>
        </p:sp>
      </p:grpSp>
      <p:grpSp>
        <p:nvGrpSpPr>
          <p:cNvPr id="50" name="3">
            <a:extLst>
              <a:ext uri="{FF2B5EF4-FFF2-40B4-BE49-F238E27FC236}">
                <a16:creationId xmlns:a16="http://schemas.microsoft.com/office/drawing/2014/main" id="{DDC50E14-1682-1F8E-5E54-492821AD5755}"/>
              </a:ext>
            </a:extLst>
          </p:cNvPr>
          <p:cNvGrpSpPr/>
          <p:nvPr/>
        </p:nvGrpSpPr>
        <p:grpSpPr>
          <a:xfrm>
            <a:off x="6239504" y="2125382"/>
            <a:ext cx="5257800" cy="1226839"/>
            <a:chOff x="6271402" y="2125382"/>
            <a:chExt cx="5257800" cy="1226839"/>
          </a:xfrm>
        </p:grpSpPr>
        <p:pic>
          <p:nvPicPr>
            <p:cNvPr id="20" name="Picture 19">
              <a:extLst>
                <a:ext uri="{FF2B5EF4-FFF2-40B4-BE49-F238E27FC236}">
                  <a16:creationId xmlns:a16="http://schemas.microsoft.com/office/drawing/2014/main" id="{FF21B9E8-7F24-01EE-A23C-03E174E5C9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1402" y="2125382"/>
              <a:ext cx="5257800" cy="1226839"/>
            </a:xfrm>
            <a:prstGeom prst="rect">
              <a:avLst/>
            </a:prstGeom>
          </p:spPr>
        </p:pic>
        <p:sp>
          <p:nvSpPr>
            <p:cNvPr id="44" name="TextBox 43">
              <a:extLst>
                <a:ext uri="{FF2B5EF4-FFF2-40B4-BE49-F238E27FC236}">
                  <a16:creationId xmlns:a16="http://schemas.microsoft.com/office/drawing/2014/main" id="{6F6AAAE4-67FB-01AC-2044-656151CD282D}"/>
                </a:ext>
              </a:extLst>
            </p:cNvPr>
            <p:cNvSpPr txBox="1"/>
            <p:nvPr/>
          </p:nvSpPr>
          <p:spPr>
            <a:xfrm>
              <a:off x="7417003" y="2467168"/>
              <a:ext cx="567463" cy="61555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10</a:t>
              </a:r>
            </a:p>
          </p:txBody>
        </p:sp>
      </p:grpSp>
      <p:grpSp>
        <p:nvGrpSpPr>
          <p:cNvPr id="49" name="4">
            <a:extLst>
              <a:ext uri="{FF2B5EF4-FFF2-40B4-BE49-F238E27FC236}">
                <a16:creationId xmlns:a16="http://schemas.microsoft.com/office/drawing/2014/main" id="{5B1EE036-7942-EB6C-043F-88C64D12E170}"/>
              </a:ext>
            </a:extLst>
          </p:cNvPr>
          <p:cNvGrpSpPr/>
          <p:nvPr/>
        </p:nvGrpSpPr>
        <p:grpSpPr>
          <a:xfrm>
            <a:off x="6239504" y="3509965"/>
            <a:ext cx="5257800" cy="1226839"/>
            <a:chOff x="6271402" y="3509965"/>
            <a:chExt cx="5257800" cy="1226839"/>
          </a:xfrm>
        </p:grpSpPr>
        <p:pic>
          <p:nvPicPr>
            <p:cNvPr id="21" name="Picture 20">
              <a:extLst>
                <a:ext uri="{FF2B5EF4-FFF2-40B4-BE49-F238E27FC236}">
                  <a16:creationId xmlns:a16="http://schemas.microsoft.com/office/drawing/2014/main" id="{F0BE287E-A934-9E13-AF7B-4FCDAEE167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1402" y="3509965"/>
              <a:ext cx="5257800" cy="1226839"/>
            </a:xfrm>
            <a:prstGeom prst="rect">
              <a:avLst/>
            </a:prstGeom>
          </p:spPr>
        </p:pic>
        <p:sp>
          <p:nvSpPr>
            <p:cNvPr id="45" name="TextBox 44">
              <a:extLst>
                <a:ext uri="{FF2B5EF4-FFF2-40B4-BE49-F238E27FC236}">
                  <a16:creationId xmlns:a16="http://schemas.microsoft.com/office/drawing/2014/main" id="{1794E4B9-2484-B5E3-ECDF-6F1F2EB6AADF}"/>
                </a:ext>
              </a:extLst>
            </p:cNvPr>
            <p:cNvSpPr txBox="1"/>
            <p:nvPr/>
          </p:nvSpPr>
          <p:spPr>
            <a:xfrm>
              <a:off x="7396950" y="3910468"/>
              <a:ext cx="1134926" cy="61555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1000</a:t>
              </a:r>
            </a:p>
          </p:txBody>
        </p:sp>
      </p:grpSp>
      <p:grpSp>
        <p:nvGrpSpPr>
          <p:cNvPr id="46" name="Group 45">
            <a:extLst>
              <a:ext uri="{FF2B5EF4-FFF2-40B4-BE49-F238E27FC236}">
                <a16:creationId xmlns:a16="http://schemas.microsoft.com/office/drawing/2014/main" id="{F81DF960-6235-09EF-660A-E33885DDF168}"/>
              </a:ext>
            </a:extLst>
          </p:cNvPr>
          <p:cNvGrpSpPr/>
          <p:nvPr/>
        </p:nvGrpSpPr>
        <p:grpSpPr>
          <a:xfrm>
            <a:off x="304800" y="152400"/>
            <a:ext cx="11412275" cy="1752600"/>
            <a:chOff x="304800" y="152400"/>
            <a:chExt cx="11412275" cy="1752600"/>
          </a:xfrm>
        </p:grpSpPr>
        <p:pic>
          <p:nvPicPr>
            <p:cNvPr id="11" name="Picture 10">
              <a:extLst>
                <a:ext uri="{FF2B5EF4-FFF2-40B4-BE49-F238E27FC236}">
                  <a16:creationId xmlns:a16="http://schemas.microsoft.com/office/drawing/2014/main" id="{5BC5264D-2868-98D9-9536-989134D137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 y="152400"/>
              <a:ext cx="11412275" cy="1752600"/>
            </a:xfrm>
            <a:prstGeom prst="rect">
              <a:avLst/>
            </a:prstGeom>
          </p:spPr>
        </p:pic>
        <p:pic>
          <p:nvPicPr>
            <p:cNvPr id="31" name="Picture 30">
              <a:hlinkClick r:id="" action="ppaction://hlinkshowjump?jump=nextslide"/>
              <a:extLst>
                <a:ext uri="{FF2B5EF4-FFF2-40B4-BE49-F238E27FC236}">
                  <a16:creationId xmlns:a16="http://schemas.microsoft.com/office/drawing/2014/main" id="{9F150F72-7A28-E33B-A5DF-1D62F4DE2C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673" y="442437"/>
              <a:ext cx="811936" cy="840180"/>
            </a:xfrm>
            <a:prstGeom prst="rect">
              <a:avLst/>
            </a:prstGeom>
          </p:spPr>
        </p:pic>
        <p:sp>
          <p:nvSpPr>
            <p:cNvPr id="32" name="TextBox 31">
              <a:extLst>
                <a:ext uri="{FF2B5EF4-FFF2-40B4-BE49-F238E27FC236}">
                  <a16:creationId xmlns:a16="http://schemas.microsoft.com/office/drawing/2014/main" id="{2FAB9F50-5B38-BBC4-6475-7AF23044A886}"/>
                </a:ext>
              </a:extLst>
            </p:cNvPr>
            <p:cNvSpPr txBox="1"/>
            <p:nvPr/>
          </p:nvSpPr>
          <p:spPr>
            <a:xfrm>
              <a:off x="1492481" y="317459"/>
              <a:ext cx="8363899" cy="8309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Một thế kỷ bằng … năm?</a:t>
              </a:r>
              <a:endParaRPr kumimoji="0" lang="en-US" sz="54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grpSp>
      <p:sp>
        <p:nvSpPr>
          <p:cNvPr id="37" name="TextBox 36">
            <a:extLst>
              <a:ext uri="{FF2B5EF4-FFF2-40B4-BE49-F238E27FC236}">
                <a16:creationId xmlns:a16="http://schemas.microsoft.com/office/drawing/2014/main" id="{204D1FC6-48B6-71BD-9EB9-5BE8FBC5BA3C}"/>
              </a:ext>
            </a:extLst>
          </p:cNvPr>
          <p:cNvSpPr txBox="1"/>
          <p:nvPr/>
        </p:nvSpPr>
        <p:spPr>
          <a:xfrm>
            <a:off x="683838" y="215634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A</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0" name="TextBox 39">
            <a:extLst>
              <a:ext uri="{FF2B5EF4-FFF2-40B4-BE49-F238E27FC236}">
                <a16:creationId xmlns:a16="http://schemas.microsoft.com/office/drawing/2014/main" id="{31C3A735-2684-5B74-0A82-D9553033D069}"/>
              </a:ext>
            </a:extLst>
          </p:cNvPr>
          <p:cNvSpPr txBox="1"/>
          <p:nvPr/>
        </p:nvSpPr>
        <p:spPr>
          <a:xfrm>
            <a:off x="683838" y="356841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B</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1" name="TextBox 40">
            <a:extLst>
              <a:ext uri="{FF2B5EF4-FFF2-40B4-BE49-F238E27FC236}">
                <a16:creationId xmlns:a16="http://schemas.microsoft.com/office/drawing/2014/main" id="{468E6F5E-CD6A-28F3-AA76-20AA0545BED7}"/>
              </a:ext>
            </a:extLst>
          </p:cNvPr>
          <p:cNvSpPr txBox="1"/>
          <p:nvPr/>
        </p:nvSpPr>
        <p:spPr>
          <a:xfrm>
            <a:off x="6629400" y="2208099"/>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2" name="TextBox 41">
            <a:extLst>
              <a:ext uri="{FF2B5EF4-FFF2-40B4-BE49-F238E27FC236}">
                <a16:creationId xmlns:a16="http://schemas.microsoft.com/office/drawing/2014/main" id="{B278A956-FAE0-F0D2-E1D8-E35337DF0007}"/>
              </a:ext>
            </a:extLst>
          </p:cNvPr>
          <p:cNvSpPr txBox="1"/>
          <p:nvPr/>
        </p:nvSpPr>
        <p:spPr>
          <a:xfrm>
            <a:off x="6621379" y="3604310"/>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D</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pic>
        <p:nvPicPr>
          <p:cNvPr id="52" name="Picture 51">
            <a:extLst>
              <a:ext uri="{FF2B5EF4-FFF2-40B4-BE49-F238E27FC236}">
                <a16:creationId xmlns:a16="http://schemas.microsoft.com/office/drawing/2014/main" id="{D76F88D2-A740-4372-93A3-9D9DA2608D8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926402" y="4682951"/>
            <a:ext cx="1988394" cy="1988394"/>
          </a:xfrm>
          <a:prstGeom prst="rect">
            <a:avLst/>
          </a:prstGeom>
        </p:spPr>
      </p:pic>
      <p:pic>
        <p:nvPicPr>
          <p:cNvPr id="13" name="Picture 12">
            <a:extLst>
              <a:ext uri="{FF2B5EF4-FFF2-40B4-BE49-F238E27FC236}">
                <a16:creationId xmlns:a16="http://schemas.microsoft.com/office/drawing/2014/main" id="{7332F675-7D1B-C90D-FE01-52FD8316C63C}"/>
              </a:ext>
            </a:extLst>
          </p:cNvPr>
          <p:cNvPicPr>
            <a:picLocks noChangeAspect="1"/>
          </p:cNvPicPr>
          <p:nvPr/>
        </p:nvPicPr>
        <p:blipFill rotWithShape="1">
          <a:blip r:embed="rId11">
            <a:extLst>
              <a:ext uri="{28A0092B-C50C-407E-A947-70E740481C1C}">
                <a14:useLocalDpi xmlns:a14="http://schemas.microsoft.com/office/drawing/2010/main" val="0"/>
              </a:ext>
            </a:extLst>
          </a:blip>
          <a:srcRect l="31868" t="14042" r="25275" b="17582"/>
          <a:stretch/>
        </p:blipFill>
        <p:spPr>
          <a:xfrm>
            <a:off x="0" y="4795257"/>
            <a:ext cx="2009504" cy="1803402"/>
          </a:xfrm>
          <a:prstGeom prst="rect">
            <a:avLst/>
          </a:prstGeom>
        </p:spPr>
      </p:pic>
      <p:pic>
        <p:nvPicPr>
          <p:cNvPr id="53" name="Picture 52">
            <a:extLst>
              <a:ext uri="{FF2B5EF4-FFF2-40B4-BE49-F238E27FC236}">
                <a16:creationId xmlns:a16="http://schemas.microsoft.com/office/drawing/2014/main" id="{05F3EB91-125C-8B8C-6EA3-5E2526BEEBD2}"/>
              </a:ext>
            </a:extLst>
          </p:cNvPr>
          <p:cNvPicPr>
            <a:picLocks noChangeAspect="1"/>
          </p:cNvPicPr>
          <p:nvPr/>
        </p:nvPicPr>
        <p:blipFill rotWithShape="1">
          <a:blip r:embed="rId12">
            <a:extLst>
              <a:ext uri="{28A0092B-C50C-407E-A947-70E740481C1C}">
                <a14:useLocalDpi xmlns:a14="http://schemas.microsoft.com/office/drawing/2010/main" val="0"/>
              </a:ext>
            </a:extLst>
          </a:blip>
          <a:srcRect l="37500" t="27347" r="36250" b="27806"/>
          <a:stretch/>
        </p:blipFill>
        <p:spPr>
          <a:xfrm>
            <a:off x="4042422" y="4888662"/>
            <a:ext cx="1704040" cy="1663467"/>
          </a:xfrm>
          <a:prstGeom prst="rect">
            <a:avLst/>
          </a:prstGeom>
        </p:spPr>
      </p:pic>
      <p:pic>
        <p:nvPicPr>
          <p:cNvPr id="54" name="Picture 53">
            <a:extLst>
              <a:ext uri="{FF2B5EF4-FFF2-40B4-BE49-F238E27FC236}">
                <a16:creationId xmlns:a16="http://schemas.microsoft.com/office/drawing/2014/main" id="{5C93DCAF-A92A-8627-E614-7A944D084B0A}"/>
              </a:ext>
            </a:extLst>
          </p:cNvPr>
          <p:cNvPicPr>
            <a:picLocks noChangeAspect="1"/>
          </p:cNvPicPr>
          <p:nvPr/>
        </p:nvPicPr>
        <p:blipFill rotWithShape="1">
          <a:blip r:embed="rId13">
            <a:extLst>
              <a:ext uri="{28A0092B-C50C-407E-A947-70E740481C1C}">
                <a14:useLocalDpi xmlns:a14="http://schemas.microsoft.com/office/drawing/2010/main" val="0"/>
              </a:ext>
            </a:extLst>
          </a:blip>
          <a:srcRect l="27931" t="76348" r="51789" b="-242"/>
          <a:stretch/>
        </p:blipFill>
        <p:spPr>
          <a:xfrm>
            <a:off x="6309488" y="2155417"/>
            <a:ext cx="953444" cy="930037"/>
          </a:xfrm>
          <a:prstGeom prst="rect">
            <a:avLst/>
          </a:prstGeom>
        </p:spPr>
      </p:pic>
      <p:pic>
        <p:nvPicPr>
          <p:cNvPr id="55" name="Picture 54">
            <a:extLst>
              <a:ext uri="{FF2B5EF4-FFF2-40B4-BE49-F238E27FC236}">
                <a16:creationId xmlns:a16="http://schemas.microsoft.com/office/drawing/2014/main" id="{281F09B2-3FB2-B001-90C8-B0000CAB007B}"/>
              </a:ext>
            </a:extLst>
          </p:cNvPr>
          <p:cNvPicPr>
            <a:picLocks noChangeAspect="1"/>
          </p:cNvPicPr>
          <p:nvPr/>
        </p:nvPicPr>
        <p:blipFill rotWithShape="1">
          <a:blip r:embed="rId13">
            <a:extLst>
              <a:ext uri="{28A0092B-C50C-407E-A947-70E740481C1C}">
                <a14:useLocalDpi xmlns:a14="http://schemas.microsoft.com/office/drawing/2010/main" val="0"/>
              </a:ext>
            </a:extLst>
          </a:blip>
          <a:srcRect l="27931" t="76348" r="51789" b="-242"/>
          <a:stretch/>
        </p:blipFill>
        <p:spPr>
          <a:xfrm>
            <a:off x="481041" y="2134786"/>
            <a:ext cx="953444" cy="930037"/>
          </a:xfrm>
          <a:prstGeom prst="rect">
            <a:avLst/>
          </a:prstGeom>
        </p:spPr>
      </p:pic>
      <p:pic>
        <p:nvPicPr>
          <p:cNvPr id="25" name="Picture 24">
            <a:extLst>
              <a:ext uri="{FF2B5EF4-FFF2-40B4-BE49-F238E27FC236}">
                <a16:creationId xmlns:a16="http://schemas.microsoft.com/office/drawing/2014/main" id="{25F375C4-F191-B8A1-4BD9-52765062BD86}"/>
              </a:ext>
            </a:extLst>
          </p:cNvPr>
          <p:cNvPicPr>
            <a:picLocks noChangeAspect="1"/>
          </p:cNvPicPr>
          <p:nvPr/>
        </p:nvPicPr>
        <p:blipFill rotWithShape="1">
          <a:blip r:embed="rId13">
            <a:extLst>
              <a:ext uri="{28A0092B-C50C-407E-A947-70E740481C1C}">
                <a14:useLocalDpi xmlns:a14="http://schemas.microsoft.com/office/drawing/2010/main" val="0"/>
              </a:ext>
            </a:extLst>
          </a:blip>
          <a:srcRect l="27931" t="76348" r="51789" b="-242"/>
          <a:stretch/>
        </p:blipFill>
        <p:spPr>
          <a:xfrm>
            <a:off x="6309488" y="3568418"/>
            <a:ext cx="953444" cy="930037"/>
          </a:xfrm>
          <a:prstGeom prst="rect">
            <a:avLst/>
          </a:prstGeom>
        </p:spPr>
      </p:pic>
      <p:pic>
        <p:nvPicPr>
          <p:cNvPr id="24" name="Picture 23">
            <a:extLst>
              <a:ext uri="{FF2B5EF4-FFF2-40B4-BE49-F238E27FC236}">
                <a16:creationId xmlns:a16="http://schemas.microsoft.com/office/drawing/2014/main" id="{59EACEA6-A0A6-B057-CFC1-2184C2581B6E}"/>
              </a:ext>
            </a:extLst>
          </p:cNvPr>
          <p:cNvPicPr>
            <a:picLocks noChangeAspect="1"/>
          </p:cNvPicPr>
          <p:nvPr/>
        </p:nvPicPr>
        <p:blipFill rotWithShape="1">
          <a:blip r:embed="rId13">
            <a:extLst>
              <a:ext uri="{28A0092B-C50C-407E-A947-70E740481C1C}">
                <a14:useLocalDpi xmlns:a14="http://schemas.microsoft.com/office/drawing/2010/main" val="0"/>
              </a:ext>
            </a:extLst>
          </a:blip>
          <a:srcRect t="76106" r="79720"/>
          <a:stretch/>
        </p:blipFill>
        <p:spPr>
          <a:xfrm>
            <a:off x="610008" y="3518897"/>
            <a:ext cx="953444" cy="930037"/>
          </a:xfrm>
          <a:prstGeom prst="rect">
            <a:avLst/>
          </a:prstGeom>
        </p:spPr>
      </p:pic>
      <p:pic>
        <p:nvPicPr>
          <p:cNvPr id="56" name="Picture 55">
            <a:extLst>
              <a:ext uri="{FF2B5EF4-FFF2-40B4-BE49-F238E27FC236}">
                <a16:creationId xmlns:a16="http://schemas.microsoft.com/office/drawing/2014/main" id="{52A7A0AB-D8B7-3B2E-CC97-8D034BFB7A8C}"/>
              </a:ext>
            </a:extLst>
          </p:cNvPr>
          <p:cNvPicPr>
            <a:picLocks noChangeAspect="1"/>
          </p:cNvPicPr>
          <p:nvPr/>
        </p:nvPicPr>
        <p:blipFill rotWithShape="1">
          <a:blip r:embed="rId14">
            <a:extLst>
              <a:ext uri="{28A0092B-C50C-407E-A947-70E740481C1C}">
                <a14:useLocalDpi xmlns:a14="http://schemas.microsoft.com/office/drawing/2010/main" val="0"/>
              </a:ext>
            </a:extLst>
          </a:blip>
          <a:srcRect l="36875" t="25556" r="39375" b="28424"/>
          <a:stretch/>
        </p:blipFill>
        <p:spPr>
          <a:xfrm>
            <a:off x="3810000" y="4660408"/>
            <a:ext cx="1798604" cy="1960404"/>
          </a:xfrm>
          <a:prstGeom prst="rect">
            <a:avLst/>
          </a:prstGeom>
        </p:spPr>
      </p:pic>
      <p:pic>
        <p:nvPicPr>
          <p:cNvPr id="57" name="Picture 56">
            <a:extLst>
              <a:ext uri="{FF2B5EF4-FFF2-40B4-BE49-F238E27FC236}">
                <a16:creationId xmlns:a16="http://schemas.microsoft.com/office/drawing/2014/main" id="{452D862F-18F2-2377-CF06-D31A1C237A2D}"/>
              </a:ext>
            </a:extLst>
          </p:cNvPr>
          <p:cNvPicPr>
            <a:picLocks noChangeAspect="1"/>
          </p:cNvPicPr>
          <p:nvPr/>
        </p:nvPicPr>
        <p:blipFill rotWithShape="1">
          <a:blip r:embed="rId11">
            <a:extLst>
              <a:ext uri="{28A0092B-C50C-407E-A947-70E740481C1C}">
                <a14:useLocalDpi xmlns:a14="http://schemas.microsoft.com/office/drawing/2010/main" val="0"/>
              </a:ext>
            </a:extLst>
          </a:blip>
          <a:srcRect l="31868" t="14042" r="25275" b="17582"/>
          <a:stretch/>
        </p:blipFill>
        <p:spPr>
          <a:xfrm>
            <a:off x="3810000" y="4790445"/>
            <a:ext cx="2009504" cy="1803402"/>
          </a:xfrm>
          <a:prstGeom prst="rect">
            <a:avLst/>
          </a:prstGeom>
        </p:spPr>
      </p:pic>
      <p:pic>
        <p:nvPicPr>
          <p:cNvPr id="2" name="Tieng-ting-www_nhacchuongvui_com">
            <a:hlinkClick r:id="" action="ppaction://media"/>
            <a:extLst>
              <a:ext uri="{FF2B5EF4-FFF2-40B4-BE49-F238E27FC236}">
                <a16:creationId xmlns:a16="http://schemas.microsoft.com/office/drawing/2014/main" id="{63A286BE-E6FF-FF9A-E7AD-97E549363312}"/>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407430" y="-726704"/>
            <a:ext cx="406400" cy="406400"/>
          </a:xfrm>
          <a:prstGeom prst="rect">
            <a:avLst/>
          </a:prstGeom>
        </p:spPr>
      </p:pic>
      <p:pic>
        <p:nvPicPr>
          <p:cNvPr id="4" name="Am-thanh-tra-loi-sai-wav-www_tiengdong_com">
            <a:hlinkClick r:id="" action="ppaction://media"/>
            <a:extLst>
              <a:ext uri="{FF2B5EF4-FFF2-40B4-BE49-F238E27FC236}">
                <a16:creationId xmlns:a16="http://schemas.microsoft.com/office/drawing/2014/main" id="{056EA0BC-2E27-6584-A1E6-71EA73F9568A}"/>
              </a:ext>
            </a:extLst>
          </p:cNvPr>
          <p:cNvPicPr>
            <a:picLocks noChangeAspect="1"/>
          </p:cNvPicPr>
          <p:nvPr>
            <a:audioFile r:link="rId3"/>
            <p:extLst>
              <p:ext uri="{DAA4B4D4-6D71-4841-9C94-3DE7FCFB9230}">
                <p14:media xmlns:p14="http://schemas.microsoft.com/office/powerpoint/2010/main" r:embed="rId4">
                  <p14:trim st="792" end="1772.1065"/>
                </p14:media>
              </p:ext>
            </p:extLst>
          </p:nvPr>
        </p:nvPicPr>
        <p:blipFill>
          <a:blip r:embed="rId15"/>
          <a:stretch>
            <a:fillRect/>
          </a:stretch>
        </p:blipFill>
        <p:spPr>
          <a:xfrm>
            <a:off x="8075613" y="-658813"/>
            <a:ext cx="406400" cy="406400"/>
          </a:xfrm>
          <a:prstGeom prst="rect">
            <a:avLst/>
          </a:prstGeom>
        </p:spPr>
      </p:pic>
      <p:pic>
        <p:nvPicPr>
          <p:cNvPr id="7" name="Am-thanh-tra-loi-sai-wav-www_tiengdong_com">
            <a:hlinkClick r:id="" action="ppaction://media"/>
            <a:extLst>
              <a:ext uri="{FF2B5EF4-FFF2-40B4-BE49-F238E27FC236}">
                <a16:creationId xmlns:a16="http://schemas.microsoft.com/office/drawing/2014/main" id="{A6E7580B-BFE9-FB1E-85AF-91AE65123203}"/>
              </a:ext>
            </a:extLst>
          </p:cNvPr>
          <p:cNvPicPr>
            <a:picLocks noChangeAspect="1"/>
          </p:cNvPicPr>
          <p:nvPr>
            <a:audioFile r:link="rId3"/>
            <p:extLst>
              <p:ext uri="{DAA4B4D4-6D71-4841-9C94-3DE7FCFB9230}">
                <p14:media xmlns:p14="http://schemas.microsoft.com/office/powerpoint/2010/main" r:embed="rId4">
                  <p14:trim st="792" end="1772.1065"/>
                </p14:media>
              </p:ext>
            </p:extLst>
          </p:nvPr>
        </p:nvPicPr>
        <p:blipFill>
          <a:blip r:embed="rId15"/>
          <a:stretch>
            <a:fillRect/>
          </a:stretch>
        </p:blipFill>
        <p:spPr>
          <a:xfrm>
            <a:off x="8963901" y="-628093"/>
            <a:ext cx="406400" cy="406400"/>
          </a:xfrm>
          <a:prstGeom prst="rect">
            <a:avLst/>
          </a:prstGeom>
        </p:spPr>
      </p:pic>
      <p:pic>
        <p:nvPicPr>
          <p:cNvPr id="8" name="Am-thanh-tra-loi-sai-wav-www_tiengdong_com">
            <a:hlinkClick r:id="" action="ppaction://media"/>
            <a:extLst>
              <a:ext uri="{FF2B5EF4-FFF2-40B4-BE49-F238E27FC236}">
                <a16:creationId xmlns:a16="http://schemas.microsoft.com/office/drawing/2014/main" id="{B5E3C220-8FB9-8D91-7984-3CAEFEF0C978}"/>
              </a:ext>
            </a:extLst>
          </p:cNvPr>
          <p:cNvPicPr>
            <a:picLocks noChangeAspect="1"/>
          </p:cNvPicPr>
          <p:nvPr>
            <a:audioFile r:link="rId3"/>
            <p:extLst>
              <p:ext uri="{DAA4B4D4-6D71-4841-9C94-3DE7FCFB9230}">
                <p14:media xmlns:p14="http://schemas.microsoft.com/office/powerpoint/2010/main" r:embed="rId4">
                  <p14:trim st="792" end="1772.1065"/>
                </p14:media>
              </p:ext>
            </p:extLst>
          </p:nvPr>
        </p:nvPicPr>
        <p:blipFill>
          <a:blip r:embed="rId15"/>
          <a:stretch>
            <a:fillRect/>
          </a:stretch>
        </p:blipFill>
        <p:spPr>
          <a:xfrm>
            <a:off x="9852189" y="-597373"/>
            <a:ext cx="406400" cy="406400"/>
          </a:xfrm>
          <a:prstGeom prst="rect">
            <a:avLst/>
          </a:prstGeom>
        </p:spPr>
      </p:pic>
    </p:spTree>
    <p:extLst>
      <p:ext uri="{BB962C8B-B14F-4D97-AF65-F5344CB8AC3E}">
        <p14:creationId xmlns:p14="http://schemas.microsoft.com/office/powerpoint/2010/main" val="26362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00312 0.00879 L 0.30508 0.00555 " pathEditMode="relative" rAng="0" ptsTypes="AA">
                                      <p:cBhvr>
                                        <p:cTn id="6" dur="1750" fill="hold"/>
                                        <p:tgtEl>
                                          <p:spTgt spid="13"/>
                                        </p:tgtEl>
                                        <p:attrNameLst>
                                          <p:attrName>ppt_x</p:attrName>
                                          <p:attrName>ppt_y</p:attrName>
                                        </p:attrNameLst>
                                      </p:cBhvr>
                                      <p:rCtr x="15404" y="-162"/>
                                    </p:animMotion>
                                  </p:childTnLst>
                                </p:cTn>
                              </p:par>
                            </p:childTnLst>
                          </p:cTn>
                        </p:par>
                        <p:par>
                          <p:cTn id="7" fill="hold">
                            <p:stCondLst>
                              <p:cond delay="1750"/>
                            </p:stCondLst>
                            <p:childTnLst>
                              <p:par>
                                <p:cTn id="8" presetID="1" presetClass="exit" presetSubtype="0" fill="hold"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par>
                          <p:cTn id="10" fill="hold">
                            <p:stCondLst>
                              <p:cond delay="1750"/>
                            </p:stCondLst>
                            <p:childTnLst>
                              <p:par>
                                <p:cTn id="11" presetID="10"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250"/>
                                        <p:tgtEl>
                                          <p:spTgt spid="53"/>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4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400"/>
                                        <p:tgtEl>
                                          <p:spTgt spid="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4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4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4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400"/>
                                        <p:tgtEl>
                                          <p:spTgt spid="42"/>
                                        </p:tgtEl>
                                      </p:cBhvr>
                                    </p:animEffect>
                                  </p:childTnLst>
                                </p:cTn>
                              </p:par>
                              <p:par>
                                <p:cTn id="39" presetID="10"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400"/>
                                        <p:tgtEl>
                                          <p:spTgt spid="50"/>
                                        </p:tgtEl>
                                      </p:cBhvr>
                                    </p:animEffect>
                                  </p:childTnLst>
                                </p:cTn>
                              </p:par>
                              <p:par>
                                <p:cTn id="42" presetID="10"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4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48"/>
                    </p:tgtEl>
                  </p:cond>
                </p:stCondLst>
                <p:endSync evt="end" delay="0">
                  <p:rtn val="all"/>
                </p:endSync>
                <p:childTnLst>
                  <p:par>
                    <p:cTn id="46" fill="hold">
                      <p:stCondLst>
                        <p:cond delay="0"/>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250" fill="hold"/>
                                        <p:tgtEl>
                                          <p:spTgt spid="24"/>
                                        </p:tgtEl>
                                        <p:attrNameLst>
                                          <p:attrName>ppt_w</p:attrName>
                                        </p:attrNameLst>
                                      </p:cBhvr>
                                      <p:tavLst>
                                        <p:tav tm="0">
                                          <p:val>
                                            <p:fltVal val="0"/>
                                          </p:val>
                                        </p:tav>
                                        <p:tav tm="100000">
                                          <p:val>
                                            <p:strVal val="#ppt_w"/>
                                          </p:val>
                                        </p:tav>
                                      </p:tavLst>
                                    </p:anim>
                                    <p:anim calcmode="lin" valueType="num">
                                      <p:cBhvr>
                                        <p:cTn id="51" dur="250" fill="hold"/>
                                        <p:tgtEl>
                                          <p:spTgt spid="24"/>
                                        </p:tgtEl>
                                        <p:attrNameLst>
                                          <p:attrName>ppt_h</p:attrName>
                                        </p:attrNameLst>
                                      </p:cBhvr>
                                      <p:tavLst>
                                        <p:tav tm="0">
                                          <p:val>
                                            <p:fltVal val="0"/>
                                          </p:val>
                                        </p:tav>
                                        <p:tav tm="100000">
                                          <p:val>
                                            <p:strVal val="#ppt_h"/>
                                          </p:val>
                                        </p:tav>
                                      </p:tavLst>
                                    </p:anim>
                                  </p:childTnLst>
                                </p:cTn>
                              </p:par>
                              <p:par>
                                <p:cTn id="52" presetID="1" presetClass="mediacall" presetSubtype="0" fill="hold" nodeType="withEffect">
                                  <p:stCondLst>
                                    <p:cond delay="0"/>
                                  </p:stCondLst>
                                  <p:childTnLst>
                                    <p:cmd type="call" cmd="playFrom(0.0)">
                                      <p:cBhvr>
                                        <p:cTn id="53" dur="2808" fill="hold"/>
                                        <p:tgtEl>
                                          <p:spTgt spid="2"/>
                                        </p:tgtEl>
                                      </p:cBhvr>
                                    </p:cmd>
                                  </p:childTnLst>
                                </p:cTn>
                              </p:par>
                              <p:par>
                                <p:cTn id="54" presetID="1" presetClass="exit" presetSubtype="0" fill="hold" nodeType="withEffect">
                                  <p:stCondLst>
                                    <p:cond delay="0"/>
                                  </p:stCondLst>
                                  <p:childTnLst>
                                    <p:set>
                                      <p:cBhvr>
                                        <p:cTn id="55" dur="1" fill="hold">
                                          <p:stCondLst>
                                            <p:cond delay="0"/>
                                          </p:stCondLst>
                                        </p:cTn>
                                        <p:tgtEl>
                                          <p:spTgt spid="53"/>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 presetClass="exit" presetSubtype="0" fill="hold" nodeType="withEffect">
                                  <p:stCondLst>
                                    <p:cond delay="800"/>
                                  </p:stCondLst>
                                  <p:childTnLst>
                                    <p:set>
                                      <p:cBhvr>
                                        <p:cTn id="60" dur="1" fill="hold">
                                          <p:stCondLst>
                                            <p:cond delay="0"/>
                                          </p:stCondLst>
                                        </p:cTn>
                                        <p:tgtEl>
                                          <p:spTgt spid="56"/>
                                        </p:tgtEl>
                                        <p:attrNameLst>
                                          <p:attrName>style.visibility</p:attrName>
                                        </p:attrNameLst>
                                      </p:cBhvr>
                                      <p:to>
                                        <p:strVal val="hidden"/>
                                      </p:to>
                                    </p:set>
                                  </p:childTnLst>
                                </p:cTn>
                              </p:par>
                              <p:par>
                                <p:cTn id="61" presetID="1" presetClass="exit" presetSubtype="0" fill="hold" nodeType="withEffect">
                                  <p:stCondLst>
                                    <p:cond delay="900"/>
                                  </p:stCondLst>
                                  <p:childTnLst>
                                    <p:set>
                                      <p:cBhvr>
                                        <p:cTn id="62" dur="1" fill="hold">
                                          <p:stCondLst>
                                            <p:cond delay="0"/>
                                          </p:stCondLst>
                                        </p:cTn>
                                        <p:tgtEl>
                                          <p:spTgt spid="52"/>
                                        </p:tgtEl>
                                        <p:attrNameLst>
                                          <p:attrName>style.visibility</p:attrName>
                                        </p:attrNameLst>
                                      </p:cBhvr>
                                      <p:to>
                                        <p:strVal val="hidden"/>
                                      </p:to>
                                    </p:set>
                                  </p:childTnLst>
                                </p:cTn>
                              </p:par>
                              <p:par>
                                <p:cTn id="63" presetID="10" presetClass="entr" presetSubtype="0" fill="hold" nodeType="withEffect">
                                  <p:stCondLst>
                                    <p:cond delay="100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250"/>
                                        <p:tgtEl>
                                          <p:spTgt spid="57"/>
                                        </p:tgtEl>
                                      </p:cBhvr>
                                    </p:animEffect>
                                  </p:childTnLst>
                                </p:cTn>
                              </p:par>
                              <p:par>
                                <p:cTn id="66" presetID="63" presetClass="path" presetSubtype="0" fill="hold" nodeType="withEffect">
                                  <p:stCondLst>
                                    <p:cond delay="1400"/>
                                  </p:stCondLst>
                                  <p:childTnLst>
                                    <p:animMotion origin="layout" path="M -0.00312 0.0088 L 0.68633 0.00162 " pathEditMode="relative" rAng="0" ptsTypes="AA">
                                      <p:cBhvr>
                                        <p:cTn id="67" dur="2500" fill="hold"/>
                                        <p:tgtEl>
                                          <p:spTgt spid="57"/>
                                        </p:tgtEl>
                                        <p:attrNameLst>
                                          <p:attrName>ppt_x</p:attrName>
                                          <p:attrName>ppt_y</p:attrName>
                                        </p:attrNameLst>
                                      </p:cBhvr>
                                      <p:rCtr x="34466" y="-370"/>
                                    </p:animMotion>
                                  </p:childTnLst>
                                </p:cTn>
                              </p:par>
                            </p:childTnLst>
                          </p:cTn>
                        </p:par>
                      </p:childTnLst>
                    </p:cTn>
                  </p:par>
                </p:childTnLst>
              </p:cTn>
              <p:nextCondLst>
                <p:cond evt="onClick" delay="0">
                  <p:tgtEl>
                    <p:spTgt spid="48"/>
                  </p:tgtEl>
                </p:cond>
              </p:nextCondLst>
            </p:seq>
            <p:seq concurrent="1" nextAc="seek">
              <p:cTn id="68" restart="whenNotActive" fill="hold" evtFilter="cancelBubble" nodeType="interactiveSeq">
                <p:stCondLst>
                  <p:cond evt="onClick" delay="0">
                    <p:tgtEl>
                      <p:spTgt spid="49"/>
                    </p:tgtEl>
                  </p:cond>
                </p:stCondLst>
                <p:endSync evt="end" delay="0">
                  <p:rtn val="all"/>
                </p:endSync>
                <p:childTnLst>
                  <p:par>
                    <p:cTn id="69" fill="hold">
                      <p:stCondLst>
                        <p:cond delay="0"/>
                      </p:stCondLst>
                      <p:childTnLst>
                        <p:par>
                          <p:cTn id="70" fill="hold">
                            <p:stCondLst>
                              <p:cond delay="0"/>
                            </p:stCondLst>
                            <p:childTnLst>
                              <p:par>
                                <p:cTn id="71" presetID="23" presetClass="entr" presetSubtype="16"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250" fill="hold"/>
                                        <p:tgtEl>
                                          <p:spTgt spid="25"/>
                                        </p:tgtEl>
                                        <p:attrNameLst>
                                          <p:attrName>ppt_w</p:attrName>
                                        </p:attrNameLst>
                                      </p:cBhvr>
                                      <p:tavLst>
                                        <p:tav tm="0">
                                          <p:val>
                                            <p:fltVal val="0"/>
                                          </p:val>
                                        </p:tav>
                                        <p:tav tm="100000">
                                          <p:val>
                                            <p:strVal val="#ppt_w"/>
                                          </p:val>
                                        </p:tav>
                                      </p:tavLst>
                                    </p:anim>
                                    <p:anim calcmode="lin" valueType="num">
                                      <p:cBhvr>
                                        <p:cTn id="74" dur="250" fill="hold"/>
                                        <p:tgtEl>
                                          <p:spTgt spid="25"/>
                                        </p:tgtEl>
                                        <p:attrNameLst>
                                          <p:attrName>ppt_h</p:attrName>
                                        </p:attrNameLst>
                                      </p:cBhvr>
                                      <p:tavLst>
                                        <p:tav tm="0">
                                          <p:val>
                                            <p:fltVal val="0"/>
                                          </p:val>
                                        </p:tav>
                                        <p:tav tm="100000">
                                          <p:val>
                                            <p:strVal val="#ppt_h"/>
                                          </p:val>
                                        </p:tav>
                                      </p:tavLst>
                                    </p:anim>
                                  </p:childTnLst>
                                </p:cTn>
                              </p:par>
                              <p:par>
                                <p:cTn id="75" presetID="1" presetClass="mediacall" presetSubtype="0" fill="hold" nodeType="withEffect">
                                  <p:stCondLst>
                                    <p:cond delay="0"/>
                                  </p:stCondLst>
                                  <p:childTnLst>
                                    <p:cmd type="call" cmd="playFrom(0.0)">
                                      <p:cBhvr>
                                        <p:cTn id="76" dur="1009" fill="hold"/>
                                        <p:tgtEl>
                                          <p:spTgt spid="8"/>
                                        </p:tgtEl>
                                      </p:cBhvr>
                                    </p:cmd>
                                  </p:childTnLst>
                                </p:cTn>
                              </p:par>
                            </p:childTnLst>
                          </p:cTn>
                        </p:par>
                      </p:childTnLst>
                    </p:cTn>
                  </p:par>
                </p:childTnLst>
              </p:cTn>
              <p:nextCondLst>
                <p:cond evt="onClick" delay="0">
                  <p:tgtEl>
                    <p:spTgt spid="49"/>
                  </p:tgtEl>
                </p:cond>
              </p:nextCondLst>
            </p:seq>
            <p:audio>
              <p:cMediaNode vol="80000">
                <p:cTn id="77" fill="hold" display="0">
                  <p:stCondLst>
                    <p:cond delay="indefinite"/>
                  </p:stCondLst>
                  <p:endCondLst>
                    <p:cond evt="onStopAudio" delay="0">
                      <p:tgtEl>
                        <p:sldTgt/>
                      </p:tgtEl>
                    </p:cond>
                  </p:endCondLst>
                </p:cTn>
                <p:tgtEl>
                  <p:spTgt spid="2"/>
                </p:tgtEl>
              </p:cMediaNode>
            </p:audio>
            <p:audio>
              <p:cMediaNode vol="80000">
                <p:cTn id="78" fill="hold" display="0">
                  <p:stCondLst>
                    <p:cond delay="indefinite"/>
                  </p:stCondLst>
                  <p:endCondLst>
                    <p:cond evt="onStopAudio" delay="0">
                      <p:tgtEl>
                        <p:sldTgt/>
                      </p:tgtEl>
                    </p:cond>
                  </p:endCondLst>
                </p:cTn>
                <p:tgtEl>
                  <p:spTgt spid="4"/>
                </p:tgtEl>
              </p:cMediaNode>
            </p:audio>
            <p:audio>
              <p:cMediaNode vol="80000">
                <p:cTn id="79" fill="hold" display="0">
                  <p:stCondLst>
                    <p:cond delay="indefinite"/>
                  </p:stCondLst>
                  <p:endCondLst>
                    <p:cond evt="onStopAudio" delay="0">
                      <p:tgtEl>
                        <p:sldTgt/>
                      </p:tgtEl>
                    </p:cond>
                  </p:endCondLst>
                </p:cTn>
                <p:tgtEl>
                  <p:spTgt spid="7"/>
                </p:tgtEl>
              </p:cMediaNode>
            </p:audio>
            <p:audio>
              <p:cMediaNode vol="80000">
                <p:cTn id="80" fill="hold" display="0">
                  <p:stCondLst>
                    <p:cond delay="indefinite"/>
                  </p:stCondLst>
                  <p:endCondLst>
                    <p:cond evt="onStopAudio" delay="0">
                      <p:tgtEl>
                        <p:sldTgt/>
                      </p:tgtEl>
                    </p:cond>
                  </p:endCondLst>
                </p:cTn>
                <p:tgtEl>
                  <p:spTgt spid="8"/>
                </p:tgtEl>
              </p:cMediaNode>
            </p:audio>
            <p:seq concurrent="1" nextAc="seek">
              <p:cTn id="81" restart="whenNotActive" fill="hold" evtFilter="cancelBubble" nodeType="interactiveSeq">
                <p:stCondLst>
                  <p:cond evt="onClick" delay="0">
                    <p:tgtEl>
                      <p:spTgt spid="47"/>
                    </p:tgtEl>
                  </p:cond>
                </p:stCondLst>
                <p:endSync evt="end" delay="0">
                  <p:rtn val="all"/>
                </p:endSync>
                <p:childTnLst>
                  <p:par>
                    <p:cTn id="82" fill="hold">
                      <p:stCondLst>
                        <p:cond delay="0"/>
                      </p:stCondLst>
                      <p:childTnLst>
                        <p:par>
                          <p:cTn id="83" fill="hold">
                            <p:stCondLst>
                              <p:cond delay="0"/>
                            </p:stCondLst>
                            <p:childTnLst>
                              <p:par>
                                <p:cTn id="84" presetID="23" presetClass="entr" presetSubtype="16" fill="hold" nodeType="clickEffect">
                                  <p:stCondLst>
                                    <p:cond delay="0"/>
                                  </p:stCondLst>
                                  <p:childTnLst>
                                    <p:set>
                                      <p:cBhvr>
                                        <p:cTn id="85" dur="1" fill="hold">
                                          <p:stCondLst>
                                            <p:cond delay="0"/>
                                          </p:stCondLst>
                                        </p:cTn>
                                        <p:tgtEl>
                                          <p:spTgt spid="55"/>
                                        </p:tgtEl>
                                        <p:attrNameLst>
                                          <p:attrName>style.visibility</p:attrName>
                                        </p:attrNameLst>
                                      </p:cBhvr>
                                      <p:to>
                                        <p:strVal val="visible"/>
                                      </p:to>
                                    </p:set>
                                    <p:anim calcmode="lin" valueType="num">
                                      <p:cBhvr>
                                        <p:cTn id="86" dur="250" fill="hold"/>
                                        <p:tgtEl>
                                          <p:spTgt spid="55"/>
                                        </p:tgtEl>
                                        <p:attrNameLst>
                                          <p:attrName>ppt_w</p:attrName>
                                        </p:attrNameLst>
                                      </p:cBhvr>
                                      <p:tavLst>
                                        <p:tav tm="0">
                                          <p:val>
                                            <p:fltVal val="0"/>
                                          </p:val>
                                        </p:tav>
                                        <p:tav tm="100000">
                                          <p:val>
                                            <p:strVal val="#ppt_w"/>
                                          </p:val>
                                        </p:tav>
                                      </p:tavLst>
                                    </p:anim>
                                    <p:anim calcmode="lin" valueType="num">
                                      <p:cBhvr>
                                        <p:cTn id="87" dur="250" fill="hold"/>
                                        <p:tgtEl>
                                          <p:spTgt spid="55"/>
                                        </p:tgtEl>
                                        <p:attrNameLst>
                                          <p:attrName>ppt_h</p:attrName>
                                        </p:attrNameLst>
                                      </p:cBhvr>
                                      <p:tavLst>
                                        <p:tav tm="0">
                                          <p:val>
                                            <p:fltVal val="0"/>
                                          </p:val>
                                        </p:tav>
                                        <p:tav tm="100000">
                                          <p:val>
                                            <p:strVal val="#ppt_h"/>
                                          </p:val>
                                        </p:tav>
                                      </p:tavLst>
                                    </p:anim>
                                  </p:childTnLst>
                                </p:cTn>
                              </p:par>
                              <p:par>
                                <p:cTn id="88" presetID="1" presetClass="mediacall" presetSubtype="0" fill="hold" nodeType="withEffect">
                                  <p:stCondLst>
                                    <p:cond delay="0"/>
                                  </p:stCondLst>
                                  <p:childTnLst>
                                    <p:cmd type="call" cmd="playFrom(0.0)">
                                      <p:cBhvr>
                                        <p:cTn id="89" dur="1009" fill="hold"/>
                                        <p:tgtEl>
                                          <p:spTgt spid="7"/>
                                        </p:tgtEl>
                                      </p:cBhvr>
                                    </p:cmd>
                                  </p:childTnLst>
                                </p:cTn>
                              </p:par>
                            </p:childTnLst>
                          </p:cTn>
                        </p:par>
                      </p:childTnLst>
                    </p:cTn>
                  </p:par>
                </p:childTnLst>
              </p:cTn>
              <p:nextCondLst>
                <p:cond evt="onClick" delay="0">
                  <p:tgtEl>
                    <p:spTgt spid="47"/>
                  </p:tgtEl>
                </p:cond>
              </p:nextCondLst>
            </p:seq>
            <p:seq concurrent="1" nextAc="seek">
              <p:cTn id="90" restart="whenNotActive" fill="hold" evtFilter="cancelBubble" nodeType="interactiveSeq">
                <p:stCondLst>
                  <p:cond evt="onClick" delay="0">
                    <p:tgtEl>
                      <p:spTgt spid="50"/>
                    </p:tgtEl>
                  </p:cond>
                </p:stCondLst>
                <p:endSync evt="end" delay="0">
                  <p:rtn val="all"/>
                </p:endSync>
                <p:childTnLst>
                  <p:par>
                    <p:cTn id="91" fill="hold">
                      <p:stCondLst>
                        <p:cond delay="0"/>
                      </p:stCondLst>
                      <p:childTnLst>
                        <p:par>
                          <p:cTn id="92" fill="hold">
                            <p:stCondLst>
                              <p:cond delay="0"/>
                            </p:stCondLst>
                            <p:childTnLst>
                              <p:par>
                                <p:cTn id="93" presetID="23" presetClass="entr" presetSubtype="16" fill="hold" nodeType="clickEffect">
                                  <p:stCondLst>
                                    <p:cond delay="0"/>
                                  </p:stCondLst>
                                  <p:childTnLst>
                                    <p:set>
                                      <p:cBhvr>
                                        <p:cTn id="94" dur="1" fill="hold">
                                          <p:stCondLst>
                                            <p:cond delay="0"/>
                                          </p:stCondLst>
                                        </p:cTn>
                                        <p:tgtEl>
                                          <p:spTgt spid="54"/>
                                        </p:tgtEl>
                                        <p:attrNameLst>
                                          <p:attrName>style.visibility</p:attrName>
                                        </p:attrNameLst>
                                      </p:cBhvr>
                                      <p:to>
                                        <p:strVal val="visible"/>
                                      </p:to>
                                    </p:set>
                                    <p:anim calcmode="lin" valueType="num">
                                      <p:cBhvr>
                                        <p:cTn id="95" dur="250" fill="hold"/>
                                        <p:tgtEl>
                                          <p:spTgt spid="54"/>
                                        </p:tgtEl>
                                        <p:attrNameLst>
                                          <p:attrName>ppt_w</p:attrName>
                                        </p:attrNameLst>
                                      </p:cBhvr>
                                      <p:tavLst>
                                        <p:tav tm="0">
                                          <p:val>
                                            <p:fltVal val="0"/>
                                          </p:val>
                                        </p:tav>
                                        <p:tav tm="100000">
                                          <p:val>
                                            <p:strVal val="#ppt_w"/>
                                          </p:val>
                                        </p:tav>
                                      </p:tavLst>
                                    </p:anim>
                                    <p:anim calcmode="lin" valueType="num">
                                      <p:cBhvr>
                                        <p:cTn id="96" dur="250" fill="hold"/>
                                        <p:tgtEl>
                                          <p:spTgt spid="54"/>
                                        </p:tgtEl>
                                        <p:attrNameLst>
                                          <p:attrName>ppt_h</p:attrName>
                                        </p:attrNameLst>
                                      </p:cBhvr>
                                      <p:tavLst>
                                        <p:tav tm="0">
                                          <p:val>
                                            <p:fltVal val="0"/>
                                          </p:val>
                                        </p:tav>
                                        <p:tav tm="100000">
                                          <p:val>
                                            <p:strVal val="#ppt_h"/>
                                          </p:val>
                                        </p:tav>
                                      </p:tavLst>
                                    </p:anim>
                                  </p:childTnLst>
                                </p:cTn>
                              </p:par>
                              <p:par>
                                <p:cTn id="97" presetID="1" presetClass="mediacall" presetSubtype="0" fill="hold" nodeType="withEffect">
                                  <p:stCondLst>
                                    <p:cond delay="0"/>
                                  </p:stCondLst>
                                  <p:childTnLst>
                                    <p:cmd type="call" cmd="playFrom(0.0)">
                                      <p:cBhvr>
                                        <p:cTn id="98" dur="1009" fill="hold"/>
                                        <p:tgtEl>
                                          <p:spTgt spid="4"/>
                                        </p:tgtEl>
                                      </p:cBhvr>
                                    </p:cmd>
                                  </p:childTnLst>
                                </p:cTn>
                              </p:par>
                            </p:childTnLst>
                          </p:cTn>
                        </p:par>
                      </p:childTnLst>
                    </p:cTn>
                  </p:par>
                </p:childTnLst>
              </p:cTn>
              <p:nextCondLst>
                <p:cond evt="onClick" delay="0">
                  <p:tgtEl>
                    <p:spTgt spid="50"/>
                  </p:tgtEl>
                </p:cond>
              </p:nextCondLst>
            </p:seq>
          </p:childTnLst>
        </p:cTn>
      </p:par>
    </p:tnLst>
    <p:bldLst>
      <p:bldP spid="37" grpId="0"/>
      <p:bldP spid="40"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42B433-9BD6-C67F-DDE1-9FC03365385B}"/>
              </a:ext>
            </a:extLst>
          </p:cNvPr>
          <p:cNvPicPr>
            <a:picLocks noChangeAspect="1"/>
          </p:cNvPicPr>
          <p:nvPr/>
        </p:nvPicPr>
        <p:blipFill rotWithShape="1">
          <a:blip r:embed="rId6">
            <a:extLst>
              <a:ext uri="{28A0092B-C50C-407E-A947-70E740481C1C}">
                <a14:useLocalDpi xmlns:a14="http://schemas.microsoft.com/office/drawing/2010/main" val="0"/>
              </a:ext>
            </a:extLst>
          </a:blip>
          <a:srcRect l="5079" r="1888"/>
          <a:stretch/>
        </p:blipFill>
        <p:spPr>
          <a:xfrm>
            <a:off x="0" y="-18327"/>
            <a:ext cx="12192000" cy="7028727"/>
          </a:xfrm>
          <a:prstGeom prst="rect">
            <a:avLst/>
          </a:prstGeom>
        </p:spPr>
      </p:pic>
      <p:grpSp>
        <p:nvGrpSpPr>
          <p:cNvPr id="47" name="1">
            <a:extLst>
              <a:ext uri="{FF2B5EF4-FFF2-40B4-BE49-F238E27FC236}">
                <a16:creationId xmlns:a16="http://schemas.microsoft.com/office/drawing/2014/main" id="{4451609E-2EEE-0E7D-CF78-446D15D00DF7}"/>
              </a:ext>
            </a:extLst>
          </p:cNvPr>
          <p:cNvGrpSpPr/>
          <p:nvPr/>
        </p:nvGrpSpPr>
        <p:grpSpPr>
          <a:xfrm>
            <a:off x="450143" y="2097132"/>
            <a:ext cx="5257800" cy="1226839"/>
            <a:chOff x="492673" y="2097132"/>
            <a:chExt cx="5257800" cy="1226839"/>
          </a:xfrm>
        </p:grpSpPr>
        <p:pic>
          <p:nvPicPr>
            <p:cNvPr id="15" name="Picture 14">
              <a:extLst>
                <a:ext uri="{FF2B5EF4-FFF2-40B4-BE49-F238E27FC236}">
                  <a16:creationId xmlns:a16="http://schemas.microsoft.com/office/drawing/2014/main" id="{83DDA015-BD56-8427-BD96-50276AA26D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673" y="2097132"/>
              <a:ext cx="5257800" cy="1226839"/>
            </a:xfrm>
            <a:prstGeom prst="rect">
              <a:avLst/>
            </a:prstGeom>
          </p:spPr>
        </p:pic>
        <p:sp>
          <p:nvSpPr>
            <p:cNvPr id="39" name="TextBox 38">
              <a:extLst>
                <a:ext uri="{FF2B5EF4-FFF2-40B4-BE49-F238E27FC236}">
                  <a16:creationId xmlns:a16="http://schemas.microsoft.com/office/drawing/2014/main" id="{88CBEF48-C42A-FF8E-B23E-09BA0C710818}"/>
                </a:ext>
              </a:extLst>
            </p:cNvPr>
            <p:cNvSpPr txBox="1"/>
            <p:nvPr/>
          </p:nvSpPr>
          <p:spPr>
            <a:xfrm>
              <a:off x="1492482" y="2438932"/>
              <a:ext cx="341440" cy="73866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2</a:t>
              </a:r>
            </a:p>
          </p:txBody>
        </p:sp>
      </p:grpSp>
      <p:grpSp>
        <p:nvGrpSpPr>
          <p:cNvPr id="48" name="2">
            <a:extLst>
              <a:ext uri="{FF2B5EF4-FFF2-40B4-BE49-F238E27FC236}">
                <a16:creationId xmlns:a16="http://schemas.microsoft.com/office/drawing/2014/main" id="{E86B8ECA-83E3-561A-F930-3711977DB1C6}"/>
              </a:ext>
            </a:extLst>
          </p:cNvPr>
          <p:cNvGrpSpPr/>
          <p:nvPr/>
        </p:nvGrpSpPr>
        <p:grpSpPr>
          <a:xfrm>
            <a:off x="492673" y="3481715"/>
            <a:ext cx="5257800" cy="1226839"/>
            <a:chOff x="492673" y="3481715"/>
            <a:chExt cx="5257800" cy="1226839"/>
          </a:xfrm>
        </p:grpSpPr>
        <p:pic>
          <p:nvPicPr>
            <p:cNvPr id="16" name="Picture 15">
              <a:extLst>
                <a:ext uri="{FF2B5EF4-FFF2-40B4-BE49-F238E27FC236}">
                  <a16:creationId xmlns:a16="http://schemas.microsoft.com/office/drawing/2014/main" id="{485B8A66-36D1-4D3F-4936-902928965F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673" y="3481715"/>
              <a:ext cx="5257800" cy="1226839"/>
            </a:xfrm>
            <a:prstGeom prst="rect">
              <a:avLst/>
            </a:prstGeom>
          </p:spPr>
        </p:pic>
        <p:sp>
          <p:nvSpPr>
            <p:cNvPr id="43" name="TextBox 42">
              <a:extLst>
                <a:ext uri="{FF2B5EF4-FFF2-40B4-BE49-F238E27FC236}">
                  <a16:creationId xmlns:a16="http://schemas.microsoft.com/office/drawing/2014/main" id="{0480F1FE-F644-B25B-F80A-DBEEE39CE33E}"/>
                </a:ext>
              </a:extLst>
            </p:cNvPr>
            <p:cNvSpPr txBox="1"/>
            <p:nvPr/>
          </p:nvSpPr>
          <p:spPr>
            <a:xfrm>
              <a:off x="1527979" y="3835142"/>
              <a:ext cx="341440" cy="73866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1</a:t>
              </a:r>
            </a:p>
          </p:txBody>
        </p:sp>
      </p:grpSp>
      <p:grpSp>
        <p:nvGrpSpPr>
          <p:cNvPr id="50" name="3">
            <a:extLst>
              <a:ext uri="{FF2B5EF4-FFF2-40B4-BE49-F238E27FC236}">
                <a16:creationId xmlns:a16="http://schemas.microsoft.com/office/drawing/2014/main" id="{DDC50E14-1682-1F8E-5E54-492821AD5755}"/>
              </a:ext>
            </a:extLst>
          </p:cNvPr>
          <p:cNvGrpSpPr/>
          <p:nvPr/>
        </p:nvGrpSpPr>
        <p:grpSpPr>
          <a:xfrm>
            <a:off x="6228872" y="2125382"/>
            <a:ext cx="5257800" cy="1226839"/>
            <a:chOff x="6271402" y="2125382"/>
            <a:chExt cx="5257800" cy="1226839"/>
          </a:xfrm>
        </p:grpSpPr>
        <p:pic>
          <p:nvPicPr>
            <p:cNvPr id="20" name="Picture 19">
              <a:extLst>
                <a:ext uri="{FF2B5EF4-FFF2-40B4-BE49-F238E27FC236}">
                  <a16:creationId xmlns:a16="http://schemas.microsoft.com/office/drawing/2014/main" id="{FF21B9E8-7F24-01EE-A23C-03E174E5C9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1402" y="2125382"/>
              <a:ext cx="5257800" cy="1226839"/>
            </a:xfrm>
            <a:prstGeom prst="rect">
              <a:avLst/>
            </a:prstGeom>
          </p:spPr>
        </p:pic>
        <p:sp>
          <p:nvSpPr>
            <p:cNvPr id="44" name="TextBox 43">
              <a:extLst>
                <a:ext uri="{FF2B5EF4-FFF2-40B4-BE49-F238E27FC236}">
                  <a16:creationId xmlns:a16="http://schemas.microsoft.com/office/drawing/2014/main" id="{6F6AAAE4-67FB-01AC-2044-656151CD282D}"/>
                </a:ext>
              </a:extLst>
            </p:cNvPr>
            <p:cNvSpPr txBox="1"/>
            <p:nvPr/>
          </p:nvSpPr>
          <p:spPr>
            <a:xfrm>
              <a:off x="7417003" y="2467168"/>
              <a:ext cx="341440" cy="73866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5</a:t>
              </a:r>
            </a:p>
          </p:txBody>
        </p:sp>
      </p:grpSp>
      <p:grpSp>
        <p:nvGrpSpPr>
          <p:cNvPr id="49" name="4">
            <a:extLst>
              <a:ext uri="{FF2B5EF4-FFF2-40B4-BE49-F238E27FC236}">
                <a16:creationId xmlns:a16="http://schemas.microsoft.com/office/drawing/2014/main" id="{5B1EE036-7942-EB6C-043F-88C64D12E170}"/>
              </a:ext>
            </a:extLst>
          </p:cNvPr>
          <p:cNvGrpSpPr/>
          <p:nvPr/>
        </p:nvGrpSpPr>
        <p:grpSpPr>
          <a:xfrm>
            <a:off x="6271402" y="3509965"/>
            <a:ext cx="5257800" cy="1226839"/>
            <a:chOff x="6271402" y="3509965"/>
            <a:chExt cx="5257800" cy="1226839"/>
          </a:xfrm>
        </p:grpSpPr>
        <p:pic>
          <p:nvPicPr>
            <p:cNvPr id="21" name="Picture 20">
              <a:extLst>
                <a:ext uri="{FF2B5EF4-FFF2-40B4-BE49-F238E27FC236}">
                  <a16:creationId xmlns:a16="http://schemas.microsoft.com/office/drawing/2014/main" id="{F0BE287E-A934-9E13-AF7B-4FCDAEE167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1402" y="3509965"/>
              <a:ext cx="5257800" cy="1226839"/>
            </a:xfrm>
            <a:prstGeom prst="rect">
              <a:avLst/>
            </a:prstGeom>
          </p:spPr>
        </p:pic>
        <p:sp>
          <p:nvSpPr>
            <p:cNvPr id="45" name="TextBox 44">
              <a:extLst>
                <a:ext uri="{FF2B5EF4-FFF2-40B4-BE49-F238E27FC236}">
                  <a16:creationId xmlns:a16="http://schemas.microsoft.com/office/drawing/2014/main" id="{1794E4B9-2484-B5E3-ECDF-6F1F2EB6AADF}"/>
                </a:ext>
              </a:extLst>
            </p:cNvPr>
            <p:cNvSpPr txBox="1"/>
            <p:nvPr/>
          </p:nvSpPr>
          <p:spPr>
            <a:xfrm>
              <a:off x="7396950" y="3910468"/>
              <a:ext cx="341440" cy="73866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793307"/>
                  </a:solidFill>
                  <a:effectLst/>
                  <a:uLnTx/>
                  <a:uFillTx/>
                  <a:latin typeface="Cambria" panose="02040503050406030204" pitchFamily="18" charset="0"/>
                  <a:ea typeface="Cambria" panose="02040503050406030204" pitchFamily="18" charset="0"/>
                  <a:cs typeface="Mali" panose="00000500000000000000" pitchFamily="2" charset="-34"/>
                </a:rPr>
                <a:t>3</a:t>
              </a:r>
            </a:p>
          </p:txBody>
        </p:sp>
      </p:grpSp>
      <p:grpSp>
        <p:nvGrpSpPr>
          <p:cNvPr id="46" name="Group 45">
            <a:extLst>
              <a:ext uri="{FF2B5EF4-FFF2-40B4-BE49-F238E27FC236}">
                <a16:creationId xmlns:a16="http://schemas.microsoft.com/office/drawing/2014/main" id="{F81DF960-6235-09EF-660A-E33885DDF168}"/>
              </a:ext>
            </a:extLst>
          </p:cNvPr>
          <p:cNvGrpSpPr/>
          <p:nvPr/>
        </p:nvGrpSpPr>
        <p:grpSpPr>
          <a:xfrm>
            <a:off x="304800" y="152400"/>
            <a:ext cx="11412275" cy="1752600"/>
            <a:chOff x="304800" y="152400"/>
            <a:chExt cx="11412275" cy="1752600"/>
          </a:xfrm>
        </p:grpSpPr>
        <p:pic>
          <p:nvPicPr>
            <p:cNvPr id="11" name="Picture 10">
              <a:extLst>
                <a:ext uri="{FF2B5EF4-FFF2-40B4-BE49-F238E27FC236}">
                  <a16:creationId xmlns:a16="http://schemas.microsoft.com/office/drawing/2014/main" id="{5BC5264D-2868-98D9-9536-989134D137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 y="152400"/>
              <a:ext cx="11412275" cy="1752600"/>
            </a:xfrm>
            <a:prstGeom prst="rect">
              <a:avLst/>
            </a:prstGeom>
          </p:spPr>
        </p:pic>
        <p:pic>
          <p:nvPicPr>
            <p:cNvPr id="31" name="Picture 30">
              <a:hlinkClick r:id="" action="ppaction://hlinkshowjump?jump=nextslide"/>
              <a:extLst>
                <a:ext uri="{FF2B5EF4-FFF2-40B4-BE49-F238E27FC236}">
                  <a16:creationId xmlns:a16="http://schemas.microsoft.com/office/drawing/2014/main" id="{9F150F72-7A28-E33B-A5DF-1D62F4DE2C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673" y="442437"/>
              <a:ext cx="811936" cy="840180"/>
            </a:xfrm>
            <a:prstGeom prst="rect">
              <a:avLst/>
            </a:prstGeom>
          </p:spPr>
        </p:pic>
        <p:sp>
          <p:nvSpPr>
            <p:cNvPr id="32" name="TextBox 31">
              <a:extLst>
                <a:ext uri="{FF2B5EF4-FFF2-40B4-BE49-F238E27FC236}">
                  <a16:creationId xmlns:a16="http://schemas.microsoft.com/office/drawing/2014/main" id="{2FAB9F50-5B38-BBC4-6475-7AF23044A886}"/>
                </a:ext>
              </a:extLst>
            </p:cNvPr>
            <p:cNvSpPr txBox="1"/>
            <p:nvPr/>
          </p:nvSpPr>
          <p:spPr>
            <a:xfrm>
              <a:off x="1492481" y="317459"/>
              <a:ext cx="8969955"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Điền số thích hợp</a:t>
              </a:r>
              <a:r>
                <a:rPr kumimoji="0" lang="en-US" sz="40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a:t>
              </a:r>
              <a:r>
                <a:rPr kumimoji="0" lang="vi-VN" sz="40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 180 giây = … phút</a:t>
              </a:r>
              <a:endParaRPr kumimoji="0" lang="en-US" sz="4000" b="1" i="0" u="none" strike="noStrike" kern="1200" cap="none" spc="0" normalizeH="0" baseline="0" noProof="0" dirty="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grpSp>
      <p:sp>
        <p:nvSpPr>
          <p:cNvPr id="37" name="TextBox 36">
            <a:extLst>
              <a:ext uri="{FF2B5EF4-FFF2-40B4-BE49-F238E27FC236}">
                <a16:creationId xmlns:a16="http://schemas.microsoft.com/office/drawing/2014/main" id="{204D1FC6-48B6-71BD-9EB9-5BE8FBC5BA3C}"/>
              </a:ext>
            </a:extLst>
          </p:cNvPr>
          <p:cNvSpPr txBox="1"/>
          <p:nvPr/>
        </p:nvSpPr>
        <p:spPr>
          <a:xfrm>
            <a:off x="683838" y="215634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A</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0" name="TextBox 39">
            <a:extLst>
              <a:ext uri="{FF2B5EF4-FFF2-40B4-BE49-F238E27FC236}">
                <a16:creationId xmlns:a16="http://schemas.microsoft.com/office/drawing/2014/main" id="{31C3A735-2684-5B74-0A82-D9553033D069}"/>
              </a:ext>
            </a:extLst>
          </p:cNvPr>
          <p:cNvSpPr txBox="1"/>
          <p:nvPr/>
        </p:nvSpPr>
        <p:spPr>
          <a:xfrm>
            <a:off x="683838" y="3568418"/>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B</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1" name="TextBox 40">
            <a:extLst>
              <a:ext uri="{FF2B5EF4-FFF2-40B4-BE49-F238E27FC236}">
                <a16:creationId xmlns:a16="http://schemas.microsoft.com/office/drawing/2014/main" id="{468E6F5E-CD6A-28F3-AA76-20AA0545BED7}"/>
              </a:ext>
            </a:extLst>
          </p:cNvPr>
          <p:cNvSpPr txBox="1"/>
          <p:nvPr/>
        </p:nvSpPr>
        <p:spPr>
          <a:xfrm>
            <a:off x="6629400" y="2208099"/>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C</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sp>
        <p:nvSpPr>
          <p:cNvPr id="42" name="TextBox 41">
            <a:extLst>
              <a:ext uri="{FF2B5EF4-FFF2-40B4-BE49-F238E27FC236}">
                <a16:creationId xmlns:a16="http://schemas.microsoft.com/office/drawing/2014/main" id="{B278A956-FAE0-F0D2-E1D8-E35337DF0007}"/>
              </a:ext>
            </a:extLst>
          </p:cNvPr>
          <p:cNvSpPr txBox="1"/>
          <p:nvPr/>
        </p:nvSpPr>
        <p:spPr>
          <a:xfrm>
            <a:off x="6621379" y="3604310"/>
            <a:ext cx="42960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rPr>
              <a:t>D</a:t>
            </a:r>
            <a:endParaRPr kumimoji="0" lang="en-US" sz="5400" b="0" i="0" u="none" strike="noStrike" kern="1200" cap="none" spc="0" normalizeH="0" baseline="0" noProof="0">
              <a:ln>
                <a:noFill/>
              </a:ln>
              <a:solidFill>
                <a:srgbClr val="A80E0E"/>
              </a:solidFill>
              <a:effectLst/>
              <a:uLnTx/>
              <a:uFillTx/>
              <a:latin typeface="Cambria" panose="02040503050406030204" pitchFamily="18" charset="0"/>
              <a:ea typeface="Cambria" panose="02040503050406030204" pitchFamily="18" charset="0"/>
              <a:cs typeface="#9Slide07 Itim" panose="00000500000000000000" pitchFamily="2" charset="-34"/>
            </a:endParaRPr>
          </a:p>
        </p:txBody>
      </p:sp>
      <p:pic>
        <p:nvPicPr>
          <p:cNvPr id="52" name="Picture 51">
            <a:extLst>
              <a:ext uri="{FF2B5EF4-FFF2-40B4-BE49-F238E27FC236}">
                <a16:creationId xmlns:a16="http://schemas.microsoft.com/office/drawing/2014/main" id="{D76F88D2-A740-4372-93A3-9D9DA2608D8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848084" y="5044855"/>
            <a:ext cx="2202900" cy="1404330"/>
          </a:xfrm>
          <a:prstGeom prst="rect">
            <a:avLst/>
          </a:prstGeom>
        </p:spPr>
      </p:pic>
      <p:pic>
        <p:nvPicPr>
          <p:cNvPr id="13" name="Picture 12">
            <a:extLst>
              <a:ext uri="{FF2B5EF4-FFF2-40B4-BE49-F238E27FC236}">
                <a16:creationId xmlns:a16="http://schemas.microsoft.com/office/drawing/2014/main" id="{7332F675-7D1B-C90D-FE01-52FD8316C63C}"/>
              </a:ext>
            </a:extLst>
          </p:cNvPr>
          <p:cNvPicPr>
            <a:picLocks noChangeAspect="1"/>
          </p:cNvPicPr>
          <p:nvPr/>
        </p:nvPicPr>
        <p:blipFill rotWithShape="1">
          <a:blip r:embed="rId11">
            <a:extLst>
              <a:ext uri="{28A0092B-C50C-407E-A947-70E740481C1C}">
                <a14:useLocalDpi xmlns:a14="http://schemas.microsoft.com/office/drawing/2010/main" val="0"/>
              </a:ext>
            </a:extLst>
          </a:blip>
          <a:srcRect l="31868" t="14042" r="25275" b="17582"/>
          <a:stretch/>
        </p:blipFill>
        <p:spPr>
          <a:xfrm>
            <a:off x="0" y="4795257"/>
            <a:ext cx="2009504" cy="1803402"/>
          </a:xfrm>
          <a:prstGeom prst="rect">
            <a:avLst/>
          </a:prstGeom>
        </p:spPr>
      </p:pic>
      <p:pic>
        <p:nvPicPr>
          <p:cNvPr id="53" name="Picture 52">
            <a:extLst>
              <a:ext uri="{FF2B5EF4-FFF2-40B4-BE49-F238E27FC236}">
                <a16:creationId xmlns:a16="http://schemas.microsoft.com/office/drawing/2014/main" id="{05F3EB91-125C-8B8C-6EA3-5E2526BEEBD2}"/>
              </a:ext>
            </a:extLst>
          </p:cNvPr>
          <p:cNvPicPr>
            <a:picLocks noChangeAspect="1"/>
          </p:cNvPicPr>
          <p:nvPr/>
        </p:nvPicPr>
        <p:blipFill rotWithShape="1">
          <a:blip r:embed="rId12">
            <a:extLst>
              <a:ext uri="{28A0092B-C50C-407E-A947-70E740481C1C}">
                <a14:useLocalDpi xmlns:a14="http://schemas.microsoft.com/office/drawing/2010/main" val="0"/>
              </a:ext>
            </a:extLst>
          </a:blip>
          <a:srcRect l="37500" t="27347" r="36250" b="27806"/>
          <a:stretch/>
        </p:blipFill>
        <p:spPr>
          <a:xfrm>
            <a:off x="4042422" y="4888662"/>
            <a:ext cx="1704040" cy="1663467"/>
          </a:xfrm>
          <a:prstGeom prst="rect">
            <a:avLst/>
          </a:prstGeom>
        </p:spPr>
      </p:pic>
      <p:pic>
        <p:nvPicPr>
          <p:cNvPr id="54" name="Picture 53">
            <a:extLst>
              <a:ext uri="{FF2B5EF4-FFF2-40B4-BE49-F238E27FC236}">
                <a16:creationId xmlns:a16="http://schemas.microsoft.com/office/drawing/2014/main" id="{5C93DCAF-A92A-8627-E614-7A944D084B0A}"/>
              </a:ext>
            </a:extLst>
          </p:cNvPr>
          <p:cNvPicPr>
            <a:picLocks noChangeAspect="1"/>
          </p:cNvPicPr>
          <p:nvPr/>
        </p:nvPicPr>
        <p:blipFill rotWithShape="1">
          <a:blip r:embed="rId13">
            <a:extLst>
              <a:ext uri="{28A0092B-C50C-407E-A947-70E740481C1C}">
                <a14:useLocalDpi xmlns:a14="http://schemas.microsoft.com/office/drawing/2010/main" val="0"/>
              </a:ext>
            </a:extLst>
          </a:blip>
          <a:srcRect l="27931" t="76348" r="51789" b="-242"/>
          <a:stretch/>
        </p:blipFill>
        <p:spPr>
          <a:xfrm>
            <a:off x="6309488" y="2155417"/>
            <a:ext cx="953444" cy="930037"/>
          </a:xfrm>
          <a:prstGeom prst="rect">
            <a:avLst/>
          </a:prstGeom>
        </p:spPr>
      </p:pic>
      <p:pic>
        <p:nvPicPr>
          <p:cNvPr id="55" name="Picture 54">
            <a:extLst>
              <a:ext uri="{FF2B5EF4-FFF2-40B4-BE49-F238E27FC236}">
                <a16:creationId xmlns:a16="http://schemas.microsoft.com/office/drawing/2014/main" id="{281F09B2-3FB2-B001-90C8-B0000CAB007B}"/>
              </a:ext>
            </a:extLst>
          </p:cNvPr>
          <p:cNvPicPr>
            <a:picLocks noChangeAspect="1"/>
          </p:cNvPicPr>
          <p:nvPr/>
        </p:nvPicPr>
        <p:blipFill rotWithShape="1">
          <a:blip r:embed="rId13">
            <a:extLst>
              <a:ext uri="{28A0092B-C50C-407E-A947-70E740481C1C}">
                <a14:useLocalDpi xmlns:a14="http://schemas.microsoft.com/office/drawing/2010/main" val="0"/>
              </a:ext>
            </a:extLst>
          </a:blip>
          <a:srcRect l="27931" t="76348" r="51789" b="-242"/>
          <a:stretch/>
        </p:blipFill>
        <p:spPr>
          <a:xfrm>
            <a:off x="481041" y="2134786"/>
            <a:ext cx="953444" cy="930037"/>
          </a:xfrm>
          <a:prstGeom prst="rect">
            <a:avLst/>
          </a:prstGeom>
        </p:spPr>
      </p:pic>
      <p:pic>
        <p:nvPicPr>
          <p:cNvPr id="25" name="Picture 24">
            <a:extLst>
              <a:ext uri="{FF2B5EF4-FFF2-40B4-BE49-F238E27FC236}">
                <a16:creationId xmlns:a16="http://schemas.microsoft.com/office/drawing/2014/main" id="{25F375C4-F191-B8A1-4BD9-52765062BD86}"/>
              </a:ext>
            </a:extLst>
          </p:cNvPr>
          <p:cNvPicPr>
            <a:picLocks noChangeAspect="1"/>
          </p:cNvPicPr>
          <p:nvPr/>
        </p:nvPicPr>
        <p:blipFill rotWithShape="1">
          <a:blip r:embed="rId13">
            <a:extLst>
              <a:ext uri="{28A0092B-C50C-407E-A947-70E740481C1C}">
                <a14:useLocalDpi xmlns:a14="http://schemas.microsoft.com/office/drawing/2010/main" val="0"/>
              </a:ext>
            </a:extLst>
          </a:blip>
          <a:srcRect l="27931" t="76348" r="51789" b="-242"/>
          <a:stretch/>
        </p:blipFill>
        <p:spPr>
          <a:xfrm>
            <a:off x="464909" y="3509965"/>
            <a:ext cx="953444" cy="930037"/>
          </a:xfrm>
          <a:prstGeom prst="rect">
            <a:avLst/>
          </a:prstGeom>
        </p:spPr>
      </p:pic>
      <p:pic>
        <p:nvPicPr>
          <p:cNvPr id="24" name="Picture 23">
            <a:extLst>
              <a:ext uri="{FF2B5EF4-FFF2-40B4-BE49-F238E27FC236}">
                <a16:creationId xmlns:a16="http://schemas.microsoft.com/office/drawing/2014/main" id="{59EACEA6-A0A6-B057-CFC1-2184C2581B6E}"/>
              </a:ext>
            </a:extLst>
          </p:cNvPr>
          <p:cNvPicPr>
            <a:picLocks noChangeAspect="1"/>
          </p:cNvPicPr>
          <p:nvPr/>
        </p:nvPicPr>
        <p:blipFill rotWithShape="1">
          <a:blip r:embed="rId13">
            <a:extLst>
              <a:ext uri="{28A0092B-C50C-407E-A947-70E740481C1C}">
                <a14:useLocalDpi xmlns:a14="http://schemas.microsoft.com/office/drawing/2010/main" val="0"/>
              </a:ext>
            </a:extLst>
          </a:blip>
          <a:srcRect t="76106" r="79720"/>
          <a:stretch/>
        </p:blipFill>
        <p:spPr>
          <a:xfrm>
            <a:off x="6385118" y="3524867"/>
            <a:ext cx="953444" cy="930037"/>
          </a:xfrm>
          <a:prstGeom prst="rect">
            <a:avLst/>
          </a:prstGeom>
        </p:spPr>
      </p:pic>
      <p:pic>
        <p:nvPicPr>
          <p:cNvPr id="56" name="Picture 55">
            <a:extLst>
              <a:ext uri="{FF2B5EF4-FFF2-40B4-BE49-F238E27FC236}">
                <a16:creationId xmlns:a16="http://schemas.microsoft.com/office/drawing/2014/main" id="{52A7A0AB-D8B7-3B2E-CC97-8D034BFB7A8C}"/>
              </a:ext>
            </a:extLst>
          </p:cNvPr>
          <p:cNvPicPr>
            <a:picLocks noChangeAspect="1"/>
          </p:cNvPicPr>
          <p:nvPr/>
        </p:nvPicPr>
        <p:blipFill rotWithShape="1">
          <a:blip r:embed="rId14">
            <a:extLst>
              <a:ext uri="{28A0092B-C50C-407E-A947-70E740481C1C}">
                <a14:useLocalDpi xmlns:a14="http://schemas.microsoft.com/office/drawing/2010/main" val="0"/>
              </a:ext>
            </a:extLst>
          </a:blip>
          <a:srcRect l="36875" t="25556" r="39375" b="28424"/>
          <a:stretch/>
        </p:blipFill>
        <p:spPr>
          <a:xfrm>
            <a:off x="3810000" y="4660408"/>
            <a:ext cx="1798604" cy="1960404"/>
          </a:xfrm>
          <a:prstGeom prst="rect">
            <a:avLst/>
          </a:prstGeom>
        </p:spPr>
      </p:pic>
      <p:pic>
        <p:nvPicPr>
          <p:cNvPr id="57" name="Picture 56">
            <a:extLst>
              <a:ext uri="{FF2B5EF4-FFF2-40B4-BE49-F238E27FC236}">
                <a16:creationId xmlns:a16="http://schemas.microsoft.com/office/drawing/2014/main" id="{452D862F-18F2-2377-CF06-D31A1C237A2D}"/>
              </a:ext>
            </a:extLst>
          </p:cNvPr>
          <p:cNvPicPr>
            <a:picLocks noChangeAspect="1"/>
          </p:cNvPicPr>
          <p:nvPr/>
        </p:nvPicPr>
        <p:blipFill rotWithShape="1">
          <a:blip r:embed="rId11">
            <a:extLst>
              <a:ext uri="{28A0092B-C50C-407E-A947-70E740481C1C}">
                <a14:useLocalDpi xmlns:a14="http://schemas.microsoft.com/office/drawing/2010/main" val="0"/>
              </a:ext>
            </a:extLst>
          </a:blip>
          <a:srcRect l="31868" t="14042" r="25275" b="17582"/>
          <a:stretch/>
        </p:blipFill>
        <p:spPr>
          <a:xfrm>
            <a:off x="3810000" y="4790445"/>
            <a:ext cx="2009504" cy="1803402"/>
          </a:xfrm>
          <a:prstGeom prst="rect">
            <a:avLst/>
          </a:prstGeom>
        </p:spPr>
      </p:pic>
      <p:pic>
        <p:nvPicPr>
          <p:cNvPr id="2" name="Tieng-ting-www_nhacchuongvui_com">
            <a:hlinkClick r:id="" action="ppaction://media"/>
            <a:extLst>
              <a:ext uri="{FF2B5EF4-FFF2-40B4-BE49-F238E27FC236}">
                <a16:creationId xmlns:a16="http://schemas.microsoft.com/office/drawing/2014/main" id="{63A286BE-E6FF-FF9A-E7AD-97E549363312}"/>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407430" y="-726704"/>
            <a:ext cx="406400" cy="406400"/>
          </a:xfrm>
          <a:prstGeom prst="rect">
            <a:avLst/>
          </a:prstGeom>
        </p:spPr>
      </p:pic>
      <p:pic>
        <p:nvPicPr>
          <p:cNvPr id="4" name="Am-thanh-tra-loi-sai-wav-www_tiengdong_com">
            <a:hlinkClick r:id="" action="ppaction://media"/>
            <a:extLst>
              <a:ext uri="{FF2B5EF4-FFF2-40B4-BE49-F238E27FC236}">
                <a16:creationId xmlns:a16="http://schemas.microsoft.com/office/drawing/2014/main" id="{056EA0BC-2E27-6584-A1E6-71EA73F9568A}"/>
              </a:ext>
            </a:extLst>
          </p:cNvPr>
          <p:cNvPicPr>
            <a:picLocks noChangeAspect="1"/>
          </p:cNvPicPr>
          <p:nvPr>
            <a:audioFile r:link="rId3"/>
            <p:extLst>
              <p:ext uri="{DAA4B4D4-6D71-4841-9C94-3DE7FCFB9230}">
                <p14:media xmlns:p14="http://schemas.microsoft.com/office/powerpoint/2010/main" r:embed="rId4">
                  <p14:trim st="792" end="1772.1065"/>
                </p14:media>
              </p:ext>
            </p:extLst>
          </p:nvPr>
        </p:nvPicPr>
        <p:blipFill>
          <a:blip r:embed="rId15"/>
          <a:stretch>
            <a:fillRect/>
          </a:stretch>
        </p:blipFill>
        <p:spPr>
          <a:xfrm>
            <a:off x="8075613" y="-658813"/>
            <a:ext cx="406400" cy="406400"/>
          </a:xfrm>
          <a:prstGeom prst="rect">
            <a:avLst/>
          </a:prstGeom>
        </p:spPr>
      </p:pic>
      <p:pic>
        <p:nvPicPr>
          <p:cNvPr id="7" name="Am-thanh-tra-loi-sai-wav-www_tiengdong_com">
            <a:hlinkClick r:id="" action="ppaction://media"/>
            <a:extLst>
              <a:ext uri="{FF2B5EF4-FFF2-40B4-BE49-F238E27FC236}">
                <a16:creationId xmlns:a16="http://schemas.microsoft.com/office/drawing/2014/main" id="{A6E7580B-BFE9-FB1E-85AF-91AE65123203}"/>
              </a:ext>
            </a:extLst>
          </p:cNvPr>
          <p:cNvPicPr>
            <a:picLocks noChangeAspect="1"/>
          </p:cNvPicPr>
          <p:nvPr>
            <a:audioFile r:link="rId3"/>
            <p:extLst>
              <p:ext uri="{DAA4B4D4-6D71-4841-9C94-3DE7FCFB9230}">
                <p14:media xmlns:p14="http://schemas.microsoft.com/office/powerpoint/2010/main" r:embed="rId4">
                  <p14:trim st="792" end="1772.1065"/>
                </p14:media>
              </p:ext>
            </p:extLst>
          </p:nvPr>
        </p:nvPicPr>
        <p:blipFill>
          <a:blip r:embed="rId15"/>
          <a:stretch>
            <a:fillRect/>
          </a:stretch>
        </p:blipFill>
        <p:spPr>
          <a:xfrm>
            <a:off x="8963901" y="-628093"/>
            <a:ext cx="406400" cy="406400"/>
          </a:xfrm>
          <a:prstGeom prst="rect">
            <a:avLst/>
          </a:prstGeom>
        </p:spPr>
      </p:pic>
      <p:pic>
        <p:nvPicPr>
          <p:cNvPr id="8" name="Am-thanh-tra-loi-sai-wav-www_tiengdong_com">
            <a:hlinkClick r:id="" action="ppaction://media"/>
            <a:extLst>
              <a:ext uri="{FF2B5EF4-FFF2-40B4-BE49-F238E27FC236}">
                <a16:creationId xmlns:a16="http://schemas.microsoft.com/office/drawing/2014/main" id="{B5E3C220-8FB9-8D91-7984-3CAEFEF0C978}"/>
              </a:ext>
            </a:extLst>
          </p:cNvPr>
          <p:cNvPicPr>
            <a:picLocks noChangeAspect="1"/>
          </p:cNvPicPr>
          <p:nvPr>
            <a:audioFile r:link="rId3"/>
            <p:extLst>
              <p:ext uri="{DAA4B4D4-6D71-4841-9C94-3DE7FCFB9230}">
                <p14:media xmlns:p14="http://schemas.microsoft.com/office/powerpoint/2010/main" r:embed="rId4">
                  <p14:trim st="792" end="1772.1065"/>
                </p14:media>
              </p:ext>
            </p:extLst>
          </p:nvPr>
        </p:nvPicPr>
        <p:blipFill>
          <a:blip r:embed="rId15"/>
          <a:stretch>
            <a:fillRect/>
          </a:stretch>
        </p:blipFill>
        <p:spPr>
          <a:xfrm>
            <a:off x="9852189" y="-597373"/>
            <a:ext cx="406400" cy="406400"/>
          </a:xfrm>
          <a:prstGeom prst="rect">
            <a:avLst/>
          </a:prstGeom>
        </p:spPr>
      </p:pic>
    </p:spTree>
    <p:extLst>
      <p:ext uri="{BB962C8B-B14F-4D97-AF65-F5344CB8AC3E}">
        <p14:creationId xmlns:p14="http://schemas.microsoft.com/office/powerpoint/2010/main" val="140614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00312 0.00879 L 0.30508 0.00555 " pathEditMode="relative" rAng="0" ptsTypes="AA">
                                      <p:cBhvr>
                                        <p:cTn id="6" dur="1750" fill="hold"/>
                                        <p:tgtEl>
                                          <p:spTgt spid="13"/>
                                        </p:tgtEl>
                                        <p:attrNameLst>
                                          <p:attrName>ppt_x</p:attrName>
                                          <p:attrName>ppt_y</p:attrName>
                                        </p:attrNameLst>
                                      </p:cBhvr>
                                      <p:rCtr x="15404" y="-162"/>
                                    </p:animMotion>
                                  </p:childTnLst>
                                </p:cTn>
                              </p:par>
                            </p:childTnLst>
                          </p:cTn>
                        </p:par>
                        <p:par>
                          <p:cTn id="7" fill="hold">
                            <p:stCondLst>
                              <p:cond delay="1750"/>
                            </p:stCondLst>
                            <p:childTnLst>
                              <p:par>
                                <p:cTn id="8" presetID="1" presetClass="exit" presetSubtype="0" fill="hold"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par>
                          <p:cTn id="10" fill="hold">
                            <p:stCondLst>
                              <p:cond delay="1750"/>
                            </p:stCondLst>
                            <p:childTnLst>
                              <p:par>
                                <p:cTn id="11" presetID="10"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250"/>
                                        <p:tgtEl>
                                          <p:spTgt spid="53"/>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4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400"/>
                                        <p:tgtEl>
                                          <p:spTgt spid="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4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4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4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400"/>
                                        <p:tgtEl>
                                          <p:spTgt spid="42"/>
                                        </p:tgtEl>
                                      </p:cBhvr>
                                    </p:animEffect>
                                  </p:childTnLst>
                                </p:cTn>
                              </p:par>
                              <p:par>
                                <p:cTn id="39" presetID="10"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400"/>
                                        <p:tgtEl>
                                          <p:spTgt spid="50"/>
                                        </p:tgtEl>
                                      </p:cBhvr>
                                    </p:animEffect>
                                  </p:childTnLst>
                                </p:cTn>
                              </p:par>
                              <p:par>
                                <p:cTn id="42" presetID="10"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4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49"/>
                    </p:tgtEl>
                  </p:cond>
                </p:stCondLst>
                <p:endSync evt="end" delay="0">
                  <p:rtn val="all"/>
                </p:endSync>
                <p:childTnLst>
                  <p:par>
                    <p:cTn id="46" fill="hold">
                      <p:stCondLst>
                        <p:cond delay="0"/>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250" fill="hold"/>
                                        <p:tgtEl>
                                          <p:spTgt spid="24"/>
                                        </p:tgtEl>
                                        <p:attrNameLst>
                                          <p:attrName>ppt_w</p:attrName>
                                        </p:attrNameLst>
                                      </p:cBhvr>
                                      <p:tavLst>
                                        <p:tav tm="0">
                                          <p:val>
                                            <p:fltVal val="0"/>
                                          </p:val>
                                        </p:tav>
                                        <p:tav tm="100000">
                                          <p:val>
                                            <p:strVal val="#ppt_w"/>
                                          </p:val>
                                        </p:tav>
                                      </p:tavLst>
                                    </p:anim>
                                    <p:anim calcmode="lin" valueType="num">
                                      <p:cBhvr>
                                        <p:cTn id="51" dur="250" fill="hold"/>
                                        <p:tgtEl>
                                          <p:spTgt spid="24"/>
                                        </p:tgtEl>
                                        <p:attrNameLst>
                                          <p:attrName>ppt_h</p:attrName>
                                        </p:attrNameLst>
                                      </p:cBhvr>
                                      <p:tavLst>
                                        <p:tav tm="0">
                                          <p:val>
                                            <p:fltVal val="0"/>
                                          </p:val>
                                        </p:tav>
                                        <p:tav tm="100000">
                                          <p:val>
                                            <p:strVal val="#ppt_h"/>
                                          </p:val>
                                        </p:tav>
                                      </p:tavLst>
                                    </p:anim>
                                  </p:childTnLst>
                                </p:cTn>
                              </p:par>
                              <p:par>
                                <p:cTn id="52" presetID="1" presetClass="mediacall" presetSubtype="0" fill="hold" nodeType="withEffect">
                                  <p:stCondLst>
                                    <p:cond delay="0"/>
                                  </p:stCondLst>
                                  <p:childTnLst>
                                    <p:cmd type="call" cmd="playFrom(0.0)">
                                      <p:cBhvr>
                                        <p:cTn id="53" dur="2808" fill="hold"/>
                                        <p:tgtEl>
                                          <p:spTgt spid="2"/>
                                        </p:tgtEl>
                                      </p:cBhvr>
                                    </p:cmd>
                                  </p:childTnLst>
                                </p:cTn>
                              </p:par>
                              <p:par>
                                <p:cTn id="54" presetID="1" presetClass="exit" presetSubtype="0" fill="hold" nodeType="withEffect">
                                  <p:stCondLst>
                                    <p:cond delay="0"/>
                                  </p:stCondLst>
                                  <p:childTnLst>
                                    <p:set>
                                      <p:cBhvr>
                                        <p:cTn id="55" dur="1" fill="hold">
                                          <p:stCondLst>
                                            <p:cond delay="0"/>
                                          </p:stCondLst>
                                        </p:cTn>
                                        <p:tgtEl>
                                          <p:spTgt spid="53"/>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 presetClass="exit" presetSubtype="0" fill="hold" nodeType="withEffect">
                                  <p:stCondLst>
                                    <p:cond delay="800"/>
                                  </p:stCondLst>
                                  <p:childTnLst>
                                    <p:set>
                                      <p:cBhvr>
                                        <p:cTn id="60" dur="1" fill="hold">
                                          <p:stCondLst>
                                            <p:cond delay="0"/>
                                          </p:stCondLst>
                                        </p:cTn>
                                        <p:tgtEl>
                                          <p:spTgt spid="56"/>
                                        </p:tgtEl>
                                        <p:attrNameLst>
                                          <p:attrName>style.visibility</p:attrName>
                                        </p:attrNameLst>
                                      </p:cBhvr>
                                      <p:to>
                                        <p:strVal val="hidden"/>
                                      </p:to>
                                    </p:set>
                                  </p:childTnLst>
                                </p:cTn>
                              </p:par>
                              <p:par>
                                <p:cTn id="61" presetID="1" presetClass="exit" presetSubtype="0" fill="hold" nodeType="withEffect">
                                  <p:stCondLst>
                                    <p:cond delay="900"/>
                                  </p:stCondLst>
                                  <p:childTnLst>
                                    <p:set>
                                      <p:cBhvr>
                                        <p:cTn id="62" dur="1" fill="hold">
                                          <p:stCondLst>
                                            <p:cond delay="0"/>
                                          </p:stCondLst>
                                        </p:cTn>
                                        <p:tgtEl>
                                          <p:spTgt spid="52"/>
                                        </p:tgtEl>
                                        <p:attrNameLst>
                                          <p:attrName>style.visibility</p:attrName>
                                        </p:attrNameLst>
                                      </p:cBhvr>
                                      <p:to>
                                        <p:strVal val="hidden"/>
                                      </p:to>
                                    </p:set>
                                  </p:childTnLst>
                                </p:cTn>
                              </p:par>
                              <p:par>
                                <p:cTn id="63" presetID="10" presetClass="entr" presetSubtype="0" fill="hold" nodeType="withEffect">
                                  <p:stCondLst>
                                    <p:cond delay="100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250"/>
                                        <p:tgtEl>
                                          <p:spTgt spid="57"/>
                                        </p:tgtEl>
                                      </p:cBhvr>
                                    </p:animEffect>
                                  </p:childTnLst>
                                </p:cTn>
                              </p:par>
                              <p:par>
                                <p:cTn id="66" presetID="63" presetClass="path" presetSubtype="0" fill="hold" nodeType="withEffect">
                                  <p:stCondLst>
                                    <p:cond delay="1400"/>
                                  </p:stCondLst>
                                  <p:childTnLst>
                                    <p:animMotion origin="layout" path="M -0.00312 0.0088 L 0.68633 0.00162 " pathEditMode="relative" rAng="0" ptsTypes="AA">
                                      <p:cBhvr>
                                        <p:cTn id="67" dur="2500" fill="hold"/>
                                        <p:tgtEl>
                                          <p:spTgt spid="57"/>
                                        </p:tgtEl>
                                        <p:attrNameLst>
                                          <p:attrName>ppt_x</p:attrName>
                                          <p:attrName>ppt_y</p:attrName>
                                        </p:attrNameLst>
                                      </p:cBhvr>
                                      <p:rCtr x="34466" y="-370"/>
                                    </p:animMotion>
                                  </p:childTnLst>
                                </p:cTn>
                              </p:par>
                            </p:childTnLst>
                          </p:cTn>
                        </p:par>
                      </p:childTnLst>
                    </p:cTn>
                  </p:par>
                </p:childTnLst>
              </p:cTn>
              <p:nextCondLst>
                <p:cond evt="onClick" delay="0">
                  <p:tgtEl>
                    <p:spTgt spid="49"/>
                  </p:tgtEl>
                </p:cond>
              </p:nextCondLst>
            </p:seq>
            <p:audio>
              <p:cMediaNode vol="80000">
                <p:cTn id="68" fill="hold" display="0">
                  <p:stCondLst>
                    <p:cond delay="indefinite"/>
                  </p:stCondLst>
                  <p:endCondLst>
                    <p:cond evt="onStopAudio" delay="0">
                      <p:tgtEl>
                        <p:sldTgt/>
                      </p:tgtEl>
                    </p:cond>
                  </p:endCondLst>
                </p:cTn>
                <p:tgtEl>
                  <p:spTgt spid="2"/>
                </p:tgtEl>
              </p:cMediaNode>
            </p:audio>
            <p:audio>
              <p:cMediaNode vol="80000">
                <p:cTn id="69" fill="hold" display="0">
                  <p:stCondLst>
                    <p:cond delay="indefinite"/>
                  </p:stCondLst>
                  <p:endCondLst>
                    <p:cond evt="onStopAudio" delay="0">
                      <p:tgtEl>
                        <p:sldTgt/>
                      </p:tgtEl>
                    </p:cond>
                  </p:endCondLst>
                </p:cTn>
                <p:tgtEl>
                  <p:spTgt spid="4"/>
                </p:tgtEl>
              </p:cMediaNode>
            </p:audio>
            <p:audio>
              <p:cMediaNode vol="80000">
                <p:cTn id="70" fill="hold" display="0">
                  <p:stCondLst>
                    <p:cond delay="indefinite"/>
                  </p:stCondLst>
                  <p:endCondLst>
                    <p:cond evt="onStopAudio" delay="0">
                      <p:tgtEl>
                        <p:sldTgt/>
                      </p:tgtEl>
                    </p:cond>
                  </p:endCondLst>
                </p:cTn>
                <p:tgtEl>
                  <p:spTgt spid="7"/>
                </p:tgtEl>
              </p:cMediaNode>
            </p:audio>
            <p:audio>
              <p:cMediaNode vol="80000">
                <p:cTn id="71" fill="hold" display="0">
                  <p:stCondLst>
                    <p:cond delay="indefinite"/>
                  </p:stCondLst>
                  <p:endCondLst>
                    <p:cond evt="onStopAudio" delay="0">
                      <p:tgtEl>
                        <p:sldTgt/>
                      </p:tgtEl>
                    </p:cond>
                  </p:endCondLst>
                </p:cTn>
                <p:tgtEl>
                  <p:spTgt spid="8"/>
                </p:tgtEl>
              </p:cMediaNode>
            </p:audio>
            <p:seq concurrent="1" nextAc="seek">
              <p:cTn id="72" restart="whenNotActive" fill="hold" evtFilter="cancelBubble" nodeType="interactiveSeq">
                <p:stCondLst>
                  <p:cond evt="onClick" delay="0">
                    <p:tgtEl>
                      <p:spTgt spid="47"/>
                    </p:tgtEl>
                  </p:cond>
                </p:stCondLst>
                <p:endSync evt="end" delay="0">
                  <p:rtn val="all"/>
                </p:endSync>
                <p:childTnLst>
                  <p:par>
                    <p:cTn id="73" fill="hold">
                      <p:stCondLst>
                        <p:cond delay="0"/>
                      </p:stCondLst>
                      <p:childTnLst>
                        <p:par>
                          <p:cTn id="74" fill="hold">
                            <p:stCondLst>
                              <p:cond delay="0"/>
                            </p:stCondLst>
                            <p:childTnLst>
                              <p:par>
                                <p:cTn id="75" presetID="23" presetClass="entr" presetSubtype="16" fill="hold" nodeType="click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p:cTn id="77" dur="250" fill="hold"/>
                                        <p:tgtEl>
                                          <p:spTgt spid="55"/>
                                        </p:tgtEl>
                                        <p:attrNameLst>
                                          <p:attrName>ppt_w</p:attrName>
                                        </p:attrNameLst>
                                      </p:cBhvr>
                                      <p:tavLst>
                                        <p:tav tm="0">
                                          <p:val>
                                            <p:fltVal val="0"/>
                                          </p:val>
                                        </p:tav>
                                        <p:tav tm="100000">
                                          <p:val>
                                            <p:strVal val="#ppt_w"/>
                                          </p:val>
                                        </p:tav>
                                      </p:tavLst>
                                    </p:anim>
                                    <p:anim calcmode="lin" valueType="num">
                                      <p:cBhvr>
                                        <p:cTn id="78" dur="250" fill="hold"/>
                                        <p:tgtEl>
                                          <p:spTgt spid="55"/>
                                        </p:tgtEl>
                                        <p:attrNameLst>
                                          <p:attrName>ppt_h</p:attrName>
                                        </p:attrNameLst>
                                      </p:cBhvr>
                                      <p:tavLst>
                                        <p:tav tm="0">
                                          <p:val>
                                            <p:fltVal val="0"/>
                                          </p:val>
                                        </p:tav>
                                        <p:tav tm="100000">
                                          <p:val>
                                            <p:strVal val="#ppt_h"/>
                                          </p:val>
                                        </p:tav>
                                      </p:tavLst>
                                    </p:anim>
                                  </p:childTnLst>
                                </p:cTn>
                              </p:par>
                              <p:par>
                                <p:cTn id="79" presetID="1" presetClass="mediacall" presetSubtype="0" fill="hold" nodeType="withEffect">
                                  <p:stCondLst>
                                    <p:cond delay="0"/>
                                  </p:stCondLst>
                                  <p:childTnLst>
                                    <p:cmd type="call" cmd="playFrom(0.0)">
                                      <p:cBhvr>
                                        <p:cTn id="80" dur="1009" fill="hold"/>
                                        <p:tgtEl>
                                          <p:spTgt spid="7"/>
                                        </p:tgtEl>
                                      </p:cBhvr>
                                    </p:cmd>
                                  </p:childTnLst>
                                </p:cTn>
                              </p:par>
                            </p:childTnLst>
                          </p:cTn>
                        </p:par>
                      </p:childTnLst>
                    </p:cTn>
                  </p:par>
                </p:childTnLst>
              </p:cTn>
              <p:nextCondLst>
                <p:cond evt="onClick" delay="0">
                  <p:tgtEl>
                    <p:spTgt spid="47"/>
                  </p:tgtEl>
                </p:cond>
              </p:nextCondLst>
            </p:seq>
            <p:seq concurrent="1" nextAc="seek">
              <p:cTn id="81" restart="whenNotActive" fill="hold" evtFilter="cancelBubble" nodeType="interactiveSeq">
                <p:stCondLst>
                  <p:cond evt="onClick" delay="0">
                    <p:tgtEl>
                      <p:spTgt spid="50"/>
                    </p:tgtEl>
                  </p:cond>
                </p:stCondLst>
                <p:endSync evt="end" delay="0">
                  <p:rtn val="all"/>
                </p:endSync>
                <p:childTnLst>
                  <p:par>
                    <p:cTn id="82" fill="hold">
                      <p:stCondLst>
                        <p:cond delay="0"/>
                      </p:stCondLst>
                      <p:childTnLst>
                        <p:par>
                          <p:cTn id="83" fill="hold">
                            <p:stCondLst>
                              <p:cond delay="0"/>
                            </p:stCondLst>
                            <p:childTnLst>
                              <p:par>
                                <p:cTn id="84" presetID="23" presetClass="entr" presetSubtype="16" fill="hold" nodeType="click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250" fill="hold"/>
                                        <p:tgtEl>
                                          <p:spTgt spid="54"/>
                                        </p:tgtEl>
                                        <p:attrNameLst>
                                          <p:attrName>ppt_w</p:attrName>
                                        </p:attrNameLst>
                                      </p:cBhvr>
                                      <p:tavLst>
                                        <p:tav tm="0">
                                          <p:val>
                                            <p:fltVal val="0"/>
                                          </p:val>
                                        </p:tav>
                                        <p:tav tm="100000">
                                          <p:val>
                                            <p:strVal val="#ppt_w"/>
                                          </p:val>
                                        </p:tav>
                                      </p:tavLst>
                                    </p:anim>
                                    <p:anim calcmode="lin" valueType="num">
                                      <p:cBhvr>
                                        <p:cTn id="87" dur="250" fill="hold"/>
                                        <p:tgtEl>
                                          <p:spTgt spid="54"/>
                                        </p:tgtEl>
                                        <p:attrNameLst>
                                          <p:attrName>ppt_h</p:attrName>
                                        </p:attrNameLst>
                                      </p:cBhvr>
                                      <p:tavLst>
                                        <p:tav tm="0">
                                          <p:val>
                                            <p:fltVal val="0"/>
                                          </p:val>
                                        </p:tav>
                                        <p:tav tm="100000">
                                          <p:val>
                                            <p:strVal val="#ppt_h"/>
                                          </p:val>
                                        </p:tav>
                                      </p:tavLst>
                                    </p:anim>
                                  </p:childTnLst>
                                </p:cTn>
                              </p:par>
                              <p:par>
                                <p:cTn id="88" presetID="1" presetClass="mediacall" presetSubtype="0" fill="hold" nodeType="withEffect">
                                  <p:stCondLst>
                                    <p:cond delay="0"/>
                                  </p:stCondLst>
                                  <p:childTnLst>
                                    <p:cmd type="call" cmd="playFrom(0.0)">
                                      <p:cBhvr>
                                        <p:cTn id="89" dur="1009" fill="hold"/>
                                        <p:tgtEl>
                                          <p:spTgt spid="4"/>
                                        </p:tgtEl>
                                      </p:cBhvr>
                                    </p:cmd>
                                  </p:childTnLst>
                                </p:cTn>
                              </p:par>
                            </p:childTnLst>
                          </p:cTn>
                        </p:par>
                      </p:childTnLst>
                    </p:cTn>
                  </p:par>
                </p:childTnLst>
              </p:cTn>
              <p:nextCondLst>
                <p:cond evt="onClick" delay="0">
                  <p:tgtEl>
                    <p:spTgt spid="50"/>
                  </p:tgtEl>
                </p:cond>
              </p:nextCondLst>
            </p:seq>
            <p:seq concurrent="1" nextAc="seek">
              <p:cTn id="90" restart="whenNotActive" fill="hold" evtFilter="cancelBubble" nodeType="interactiveSeq">
                <p:stCondLst>
                  <p:cond evt="onClick" delay="0">
                    <p:tgtEl>
                      <p:spTgt spid="48"/>
                    </p:tgtEl>
                  </p:cond>
                </p:stCondLst>
                <p:endSync evt="end" delay="0">
                  <p:rtn val="all"/>
                </p:endSync>
                <p:childTnLst>
                  <p:par>
                    <p:cTn id="91" fill="hold">
                      <p:stCondLst>
                        <p:cond delay="0"/>
                      </p:stCondLst>
                      <p:childTnLst>
                        <p:par>
                          <p:cTn id="92" fill="hold">
                            <p:stCondLst>
                              <p:cond delay="0"/>
                            </p:stCondLst>
                            <p:childTnLst>
                              <p:par>
                                <p:cTn id="93" presetID="23" presetClass="entr" presetSubtype="16" fill="hold" nodeType="click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250" fill="hold"/>
                                        <p:tgtEl>
                                          <p:spTgt spid="25"/>
                                        </p:tgtEl>
                                        <p:attrNameLst>
                                          <p:attrName>ppt_w</p:attrName>
                                        </p:attrNameLst>
                                      </p:cBhvr>
                                      <p:tavLst>
                                        <p:tav tm="0">
                                          <p:val>
                                            <p:fltVal val="0"/>
                                          </p:val>
                                        </p:tav>
                                        <p:tav tm="100000">
                                          <p:val>
                                            <p:strVal val="#ppt_w"/>
                                          </p:val>
                                        </p:tav>
                                      </p:tavLst>
                                    </p:anim>
                                    <p:anim calcmode="lin" valueType="num">
                                      <p:cBhvr>
                                        <p:cTn id="96" dur="250" fill="hold"/>
                                        <p:tgtEl>
                                          <p:spTgt spid="25"/>
                                        </p:tgtEl>
                                        <p:attrNameLst>
                                          <p:attrName>ppt_h</p:attrName>
                                        </p:attrNameLst>
                                      </p:cBhvr>
                                      <p:tavLst>
                                        <p:tav tm="0">
                                          <p:val>
                                            <p:fltVal val="0"/>
                                          </p:val>
                                        </p:tav>
                                        <p:tav tm="100000">
                                          <p:val>
                                            <p:strVal val="#ppt_h"/>
                                          </p:val>
                                        </p:tav>
                                      </p:tavLst>
                                    </p:anim>
                                  </p:childTnLst>
                                </p:cTn>
                              </p:par>
                              <p:par>
                                <p:cTn id="97" presetID="1" presetClass="mediacall" presetSubtype="0" fill="hold" nodeType="withEffect">
                                  <p:stCondLst>
                                    <p:cond delay="0"/>
                                  </p:stCondLst>
                                  <p:childTnLst>
                                    <p:cmd type="call" cmd="playFrom(0.0)">
                                      <p:cBhvr>
                                        <p:cTn id="98" dur="1009" fill="hold"/>
                                        <p:tgtEl>
                                          <p:spTgt spid="8"/>
                                        </p:tgtEl>
                                      </p:cBhvr>
                                    </p:cmd>
                                  </p:childTnLst>
                                </p:cTn>
                              </p:par>
                            </p:childTnLst>
                          </p:cTn>
                        </p:par>
                      </p:childTnLst>
                    </p:cTn>
                  </p:par>
                </p:childTnLst>
              </p:cTn>
              <p:nextCondLst>
                <p:cond evt="onClick" delay="0">
                  <p:tgtEl>
                    <p:spTgt spid="48"/>
                  </p:tgtEl>
                </p:cond>
              </p:nextCondLst>
            </p:seq>
          </p:childTnLst>
        </p:cTn>
      </p:par>
    </p:tnLst>
    <p:bldLst>
      <p:bldP spid="37" grpId="0"/>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DDE3"/>
        </a:solidFill>
        <a:effectLst/>
      </p:bgPr>
    </p:bg>
    <p:spTree>
      <p:nvGrpSpPr>
        <p:cNvPr id="1" name=""/>
        <p:cNvGrpSpPr/>
        <p:nvPr/>
      </p:nvGrpSpPr>
      <p:grpSpPr>
        <a:xfrm>
          <a:off x="0" y="0"/>
          <a:ext cx="0" cy="0"/>
          <a:chOff x="0" y="0"/>
          <a:chExt cx="0" cy="0"/>
        </a:xfrm>
      </p:grpSpPr>
      <p:grpSp>
        <p:nvGrpSpPr>
          <p:cNvPr id="2" name="Group 2"/>
          <p:cNvGrpSpPr/>
          <p:nvPr/>
        </p:nvGrpSpPr>
        <p:grpSpPr>
          <a:xfrm>
            <a:off x="2002304" y="685800"/>
            <a:ext cx="8187393" cy="4491297"/>
            <a:chOff x="0" y="0"/>
            <a:chExt cx="3234526" cy="1774339"/>
          </a:xfrm>
        </p:grpSpPr>
        <p:sp>
          <p:nvSpPr>
            <p:cNvPr id="3" name="Freeform 3"/>
            <p:cNvSpPr/>
            <p:nvPr/>
          </p:nvSpPr>
          <p:spPr>
            <a:xfrm>
              <a:off x="0" y="0"/>
              <a:ext cx="3234526" cy="1774339"/>
            </a:xfrm>
            <a:custGeom>
              <a:avLst/>
              <a:gdLst/>
              <a:ahLst/>
              <a:cxnLst/>
              <a:rect l="l" t="t" r="r" b="b"/>
              <a:pathLst>
                <a:path w="3234526" h="1774339">
                  <a:moveTo>
                    <a:pt x="50431" y="0"/>
                  </a:moveTo>
                  <a:lnTo>
                    <a:pt x="3184094" y="0"/>
                  </a:lnTo>
                  <a:cubicBezTo>
                    <a:pt x="3211947" y="0"/>
                    <a:pt x="3234526" y="22579"/>
                    <a:pt x="3234526" y="50431"/>
                  </a:cubicBezTo>
                  <a:lnTo>
                    <a:pt x="3234526" y="1723908"/>
                  </a:lnTo>
                  <a:cubicBezTo>
                    <a:pt x="3234526" y="1751761"/>
                    <a:pt x="3211947" y="1774339"/>
                    <a:pt x="3184094" y="1774339"/>
                  </a:cubicBezTo>
                  <a:lnTo>
                    <a:pt x="50431" y="1774339"/>
                  </a:lnTo>
                  <a:cubicBezTo>
                    <a:pt x="22579" y="1774339"/>
                    <a:pt x="0" y="1751761"/>
                    <a:pt x="0" y="1723908"/>
                  </a:cubicBezTo>
                  <a:lnTo>
                    <a:pt x="0" y="50431"/>
                  </a:lnTo>
                  <a:cubicBezTo>
                    <a:pt x="0" y="22579"/>
                    <a:pt x="22579" y="0"/>
                    <a:pt x="50431" y="0"/>
                  </a:cubicBezTo>
                  <a:close/>
                </a:path>
              </a:pathLst>
            </a:custGeom>
            <a:solidFill>
              <a:srgbClr val="FFFFFF"/>
            </a:solidFill>
          </p:spPr>
          <p:txBody>
            <a:bodyPr/>
            <a:lstStyle/>
            <a:p>
              <a:pPr defTabSz="609630"/>
              <a:endParaRPr lang="en-US" sz="1200">
                <a:solidFill>
                  <a:prstClr val="black"/>
                </a:solidFill>
                <a:latin typeface="Calibri"/>
              </a:endParaRPr>
            </a:p>
          </p:txBody>
        </p:sp>
        <p:sp>
          <p:nvSpPr>
            <p:cNvPr id="4" name="TextBox 4"/>
            <p:cNvSpPr txBox="1"/>
            <p:nvPr/>
          </p:nvSpPr>
          <p:spPr>
            <a:xfrm>
              <a:off x="0" y="-38100"/>
              <a:ext cx="3234526" cy="181243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6" name="Group 6"/>
          <p:cNvGrpSpPr/>
          <p:nvPr/>
        </p:nvGrpSpPr>
        <p:grpSpPr>
          <a:xfrm>
            <a:off x="0" y="6117429"/>
            <a:ext cx="12192000" cy="1873108"/>
            <a:chOff x="0" y="0"/>
            <a:chExt cx="4816593" cy="739993"/>
          </a:xfrm>
        </p:grpSpPr>
        <p:sp>
          <p:nvSpPr>
            <p:cNvPr id="7" name="Freeform 7"/>
            <p:cNvSpPr/>
            <p:nvPr/>
          </p:nvSpPr>
          <p:spPr>
            <a:xfrm>
              <a:off x="0" y="0"/>
              <a:ext cx="4816592" cy="739993"/>
            </a:xfrm>
            <a:custGeom>
              <a:avLst/>
              <a:gdLst/>
              <a:ahLst/>
              <a:cxnLst/>
              <a:rect l="l" t="t" r="r" b="b"/>
              <a:pathLst>
                <a:path w="4816592" h="739993">
                  <a:moveTo>
                    <a:pt x="33867" y="0"/>
                  </a:moveTo>
                  <a:lnTo>
                    <a:pt x="4782726" y="0"/>
                  </a:lnTo>
                  <a:cubicBezTo>
                    <a:pt x="4791708" y="0"/>
                    <a:pt x="4800322" y="3568"/>
                    <a:pt x="4806673" y="9919"/>
                  </a:cubicBezTo>
                  <a:cubicBezTo>
                    <a:pt x="4813024" y="16271"/>
                    <a:pt x="4816592" y="24885"/>
                    <a:pt x="4816592" y="33867"/>
                  </a:cubicBezTo>
                  <a:lnTo>
                    <a:pt x="4816592" y="706127"/>
                  </a:lnTo>
                  <a:cubicBezTo>
                    <a:pt x="4816592" y="724831"/>
                    <a:pt x="4801430" y="739993"/>
                    <a:pt x="4782726" y="739993"/>
                  </a:cubicBezTo>
                  <a:lnTo>
                    <a:pt x="33867" y="739993"/>
                  </a:lnTo>
                  <a:cubicBezTo>
                    <a:pt x="15163" y="739993"/>
                    <a:pt x="0" y="724831"/>
                    <a:pt x="0" y="706127"/>
                  </a:cubicBezTo>
                  <a:lnTo>
                    <a:pt x="0" y="33867"/>
                  </a:lnTo>
                  <a:cubicBezTo>
                    <a:pt x="0" y="15163"/>
                    <a:pt x="15163" y="0"/>
                    <a:pt x="33867" y="0"/>
                  </a:cubicBezTo>
                  <a:close/>
                </a:path>
              </a:pathLst>
            </a:custGeom>
            <a:solidFill>
              <a:srgbClr val="DC5C6A"/>
            </a:solidFill>
          </p:spPr>
          <p:txBody>
            <a:bodyPr/>
            <a:lstStyle/>
            <a:p>
              <a:pPr defTabSz="609630"/>
              <a:endParaRPr lang="en-US" sz="1200">
                <a:solidFill>
                  <a:prstClr val="black"/>
                </a:solidFill>
                <a:latin typeface="Calibri"/>
              </a:endParaRPr>
            </a:p>
          </p:txBody>
        </p:sp>
        <p:sp>
          <p:nvSpPr>
            <p:cNvPr id="8" name="TextBox 8"/>
            <p:cNvSpPr txBox="1"/>
            <p:nvPr/>
          </p:nvSpPr>
          <p:spPr>
            <a:xfrm>
              <a:off x="0" y="-38100"/>
              <a:ext cx="4816593" cy="77809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9" name="Freeform 9"/>
          <p:cNvSpPr/>
          <p:nvPr/>
        </p:nvSpPr>
        <p:spPr>
          <a:xfrm flipH="1">
            <a:off x="8605960" y="2626304"/>
            <a:ext cx="2900241" cy="3650188"/>
          </a:xfrm>
          <a:custGeom>
            <a:avLst/>
            <a:gdLst/>
            <a:ahLst/>
            <a:cxnLst/>
            <a:rect l="l" t="t" r="r" b="b"/>
            <a:pathLst>
              <a:path w="4350361" h="5475282">
                <a:moveTo>
                  <a:pt x="4350361" y="0"/>
                </a:moveTo>
                <a:lnTo>
                  <a:pt x="0" y="0"/>
                </a:lnTo>
                <a:lnTo>
                  <a:pt x="0" y="5475282"/>
                </a:lnTo>
                <a:lnTo>
                  <a:pt x="4350361" y="5475282"/>
                </a:lnTo>
                <a:lnTo>
                  <a:pt x="435036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rot="-557310">
            <a:off x="9795404" y="1089945"/>
            <a:ext cx="997331" cy="1189875"/>
          </a:xfrm>
          <a:custGeom>
            <a:avLst/>
            <a:gdLst/>
            <a:ahLst/>
            <a:cxnLst/>
            <a:rect l="l" t="t" r="r" b="b"/>
            <a:pathLst>
              <a:path w="1495997" h="1784812">
                <a:moveTo>
                  <a:pt x="0" y="0"/>
                </a:moveTo>
                <a:lnTo>
                  <a:pt x="1495997" y="0"/>
                </a:lnTo>
                <a:lnTo>
                  <a:pt x="1495997" y="1784812"/>
                </a:lnTo>
                <a:lnTo>
                  <a:pt x="0" y="17848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flipH="1">
            <a:off x="685801" y="3798964"/>
            <a:ext cx="3355475" cy="2373237"/>
          </a:xfrm>
          <a:custGeom>
            <a:avLst/>
            <a:gdLst/>
            <a:ahLst/>
            <a:cxnLst/>
            <a:rect l="l" t="t" r="r" b="b"/>
            <a:pathLst>
              <a:path w="5033213" h="3559855">
                <a:moveTo>
                  <a:pt x="5033213" y="0"/>
                </a:moveTo>
                <a:lnTo>
                  <a:pt x="0" y="0"/>
                </a:lnTo>
                <a:lnTo>
                  <a:pt x="0" y="3559855"/>
                </a:lnTo>
                <a:lnTo>
                  <a:pt x="5033213" y="3559855"/>
                </a:lnTo>
                <a:lnTo>
                  <a:pt x="503321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15" name="Freeform 15"/>
          <p:cNvSpPr/>
          <p:nvPr/>
        </p:nvSpPr>
        <p:spPr>
          <a:xfrm rot="435623">
            <a:off x="1142483" y="1119972"/>
            <a:ext cx="1285683" cy="998158"/>
          </a:xfrm>
          <a:custGeom>
            <a:avLst/>
            <a:gdLst/>
            <a:ahLst/>
            <a:cxnLst/>
            <a:rect l="l" t="t" r="r" b="b"/>
            <a:pathLst>
              <a:path w="1928525" h="1497237">
                <a:moveTo>
                  <a:pt x="0" y="0"/>
                </a:moveTo>
                <a:lnTo>
                  <a:pt x="1928525" y="0"/>
                </a:lnTo>
                <a:lnTo>
                  <a:pt x="1928525" y="1497236"/>
                </a:lnTo>
                <a:lnTo>
                  <a:pt x="0" y="14972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a:off x="11099321" y="-754380"/>
            <a:ext cx="1902448" cy="2048790"/>
          </a:xfrm>
          <a:custGeom>
            <a:avLst/>
            <a:gdLst/>
            <a:ahLst/>
            <a:cxnLst/>
            <a:rect l="l" t="t" r="r" b="b"/>
            <a:pathLst>
              <a:path w="2853672" h="3073185">
                <a:moveTo>
                  <a:pt x="0" y="0"/>
                </a:moveTo>
                <a:lnTo>
                  <a:pt x="2853672" y="0"/>
                </a:lnTo>
                <a:lnTo>
                  <a:pt x="2853672" y="3073185"/>
                </a:lnTo>
                <a:lnTo>
                  <a:pt x="0" y="3073185"/>
                </a:lnTo>
                <a:lnTo>
                  <a:pt x="0" y="0"/>
                </a:lnTo>
                <a:close/>
              </a:path>
            </a:pathLst>
          </a:custGeom>
          <a:blipFill>
            <a:blip r:embed="rId10">
              <a:extLst>
                <a:ext uri="{96DAC541-7B7A-43D3-8B79-37D633B846F1}">
                  <asvg:svgBlip xmlns:asvg="http://schemas.microsoft.com/office/drawing/2016/SVG/main" r:embed="rId11"/>
                </a:ext>
              </a:extLst>
            </a:blip>
            <a:stretch>
              <a:fillRect l="-201884" t="-35465" r="-335790" b="-529166"/>
            </a:stretch>
          </a:blipFill>
        </p:spPr>
        <p:txBody>
          <a:bodyPr/>
          <a:lstStyle/>
          <a:p>
            <a:pPr defTabSz="609630"/>
            <a:endParaRPr lang="en-US" sz="1200">
              <a:solidFill>
                <a:prstClr val="black"/>
              </a:solidFill>
              <a:latin typeface="Calibri"/>
            </a:endParaRPr>
          </a:p>
        </p:txBody>
      </p:sp>
      <p:sp>
        <p:nvSpPr>
          <p:cNvPr id="17" name="Freeform 17"/>
          <p:cNvSpPr/>
          <p:nvPr/>
        </p:nvSpPr>
        <p:spPr>
          <a:xfrm>
            <a:off x="-809769" y="2124210"/>
            <a:ext cx="1619537" cy="1744117"/>
          </a:xfrm>
          <a:custGeom>
            <a:avLst/>
            <a:gdLst/>
            <a:ahLst/>
            <a:cxnLst/>
            <a:rect l="l" t="t" r="r" b="b"/>
            <a:pathLst>
              <a:path w="2429306" h="2616176">
                <a:moveTo>
                  <a:pt x="0" y="0"/>
                </a:moveTo>
                <a:lnTo>
                  <a:pt x="2429306" y="0"/>
                </a:lnTo>
                <a:lnTo>
                  <a:pt x="2429306" y="2616175"/>
                </a:lnTo>
                <a:lnTo>
                  <a:pt x="0" y="2616175"/>
                </a:lnTo>
                <a:lnTo>
                  <a:pt x="0" y="0"/>
                </a:lnTo>
                <a:close/>
              </a:path>
            </a:pathLst>
          </a:custGeom>
          <a:blipFill>
            <a:blip r:embed="rId10">
              <a:extLst>
                <a:ext uri="{96DAC541-7B7A-43D3-8B79-37D633B846F1}">
                  <asvg:svgBlip xmlns:asvg="http://schemas.microsoft.com/office/drawing/2016/SVG/main" r:embed="rId11"/>
                </a:ext>
              </a:extLst>
            </a:blip>
            <a:stretch>
              <a:fillRect l="-201884" t="-35465" r="-335790" b="-529166"/>
            </a:stretch>
          </a:blipFill>
        </p:spPr>
        <p:txBody>
          <a:bodyPr/>
          <a:lstStyle/>
          <a:p>
            <a:pPr defTabSz="609630"/>
            <a:endParaRPr lang="en-US" sz="1200">
              <a:solidFill>
                <a:prstClr val="black"/>
              </a:solidFill>
              <a:latin typeface="Calibri"/>
            </a:endParaRPr>
          </a:p>
        </p:txBody>
      </p:sp>
      <p:pic>
        <p:nvPicPr>
          <p:cNvPr id="19" name="Picture 18">
            <a:extLst>
              <a:ext uri="{FF2B5EF4-FFF2-40B4-BE49-F238E27FC236}">
                <a16:creationId xmlns:a16="http://schemas.microsoft.com/office/drawing/2014/main" id="{57021B11-19B7-33CF-15EC-E432E380DE40}"/>
              </a:ext>
            </a:extLst>
          </p:cNvPr>
          <p:cNvPicPr>
            <a:picLocks noChangeAspect="1"/>
          </p:cNvPicPr>
          <p:nvPr/>
        </p:nvPicPr>
        <p:blipFill>
          <a:blip r:embed="rId12"/>
          <a:stretch>
            <a:fillRect/>
          </a:stretch>
        </p:blipFill>
        <p:spPr>
          <a:xfrm>
            <a:off x="4800196" y="410365"/>
            <a:ext cx="2761727" cy="1188823"/>
          </a:xfrm>
          <a:prstGeom prst="rect">
            <a:avLst/>
          </a:prstGeom>
        </p:spPr>
      </p:pic>
      <p:pic>
        <p:nvPicPr>
          <p:cNvPr id="20" name="Picture 19">
            <a:extLst>
              <a:ext uri="{FF2B5EF4-FFF2-40B4-BE49-F238E27FC236}">
                <a16:creationId xmlns:a16="http://schemas.microsoft.com/office/drawing/2014/main" id="{3D7E41AE-EFFA-4896-DCC5-01205342B82A}"/>
              </a:ext>
            </a:extLst>
          </p:cNvPr>
          <p:cNvPicPr>
            <a:picLocks noChangeAspect="1"/>
          </p:cNvPicPr>
          <p:nvPr/>
        </p:nvPicPr>
        <p:blipFill>
          <a:blip r:embed="rId13"/>
          <a:stretch>
            <a:fillRect/>
          </a:stretch>
        </p:blipFill>
        <p:spPr>
          <a:xfrm>
            <a:off x="2052083" y="1873918"/>
            <a:ext cx="8336921" cy="1724128"/>
          </a:xfrm>
          <a:prstGeom prst="rect">
            <a:avLst/>
          </a:prstGeom>
        </p:spPr>
      </p:pic>
      <p:sp>
        <p:nvSpPr>
          <p:cNvPr id="21" name="TextBox 20">
            <a:extLst>
              <a:ext uri="{FF2B5EF4-FFF2-40B4-BE49-F238E27FC236}">
                <a16:creationId xmlns:a16="http://schemas.microsoft.com/office/drawing/2014/main" id="{28422D5C-90A8-F9EC-75C5-A64BBC090EF8}"/>
              </a:ext>
            </a:extLst>
          </p:cNvPr>
          <p:cNvSpPr txBox="1"/>
          <p:nvPr/>
        </p:nvSpPr>
        <p:spPr>
          <a:xfrm>
            <a:off x="5302411" y="3370752"/>
            <a:ext cx="2623930" cy="646331"/>
          </a:xfrm>
          <a:prstGeom prst="rect">
            <a:avLst/>
          </a:prstGeom>
          <a:noFill/>
        </p:spPr>
        <p:txBody>
          <a:bodyPr wrap="square" rtlCol="0">
            <a:spAutoFit/>
          </a:bodyPr>
          <a:lstStyle/>
          <a:p>
            <a:r>
              <a:rPr lang="en-US" sz="3600" b="1" dirty="0">
                <a:solidFill>
                  <a:srgbClr val="002060"/>
                </a:solidFill>
                <a:latin typeface="Cambria" panose="02040503050406030204" pitchFamily="18" charset="0"/>
                <a:ea typeface="Cambria" panose="02040503050406030204" pitchFamily="18" charset="0"/>
              </a:rPr>
              <a:t>(</a:t>
            </a:r>
            <a:r>
              <a:rPr lang="en-US" sz="3600" b="1" dirty="0" err="1">
                <a:solidFill>
                  <a:srgbClr val="002060"/>
                </a:solidFill>
                <a:latin typeface="Cambria" panose="02040503050406030204" pitchFamily="18" charset="0"/>
                <a:ea typeface="Cambria" panose="02040503050406030204" pitchFamily="18" charset="0"/>
              </a:rPr>
              <a:t>Tiết</a:t>
            </a:r>
            <a:r>
              <a:rPr lang="en-US" sz="3600" b="1" dirty="0">
                <a:solidFill>
                  <a:srgbClr val="002060"/>
                </a:solidFill>
                <a:latin typeface="Cambria" panose="02040503050406030204" pitchFamily="18" charset="0"/>
                <a:ea typeface="Cambria" panose="02040503050406030204" pitchFamily="18" charset="0"/>
              </a:rPr>
              <a: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DDE3"/>
        </a:solidFill>
        <a:effectLst/>
      </p:bgPr>
    </p:bg>
    <p:spTree>
      <p:nvGrpSpPr>
        <p:cNvPr id="1" name="">
          <a:extLst>
            <a:ext uri="{FF2B5EF4-FFF2-40B4-BE49-F238E27FC236}">
              <a16:creationId xmlns:a16="http://schemas.microsoft.com/office/drawing/2014/main" id="{6968440C-0AB2-8114-EA56-EB4CB89B908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D349859-B2E2-5AF6-BBBB-5B03A5AA5057}"/>
              </a:ext>
            </a:extLst>
          </p:cNvPr>
          <p:cNvGrpSpPr/>
          <p:nvPr/>
        </p:nvGrpSpPr>
        <p:grpSpPr>
          <a:xfrm>
            <a:off x="1717064" y="931989"/>
            <a:ext cx="10359788" cy="3677226"/>
            <a:chOff x="0" y="-38100"/>
            <a:chExt cx="4092756" cy="1452731"/>
          </a:xfrm>
        </p:grpSpPr>
        <p:sp>
          <p:nvSpPr>
            <p:cNvPr id="3" name="Freeform 3">
              <a:extLst>
                <a:ext uri="{FF2B5EF4-FFF2-40B4-BE49-F238E27FC236}">
                  <a16:creationId xmlns:a16="http://schemas.microsoft.com/office/drawing/2014/main" id="{09EA632B-4F46-83DE-8E2A-BFB1CF31C2D4}"/>
                </a:ext>
              </a:extLst>
            </p:cNvPr>
            <p:cNvSpPr/>
            <p:nvPr/>
          </p:nvSpPr>
          <p:spPr>
            <a:xfrm>
              <a:off x="0" y="0"/>
              <a:ext cx="4092756" cy="1414631"/>
            </a:xfrm>
            <a:custGeom>
              <a:avLst/>
              <a:gdLst/>
              <a:ahLst/>
              <a:cxnLst/>
              <a:rect l="l" t="t" r="r" b="b"/>
              <a:pathLst>
                <a:path w="4092756" h="1414631">
                  <a:moveTo>
                    <a:pt x="39856" y="0"/>
                  </a:moveTo>
                  <a:lnTo>
                    <a:pt x="4052900" y="0"/>
                  </a:lnTo>
                  <a:cubicBezTo>
                    <a:pt x="4074911" y="0"/>
                    <a:pt x="4092756" y="17844"/>
                    <a:pt x="4092756" y="39856"/>
                  </a:cubicBezTo>
                  <a:lnTo>
                    <a:pt x="4092756" y="1374775"/>
                  </a:lnTo>
                  <a:cubicBezTo>
                    <a:pt x="4092756" y="1385345"/>
                    <a:pt x="4088557" y="1395483"/>
                    <a:pt x="4081082" y="1402957"/>
                  </a:cubicBezTo>
                  <a:cubicBezTo>
                    <a:pt x="4073608" y="1410432"/>
                    <a:pt x="4063470" y="1414631"/>
                    <a:pt x="4052900" y="1414631"/>
                  </a:cubicBezTo>
                  <a:lnTo>
                    <a:pt x="39856" y="1414631"/>
                  </a:lnTo>
                  <a:cubicBezTo>
                    <a:pt x="17844" y="1414631"/>
                    <a:pt x="0" y="1396787"/>
                    <a:pt x="0" y="1374775"/>
                  </a:cubicBezTo>
                  <a:lnTo>
                    <a:pt x="0" y="39856"/>
                  </a:lnTo>
                  <a:cubicBezTo>
                    <a:pt x="0" y="17844"/>
                    <a:pt x="17844" y="0"/>
                    <a:pt x="39856" y="0"/>
                  </a:cubicBezTo>
                  <a:close/>
                </a:path>
              </a:pathLst>
            </a:custGeom>
            <a:solidFill>
              <a:srgbClr val="FFFFFF"/>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59CE9B8E-E74C-F84F-EDB9-F5D2C2144432}"/>
                </a:ext>
              </a:extLst>
            </p:cNvPr>
            <p:cNvSpPr txBox="1"/>
            <p:nvPr/>
          </p:nvSpPr>
          <p:spPr>
            <a:xfrm>
              <a:off x="0" y="-38100"/>
              <a:ext cx="4092756" cy="1452731"/>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a:extLst>
              <a:ext uri="{FF2B5EF4-FFF2-40B4-BE49-F238E27FC236}">
                <a16:creationId xmlns:a16="http://schemas.microsoft.com/office/drawing/2014/main" id="{06BEAEE6-03EA-E04E-112B-DC84FA182C92}"/>
              </a:ext>
            </a:extLst>
          </p:cNvPr>
          <p:cNvGrpSpPr/>
          <p:nvPr/>
        </p:nvGrpSpPr>
        <p:grpSpPr>
          <a:xfrm>
            <a:off x="-517556" y="508480"/>
            <a:ext cx="3793535" cy="6349521"/>
            <a:chOff x="0" y="0"/>
            <a:chExt cx="7587070" cy="12699041"/>
          </a:xfrm>
        </p:grpSpPr>
        <p:sp>
          <p:nvSpPr>
            <p:cNvPr id="10" name="Freeform 10">
              <a:extLst>
                <a:ext uri="{FF2B5EF4-FFF2-40B4-BE49-F238E27FC236}">
                  <a16:creationId xmlns:a16="http://schemas.microsoft.com/office/drawing/2014/main" id="{24812195-0DB3-A8C5-AAFC-A54BD3E9E683}"/>
                </a:ext>
              </a:extLst>
            </p:cNvPr>
            <p:cNvSpPr/>
            <p:nvPr/>
          </p:nvSpPr>
          <p:spPr>
            <a:xfrm flipH="1">
              <a:off x="0" y="0"/>
              <a:ext cx="7334702" cy="12699041"/>
            </a:xfrm>
            <a:custGeom>
              <a:avLst/>
              <a:gdLst/>
              <a:ahLst/>
              <a:cxnLst/>
              <a:rect l="l" t="t" r="r" b="b"/>
              <a:pathLst>
                <a:path w="7334702" h="12699041">
                  <a:moveTo>
                    <a:pt x="7334702" y="0"/>
                  </a:moveTo>
                  <a:lnTo>
                    <a:pt x="0" y="0"/>
                  </a:lnTo>
                  <a:lnTo>
                    <a:pt x="0" y="12699041"/>
                  </a:lnTo>
                  <a:lnTo>
                    <a:pt x="7334702" y="12699041"/>
                  </a:lnTo>
                  <a:lnTo>
                    <a:pt x="7334702" y="0"/>
                  </a:lnTo>
                  <a:close/>
                </a:path>
              </a:pathLst>
            </a:custGeom>
            <a:blipFill>
              <a:blip r:embed="rId2">
                <a:extLst>
                  <a:ext uri="{96DAC541-7B7A-43D3-8B79-37D633B846F1}">
                    <asvg:svgBlip xmlns:asvg="http://schemas.microsoft.com/office/drawing/2016/SVG/main" r:embed="rId3"/>
                  </a:ext>
                </a:extLst>
              </a:blip>
              <a:stretch>
                <a:fillRect l="-23777" r="-30471"/>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CDCA0120-0AA6-877E-751D-741C4E016A3A}"/>
                </a:ext>
              </a:extLst>
            </p:cNvPr>
            <p:cNvGrpSpPr/>
            <p:nvPr/>
          </p:nvGrpSpPr>
          <p:grpSpPr>
            <a:xfrm>
              <a:off x="5829069" y="842833"/>
              <a:ext cx="1758001" cy="2625846"/>
              <a:chOff x="0" y="0"/>
              <a:chExt cx="544168" cy="812800"/>
            </a:xfrm>
          </p:grpSpPr>
          <p:sp>
            <p:nvSpPr>
              <p:cNvPr id="12" name="Freeform 12">
                <a:extLst>
                  <a:ext uri="{FF2B5EF4-FFF2-40B4-BE49-F238E27FC236}">
                    <a16:creationId xmlns:a16="http://schemas.microsoft.com/office/drawing/2014/main" id="{8998FEA3-1DA8-8064-037D-2478BD863315}"/>
                  </a:ext>
                </a:extLst>
              </p:cNvPr>
              <p:cNvSpPr/>
              <p:nvPr/>
            </p:nvSpPr>
            <p:spPr>
              <a:xfrm>
                <a:off x="0" y="0"/>
                <a:ext cx="544168" cy="812800"/>
              </a:xfrm>
              <a:custGeom>
                <a:avLst/>
                <a:gdLst/>
                <a:ahLst/>
                <a:cxnLst/>
                <a:rect l="l" t="t" r="r" b="b"/>
                <a:pathLst>
                  <a:path w="544168" h="812800">
                    <a:moveTo>
                      <a:pt x="272084" y="0"/>
                    </a:moveTo>
                    <a:cubicBezTo>
                      <a:pt x="121816" y="0"/>
                      <a:pt x="0" y="181951"/>
                      <a:pt x="0" y="406400"/>
                    </a:cubicBezTo>
                    <a:cubicBezTo>
                      <a:pt x="0" y="630849"/>
                      <a:pt x="121816" y="812800"/>
                      <a:pt x="272084" y="812800"/>
                    </a:cubicBezTo>
                    <a:cubicBezTo>
                      <a:pt x="422352" y="812800"/>
                      <a:pt x="544168" y="630849"/>
                      <a:pt x="544168" y="406400"/>
                    </a:cubicBezTo>
                    <a:cubicBezTo>
                      <a:pt x="544168" y="181951"/>
                      <a:pt x="422352" y="0"/>
                      <a:pt x="272084" y="0"/>
                    </a:cubicBezTo>
                    <a:close/>
                  </a:path>
                </a:pathLst>
              </a:custGeom>
              <a:solidFill>
                <a:srgbClr val="FCDDE3"/>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F779BE43-DD95-AFF7-C9BD-4217B14C4387}"/>
                  </a:ext>
                </a:extLst>
              </p:cNvPr>
              <p:cNvSpPr txBox="1"/>
              <p:nvPr/>
            </p:nvSpPr>
            <p:spPr>
              <a:xfrm>
                <a:off x="51016" y="38100"/>
                <a:ext cx="442137" cy="6985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pic>
        <p:nvPicPr>
          <p:cNvPr id="6" name="Picture 5" descr="A red and white text with black background&#10;&#10;AI-generated content may be incorrect.">
            <a:extLst>
              <a:ext uri="{FF2B5EF4-FFF2-40B4-BE49-F238E27FC236}">
                <a16:creationId xmlns:a16="http://schemas.microsoft.com/office/drawing/2014/main" id="{E773C3D0-C84D-93E4-4ADA-7A0F0D834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9686" y="1939239"/>
            <a:ext cx="9326971" cy="2213978"/>
          </a:xfrm>
          <a:prstGeom prst="rect">
            <a:avLst/>
          </a:prstGeom>
        </p:spPr>
      </p:pic>
    </p:spTree>
    <p:extLst>
      <p:ext uri="{BB962C8B-B14F-4D97-AF65-F5344CB8AC3E}">
        <p14:creationId xmlns:p14="http://schemas.microsoft.com/office/powerpoint/2010/main" val="319024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220</TotalTime>
  <Words>600</Words>
  <Application>Microsoft Office PowerPoint</Application>
  <PresentationFormat>Widescreen</PresentationFormat>
  <Paragraphs>99</Paragraphs>
  <Slides>17</Slides>
  <Notes>8</Notes>
  <HiddenSlides>0</HiddenSlides>
  <MMClips>18</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等线</vt:lpstr>
      <vt:lpstr>#9Slide02 Noi dung dai</vt:lpstr>
      <vt:lpstr>Arial</vt:lpstr>
      <vt:lpstr>Calibri</vt:lpstr>
      <vt:lpstr>Cambria</vt:lpstr>
      <vt:lpstr>1_Office 主题​​</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50</cp:revision>
  <dcterms:created xsi:type="dcterms:W3CDTF">2023-08-21T07:24:04Z</dcterms:created>
  <dcterms:modified xsi:type="dcterms:W3CDTF">2025-11-16T12:16:33Z</dcterms:modified>
</cp:coreProperties>
</file>