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97" r:id="rId3"/>
    <p:sldId id="287" r:id="rId4"/>
    <p:sldId id="290" r:id="rId5"/>
    <p:sldId id="291" r:id="rId6"/>
    <p:sldId id="299" r:id="rId7"/>
    <p:sldId id="259" r:id="rId8"/>
    <p:sldId id="294" r:id="rId9"/>
    <p:sldId id="295" r:id="rId10"/>
    <p:sldId id="2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2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2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14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7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8773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65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7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2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6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5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1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7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1020-7E3A-4EC5-8A57-009BE678BB0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gif"/><Relationship Id="rId5" Type="http://schemas.openxmlformats.org/officeDocument/2006/relationships/slide" Target="slide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8228" y="170185"/>
            <a:ext cx="3855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ÁNH SAO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3760" y="1619885"/>
            <a:ext cx="8524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LĨNH VỰC PHÁT TRIỂN THẨM MĨ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6177" y="2203450"/>
            <a:ext cx="7379594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GIÁO DỤC ÂM NHẠC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VĐTN: Chú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Nghe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Dắt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TCÂN: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nhộn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LỚP:5-6 TUỔI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028647007157335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2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ạc nền trò chơi âm nhạc -)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1026" name="Picture 2" descr="Hình Nền Rèm Sân Khấu, HD và Nền Cờ đẹp màu xanh, rèm, sân khấu để Tải  Xuống Miễn Phí - Lovep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7654" y="2967335"/>
            <a:ext cx="87566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GIAI ĐIỆU THÂN QUEN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Nhạc nền trò chơi âm nhạc -)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1786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0336"/>
          </a:xfrm>
        </p:spPr>
      </p:pic>
      <p:sp>
        <p:nvSpPr>
          <p:cNvPr id="5" name="Rounded Rectangle 4"/>
          <p:cNvSpPr/>
          <p:nvPr/>
        </p:nvSpPr>
        <p:spPr>
          <a:xfrm>
            <a:off x="2408349" y="365125"/>
            <a:ext cx="7585657" cy="832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Ổn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3309870" y="1481070"/>
            <a:ext cx="6014434" cy="1700012"/>
          </a:xfrm>
          <a:prstGeom prst="down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thiệu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0" y="3139225"/>
            <a:ext cx="3617890" cy="1819141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081798" y="3203620"/>
            <a:ext cx="4082603" cy="1815921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Cloud 8"/>
          <p:cNvSpPr/>
          <p:nvPr/>
        </p:nvSpPr>
        <p:spPr>
          <a:xfrm>
            <a:off x="8628309" y="3139225"/>
            <a:ext cx="3421487" cy="1880316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con</a:t>
            </a:r>
          </a:p>
        </p:txBody>
      </p:sp>
      <p:pic>
        <p:nvPicPr>
          <p:cNvPr id="3" name="76637752281910705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980" y="5273042"/>
            <a:ext cx="744020" cy="13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ận động theo nhạc bài Chú Ếch c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1030" name="Picture 6" descr="nốt vàng của nền âm nhạc Nền hình ảnh 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2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2301" y="5525112"/>
            <a:ext cx="609600" cy="609600"/>
          </a:xfrm>
          <a:prstGeom prst="rect">
            <a:avLst/>
          </a:prstGeom>
        </p:spPr>
      </p:pic>
      <p:pic>
        <p:nvPicPr>
          <p:cNvPr id="3" name="Chú ếch con KARAOKE Nhạc thiếu nhi tuyển chọn HD 720p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2301" y="4100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9697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ận động theo nhạc bài Chú Ếch c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2050" name="Picture 2" descr="https://png.pngtree.com/background/20220717/original/pngtree-green-fresh-wind-river-frog-background-picture-image_16479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5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294043" y="609600"/>
            <a:ext cx="6400800" cy="2309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VĐTN: Chú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6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4873" y="5249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ng.pngtree.com/background/20210710/original/pngtree-summer-small-fresh-pond-frog-green-background-picture-image_10609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02000" y="584200"/>
            <a:ext cx="6197600" cy="2349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Trẻ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ận động theo nhạc bài Chú Ếch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093" y="5672071"/>
            <a:ext cx="609600" cy="609600"/>
          </a:xfrm>
          <a:prstGeom prst="rect">
            <a:avLst/>
          </a:prstGeom>
        </p:spPr>
      </p:pic>
      <p:pic>
        <p:nvPicPr>
          <p:cNvPr id="4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093" y="4790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ng.pngtree.com/background/20210710/original/pngtree-summer-small-fresh-pond-frog-green-background-picture-image_10609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2" y="0"/>
            <a:ext cx="12195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27941" y="462708"/>
            <a:ext cx="6059278" cy="1972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Trẻ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6237" y="51719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tai-hinh-nen-dep-cho-may-tinh-min-1024x6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1828800" y="3549651"/>
            <a:ext cx="609600" cy="957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AutoShape 3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 rot="-936315">
            <a:off x="9982200" y="273051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AutoShape 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 rot="-1068472">
            <a:off x="1828800" y="882651"/>
            <a:ext cx="558800" cy="9826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AutoShape 14"/>
          <p:cNvSpPr>
            <a:spLocks noEditPoints="1" noChangeArrowheads="1"/>
          </p:cNvSpPr>
          <p:nvPr/>
        </p:nvSpPr>
        <p:spPr bwMode="auto">
          <a:xfrm rot="-3170365">
            <a:off x="7886700" y="2825750"/>
            <a:ext cx="1524000" cy="1295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1828800" y="149225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AutoShape 22"/>
          <p:cNvSpPr>
            <a:spLocks noChangeArrowheads="1"/>
          </p:cNvSpPr>
          <p:nvPr/>
        </p:nvSpPr>
        <p:spPr bwMode="auto">
          <a:xfrm>
            <a:off x="3048000" y="27305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9829801" y="30924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8202" name="Picture 29" descr="AG00383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850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3"/>
          <p:cNvSpPr>
            <a:spLocks noEditPoints="1" noChangeArrowheads="1"/>
          </p:cNvSpPr>
          <p:nvPr/>
        </p:nvSpPr>
        <p:spPr bwMode="auto">
          <a:xfrm rot="-3170365">
            <a:off x="4495006" y="578644"/>
            <a:ext cx="1106488" cy="952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0834" y="1890097"/>
            <a:ext cx="61574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Dắt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ắt trâu ra đồng karaoke-Dắt trâu ra đồng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5908" y="5212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9" presetClass="entr" presetSubtype="1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2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9201 0.25301 0.18402 0.50602 0.17708 0.31389 C 0.17014 0.12176 -0.10174 -1.0324 -0.04167 -1.15277 C 0.0184 -1.27314 0.41076 -0.46064 0.5375 -0.40833 C 0.66423 -0.35601 0.82847 -0.83101 0.71875 -0.83888 C 0.60902 -0.84675 -0.07431 -0.6287 -0.12084 -0.45555 C -0.16736 -0.2824 0.2743 0.15926 0.43958 0.2 C 0.60486 0.24075 0.88923 -0.12083 0.87083 -0.21111 C 0.85243 -0.30138 0.41527 -0.21898 0.32916 -0.34166 C 0.24305 -0.46435 0.24132 -0.94629 0.35416 -0.94722 C 0.46701 -0.94814 1.02187 -0.58611 1.00625 -0.34722 C 0.99062 -0.10833 0.38472 0.34723 0.26041 0.48612 " pathEditMode="relative" rAng="0" ptsTypes="aaaaaaaaaaaA">
                                      <p:cBhvr>
                                        <p:cTn id="4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9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3" grpId="1" animBg="1"/>
      <p:bldP spid="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Vai trò của giáo dục Âm nhạc đối với trẻ Mầm non ~ GIÁO VIÊN ÂM NHẠC &amp;  NHỮNG KIẾN THỨC 4.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162"/>
            <a:ext cx="12191999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330200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nhộn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nền d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388" y="4583806"/>
            <a:ext cx="609600" cy="609600"/>
          </a:xfrm>
          <a:prstGeom prst="rect">
            <a:avLst/>
          </a:prstGeom>
        </p:spPr>
      </p:pic>
      <p:pic>
        <p:nvPicPr>
          <p:cNvPr id="5" name="♪ [Vietsub + Kara] Chú Chim Cuckoo - 布谷鸟 - Tik Tok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8661" y="4141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801</TotalTime>
  <Words>90</Words>
  <Application>Microsoft Office PowerPoint</Application>
  <PresentationFormat>Widescreen</PresentationFormat>
  <Paragraphs>22</Paragraphs>
  <Slides>10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105</cp:revision>
  <dcterms:created xsi:type="dcterms:W3CDTF">2021-12-21T13:28:00Z</dcterms:created>
  <dcterms:modified xsi:type="dcterms:W3CDTF">2023-02-28T03:55:07Z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2CEE194E7C69402CBAC2A1CE057B0D97</vt:lpwstr>
  </property>
  <property fmtid="{D5CDD505-2E9C-101B-9397-08002B2CF9AE}" pid="3" name="KSOProductBuildVer">
    <vt:lpwstr>1033-11.2.0.10443</vt:lpwstr>
  </property>
</Properties>
</file>