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7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74" r:id="rId12"/>
    <p:sldId id="265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7315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59331C-150F-EB41-940C-C6E0BD2CDE62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TRƯỜNG MẦM NON ÁNH SAO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83896E-3CF5-A2CD-106E-BAD699BDD3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83" y="1107757"/>
            <a:ext cx="1240194" cy="12559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0EBFBA-E171-8E61-FBD2-433C65B6CB4C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688DEB-9188-1762-FC3D-7295826911B4}"/>
              </a:ext>
            </a:extLst>
          </p:cNvPr>
          <p:cNvSpPr txBox="1"/>
          <p:nvPr/>
        </p:nvSpPr>
        <p:spPr>
          <a:xfrm>
            <a:off x="4646075" y="3611326"/>
            <a:ext cx="373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Đề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tài</a:t>
            </a:r>
            <a:r>
              <a:rPr lang="en-US" b="1" dirty="0">
                <a:solidFill>
                  <a:srgbClr val="FF0000"/>
                </a:solidFill>
              </a:rPr>
              <a:t>: “ </a:t>
            </a:r>
            <a:r>
              <a:rPr lang="en-US" b="1" dirty="0" err="1">
                <a:solidFill>
                  <a:srgbClr val="FF0000"/>
                </a:solidFill>
              </a:rPr>
              <a:t>Truyện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chiếc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áo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mùa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xuân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Lứa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tuổi</a:t>
            </a:r>
            <a:r>
              <a:rPr lang="en-US" b="1" dirty="0">
                <a:solidFill>
                  <a:srgbClr val="FF0000"/>
                </a:solidFill>
              </a:rPr>
              <a:t>: 24-36 </a:t>
            </a:r>
            <a:r>
              <a:rPr lang="en-US" b="1" dirty="0" err="1">
                <a:solidFill>
                  <a:srgbClr val="FF0000"/>
                </a:solidFill>
              </a:rPr>
              <a:t>tháng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Tác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giả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Nguyễn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Thị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Hòa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B22376-6FDC-CD5B-3761-F550B52D9A99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NĂM HỌC</a:t>
            </a:r>
            <a:r>
              <a:rPr lang="en-US" b="1">
                <a:solidFill>
                  <a:srgbClr val="FF0000"/>
                </a:solidFill>
              </a:rPr>
              <a:t>: 2022-2023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3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08" y="112541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nl-NL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Trẻ biết gọi tên quả bầu, quả bí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rau,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chăm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rau 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582BF-DF07-4FA9-A33D-5E67EDBDE5F2}"/>
              </a:ext>
            </a:extLst>
          </p:cNvPr>
          <p:cNvSpPr txBox="1"/>
          <p:nvPr/>
        </p:nvSpPr>
        <p:spPr>
          <a:xfrm>
            <a:off x="815926" y="1825424"/>
            <a:ext cx="3938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chua, thông qua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114</TotalTime>
  <Words>510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NGUYEN THI KIM NGAN 20190364</cp:lastModifiedBy>
  <cp:revision>15</cp:revision>
  <dcterms:created xsi:type="dcterms:W3CDTF">2022-02-15T03:17:25Z</dcterms:created>
  <dcterms:modified xsi:type="dcterms:W3CDTF">2023-01-20T09:23:42Z</dcterms:modified>
</cp:coreProperties>
</file>