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AB151C-CBFC-4212-B00C-06053DEF49E6}" type="datetimeFigureOut">
              <a:rPr lang="en-US" smtClean="0"/>
              <a:t>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143000"/>
            <a:ext cx="78416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MẦM NON ÁNH SAO </a:t>
            </a: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72089"/>
            <a:ext cx="1219200" cy="12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1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05000" y="152400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200400" y="1524000"/>
            <a:ext cx="25908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43" y="1981200"/>
            <a:ext cx="8973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2192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5800" y="2285999"/>
            <a:ext cx="2286000" cy="22860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43800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9050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1905000"/>
            <a:ext cx="30480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05000"/>
            <a:ext cx="22860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066800"/>
            <a:ext cx="43717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81400"/>
            <a:ext cx="19812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49236"/>
            <a:ext cx="2971800" cy="270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19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09600"/>
            <a:ext cx="40386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2" y="3390900"/>
            <a:ext cx="2874818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0" y="4495800"/>
            <a:ext cx="2218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1713"/>
            <a:ext cx="2590800" cy="300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962400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3" y="3295650"/>
            <a:ext cx="1731817" cy="19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015" y="2971800"/>
            <a:ext cx="672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384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sát,so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duy,ghi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0668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n,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571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3162300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501486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973" y="44958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6" y="19812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0545" y="19812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09600" y="126769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096000" y="2819398"/>
            <a:ext cx="21336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235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3</cp:revision>
  <dcterms:created xsi:type="dcterms:W3CDTF">2021-09-03T05:38:17Z</dcterms:created>
  <dcterms:modified xsi:type="dcterms:W3CDTF">2023-09-14T04:11:30Z</dcterms:modified>
</cp:coreProperties>
</file>