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1" r:id="rId3"/>
    <p:sldId id="282" r:id="rId4"/>
    <p:sldId id="286" r:id="rId5"/>
    <p:sldId id="279" r:id="rId6"/>
    <p:sldId id="287" r:id="rId7"/>
    <p:sldId id="285" r:id="rId8"/>
    <p:sldId id="292" r:id="rId9"/>
    <p:sldId id="257" r:id="rId10"/>
    <p:sldId id="289" r:id="rId11"/>
    <p:sldId id="275" r:id="rId12"/>
    <p:sldId id="278" r:id="rId13"/>
    <p:sldId id="272" r:id="rId14"/>
    <p:sldId id="259" r:id="rId15"/>
    <p:sldId id="261" r:id="rId16"/>
    <p:sldId id="262" r:id="rId17"/>
    <p:sldId id="263" r:id="rId18"/>
    <p:sldId id="267" r:id="rId19"/>
    <p:sldId id="268" r:id="rId20"/>
    <p:sldId id="269" r:id="rId21"/>
    <p:sldId id="270" r:id="rId22"/>
    <p:sldId id="271" r:id="rId23"/>
    <p:sldId id="274" r:id="rId24"/>
    <p:sldId id="273" r:id="rId25"/>
    <p:sldId id="29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BC235"/>
    <a:srgbClr val="9E90A0"/>
    <a:srgbClr val="56D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26-04-23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26-04-23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29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26-04-23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61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26-04-23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0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26-04-23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26-04-23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0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26-04-23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26-04-23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0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26-04-23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26-04-23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03282-EA72-4CB4-9F7C-ABA1064F9850}" type="datetimeFigureOut">
              <a:rPr lang="en-US" smtClean="0"/>
              <a:t>26-04-23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4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03282-EA72-4CB4-9F7C-ABA1064F9850}" type="datetimeFigureOut">
              <a:rPr lang="en-US" smtClean="0"/>
              <a:t>26-04-23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67459-8449-441D-B2F3-D0C0853AC8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6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16.xml"/><Relationship Id="rId5" Type="http://schemas.openxmlformats.org/officeDocument/2006/relationships/slide" Target="slide15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1.jpeg"/><Relationship Id="rId9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slide" Target="slide21.xml"/><Relationship Id="rId5" Type="http://schemas.openxmlformats.org/officeDocument/2006/relationships/slide" Target="slide22.xml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1950847" y="365125"/>
            <a:ext cx="829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 dirty="0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ÁNH SAO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0384" y="2813573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65056" y="3522876"/>
            <a:ext cx="8341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27617" y="4388801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Thu Trang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29195" y="5948642"/>
            <a:ext cx="8001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2022-2023</a:t>
            </a:r>
          </a:p>
        </p:txBody>
      </p:sp>
    </p:spTree>
    <p:extLst>
      <p:ext uri="{BB962C8B-B14F-4D97-AF65-F5344CB8AC3E}">
        <p14:creationId xmlns:p14="http://schemas.microsoft.com/office/powerpoint/2010/main" val="217220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2491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2748352"/>
            <a:ext cx="1711803" cy="17091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2757435"/>
            <a:ext cx="1711803" cy="17091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498" y="2739157"/>
            <a:ext cx="1711803" cy="17091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29" y="2667388"/>
            <a:ext cx="1711803" cy="1709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0" y="5042256"/>
            <a:ext cx="1636832" cy="163683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4485" y="58186"/>
            <a:ext cx="5794971" cy="2504162"/>
          </a:xfrm>
          <a:prstGeom prst="rect">
            <a:avLst/>
          </a:prstGeom>
          <a:noFill/>
          <a:ln w="38100">
            <a:solidFill>
              <a:srgbClr val="FDFDF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8320" y="306424"/>
            <a:ext cx="7180161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319" y="4877158"/>
            <a:ext cx="8069899" cy="180193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289373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62" y="565752"/>
            <a:ext cx="1447109" cy="14929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132" y="565752"/>
            <a:ext cx="1447109" cy="149294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570" y="565752"/>
            <a:ext cx="1447109" cy="149294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97" y="599184"/>
            <a:ext cx="1447109" cy="14929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06" y="599183"/>
            <a:ext cx="1447109" cy="1492945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378321" y="2516194"/>
            <a:ext cx="7180160" cy="190186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38" y="2688140"/>
            <a:ext cx="1711803" cy="170916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532" y="5015197"/>
            <a:ext cx="1636832" cy="163683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64" y="5031975"/>
            <a:ext cx="1636832" cy="16368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75" y="5004916"/>
            <a:ext cx="1636832" cy="163683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386" y="4997581"/>
            <a:ext cx="1636832" cy="1636832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43344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01498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33333E-6 L 0.52864 -1.1009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2" y="-5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64 -0.78148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20" y="-3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4817 -0.43426 " pathEditMode="relative" rAng="0" ptsTypes="AA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 animBg="1"/>
      <p:bldP spid="21" grpId="0" animBg="1"/>
      <p:bldP spid="31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3677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74524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8492" y="724631"/>
            <a:ext cx="54585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8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8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86415" y="986241"/>
            <a:ext cx="2911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E1B729-8556-4E9C-8C68-4715D92006F7}"/>
              </a:ext>
            </a:extLst>
          </p:cNvPr>
          <p:cNvSpPr txBox="1"/>
          <p:nvPr/>
        </p:nvSpPr>
        <p:spPr>
          <a:xfrm>
            <a:off x="2875721" y="2967543"/>
            <a:ext cx="849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112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868615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</p:cNvPr>
          <p:cNvSpPr/>
          <p:nvPr/>
        </p:nvSpPr>
        <p:spPr>
          <a:xfrm rot="20394185">
            <a:off x="1352465" y="1614152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Rectangle 5">
            <a:hlinkClick r:id="rId6" action="ppaction://hlinksldjump"/>
          </p:cNvPr>
          <p:cNvSpPr/>
          <p:nvPr/>
        </p:nvSpPr>
        <p:spPr>
          <a:xfrm>
            <a:off x="4519371" y="295367"/>
            <a:ext cx="2024914" cy="45089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7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7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 rot="1128393">
            <a:off x="7905097" y="2433960"/>
            <a:ext cx="1737976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9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</a:p>
        </p:txBody>
      </p:sp>
      <p:pic>
        <p:nvPicPr>
          <p:cNvPr id="20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0667" y="5619750"/>
            <a:ext cx="2201333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71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716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876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90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6" y="1645920"/>
            <a:ext cx="3391413" cy="35656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1" y="3530991"/>
            <a:ext cx="6044419" cy="31083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58" y="126608"/>
            <a:ext cx="4376703" cy="4614203"/>
          </a:xfrm>
          <a:prstGeom prst="rect">
            <a:avLst/>
          </a:prstGeom>
        </p:spPr>
      </p:pic>
      <p:sp>
        <p:nvSpPr>
          <p:cNvPr id="8" name="TextBox 7">
            <a:hlinkClick r:id="rId8" action="ppaction://hlinksldjump"/>
          </p:cNvPr>
          <p:cNvSpPr txBox="1"/>
          <p:nvPr/>
        </p:nvSpPr>
        <p:spPr>
          <a:xfrm>
            <a:off x="7573659" y="454914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" name="TextBox 9">
            <a:hlinkClick r:id="rId9" action="ppaction://hlinksldjump"/>
          </p:cNvPr>
          <p:cNvSpPr txBox="1"/>
          <p:nvPr/>
        </p:nvSpPr>
        <p:spPr>
          <a:xfrm>
            <a:off x="2324065" y="2677220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414225" y="1212772"/>
            <a:ext cx="17021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87767" y="5788819"/>
            <a:ext cx="1900766" cy="106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9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417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08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0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3599B9-C0AD-4553-A9F4-7E7B4D2CFF60}"/>
              </a:ext>
            </a:extLst>
          </p:cNvPr>
          <p:cNvSpPr txBox="1"/>
          <p:nvPr/>
        </p:nvSpPr>
        <p:spPr>
          <a:xfrm>
            <a:off x="573067" y="751344"/>
            <a:ext cx="100053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800" b="1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  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đoàn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7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44" y="999322"/>
            <a:ext cx="12192000" cy="5858678"/>
          </a:xfrm>
          <a:prstGeom prst="rect">
            <a:avLst/>
          </a:prstGeom>
        </p:spPr>
      </p:pic>
      <p:sp>
        <p:nvSpPr>
          <p:cNvPr id="6" name="Cloud 5">
            <a:hlinkClick r:id="rId5" action="ppaction://hlinksldjump"/>
          </p:cNvPr>
          <p:cNvSpPr/>
          <p:nvPr/>
        </p:nvSpPr>
        <p:spPr>
          <a:xfrm>
            <a:off x="7618727" y="4383370"/>
            <a:ext cx="1927274" cy="1716259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Cloud 6">
            <a:hlinkClick r:id="rId5" action="ppaction://hlinksldjump"/>
          </p:cNvPr>
          <p:cNvSpPr/>
          <p:nvPr/>
        </p:nvSpPr>
        <p:spPr>
          <a:xfrm>
            <a:off x="3761178" y="1605862"/>
            <a:ext cx="1927274" cy="1716259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Cloud 7">
            <a:hlinkClick r:id="rId5" action="ppaction://hlinksldjump"/>
          </p:cNvPr>
          <p:cNvSpPr/>
          <p:nvPr/>
        </p:nvSpPr>
        <p:spPr>
          <a:xfrm>
            <a:off x="6951327" y="1894677"/>
            <a:ext cx="1927274" cy="1716259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" name="Cloud 8">
            <a:hlinkClick r:id="rId5" action="ppaction://hlinksldjump"/>
          </p:cNvPr>
          <p:cNvSpPr/>
          <p:nvPr/>
        </p:nvSpPr>
        <p:spPr>
          <a:xfrm>
            <a:off x="943366" y="3928661"/>
            <a:ext cx="1927274" cy="1716259"/>
          </a:xfrm>
          <a:prstGeom prst="clou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Cloud 11">
            <a:hlinkClick r:id="rId6" action="ppaction://hlinksldjump"/>
          </p:cNvPr>
          <p:cNvSpPr/>
          <p:nvPr/>
        </p:nvSpPr>
        <p:spPr>
          <a:xfrm>
            <a:off x="4296465" y="4441158"/>
            <a:ext cx="1927274" cy="1716259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Cloud 12">
            <a:hlinkClick r:id="rId6" action="ppaction://hlinksldjump"/>
          </p:cNvPr>
          <p:cNvSpPr/>
          <p:nvPr/>
        </p:nvSpPr>
        <p:spPr>
          <a:xfrm>
            <a:off x="10264726" y="4220307"/>
            <a:ext cx="1927274" cy="1716259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4" name="Cloud 13">
            <a:hlinkClick r:id="rId6" action="ppaction://hlinksldjump"/>
          </p:cNvPr>
          <p:cNvSpPr/>
          <p:nvPr/>
        </p:nvSpPr>
        <p:spPr>
          <a:xfrm>
            <a:off x="661714" y="1605862"/>
            <a:ext cx="1927274" cy="1716259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Cloud 14">
            <a:hlinkClick r:id="rId5" action="ppaction://hlinksldjump"/>
          </p:cNvPr>
          <p:cNvSpPr/>
          <p:nvPr/>
        </p:nvSpPr>
        <p:spPr>
          <a:xfrm>
            <a:off x="9883362" y="1582614"/>
            <a:ext cx="1927274" cy="1716259"/>
          </a:xfrm>
          <a:prstGeom prst="cloud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" name="dong h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9485" y="5936566"/>
            <a:ext cx="1638105" cy="9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9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824"/>
          </a:xfrm>
          <a:prstGeom prst="rect">
            <a:avLst/>
          </a:prstGeom>
        </p:spPr>
      </p:pic>
      <p:pic>
        <p:nvPicPr>
          <p:cNvPr id="2050" name="Picture 2" descr="Hình ảnh có liên quan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688" y="1070267"/>
            <a:ext cx="9407165" cy="479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165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2211" cy="6858000"/>
          </a:xfrm>
          <a:prstGeom prst="rect">
            <a:avLst/>
          </a:prstGeom>
        </p:spPr>
      </p:pic>
      <p:pic>
        <p:nvPicPr>
          <p:cNvPr id="1026" name="Picture 2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724" y="495299"/>
            <a:ext cx="5330825" cy="533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992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145113-34AD-43A5-8C8E-162D0F78D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2633" y="984052"/>
            <a:ext cx="866673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EAC6E9-ED84-4C69-8F79-CF845DE0FB0D}"/>
              </a:ext>
            </a:extLst>
          </p:cNvPr>
          <p:cNvSpPr txBox="1"/>
          <p:nvPr/>
        </p:nvSpPr>
        <p:spPr>
          <a:xfrm>
            <a:off x="2413822" y="2905364"/>
            <a:ext cx="8278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mũi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FA70A99-A717-410E-BA6C-AE07BC0EC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31" y="0"/>
            <a:ext cx="12226131" cy="69539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8524" y="845724"/>
            <a:ext cx="85783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7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72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3FE5F06-3F28-4257-98A6-C4F521AAAF14}"/>
              </a:ext>
            </a:extLst>
          </p:cNvPr>
          <p:cNvSpPr txBox="1"/>
          <p:nvPr/>
        </p:nvSpPr>
        <p:spPr>
          <a:xfrm>
            <a:off x="1881809" y="2522443"/>
            <a:ext cx="986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4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72701" y="2490927"/>
            <a:ext cx="8587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3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428"/>
            <a:ext cx="12191238" cy="6857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9AB81F-7004-4C72-B5E1-453E0C547CFE}"/>
              </a:ext>
            </a:extLst>
          </p:cNvPr>
          <p:cNvSpPr txBox="1"/>
          <p:nvPr/>
        </p:nvSpPr>
        <p:spPr>
          <a:xfrm>
            <a:off x="2749646" y="256193"/>
            <a:ext cx="90114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 b="1" i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i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03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30078" y="1175387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1948" y="3010446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640" y="4963373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70913" y="277491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</p:txBody>
      </p:sp>
    </p:spTree>
    <p:extLst>
      <p:ext uri="{BB962C8B-B14F-4D97-AF65-F5344CB8AC3E}">
        <p14:creationId xmlns:p14="http://schemas.microsoft.com/office/powerpoint/2010/main" val="71079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720816-71C8-4639-A9D5-6311D8394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987826" y="848139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802294" y="2394926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4113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262380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490286" y="177524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2.1: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4:</a:t>
            </a:r>
          </a:p>
        </p:txBody>
      </p:sp>
    </p:spTree>
    <p:extLst>
      <p:ext uri="{BB962C8B-B14F-4D97-AF65-F5344CB8AC3E}">
        <p14:creationId xmlns:p14="http://schemas.microsoft.com/office/powerpoint/2010/main" val="35458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9" y="4671574"/>
            <a:ext cx="1180980" cy="80029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479" y="4733516"/>
            <a:ext cx="1180980" cy="80029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46" y="1084608"/>
            <a:ext cx="1265566" cy="12655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68039" y="39878"/>
            <a:ext cx="9730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2" y="1006935"/>
            <a:ext cx="1255164" cy="1253234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834493" y="86873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73530" y="897238"/>
            <a:ext cx="3826236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2723" y="1084608"/>
            <a:ext cx="1265566" cy="1265566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75322" y="4049907"/>
            <a:ext cx="2594759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21" y="4080878"/>
            <a:ext cx="1180980" cy="80029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852" y="4110065"/>
            <a:ext cx="968458" cy="99913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29" y="4111849"/>
            <a:ext cx="1180980" cy="80029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6373530" y="3960591"/>
            <a:ext cx="3745440" cy="14219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566" y="4110065"/>
            <a:ext cx="968458" cy="999133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39" y="4110065"/>
            <a:ext cx="968458" cy="99913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4" y="4125090"/>
            <a:ext cx="968458" cy="99913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917" y="1006935"/>
            <a:ext cx="1255164" cy="12532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200" y="1149760"/>
            <a:ext cx="1265566" cy="1265566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546042" y="8007535"/>
            <a:ext cx="1163310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073424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825575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083527" y="8007535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609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24401 -1.06157 " pathEditMode="relative" rAng="0" ptsTypes="AA">
                                      <p:cBhvr>
                                        <p:cTn id="18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-5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61979 -1.054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0" y="-5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25859 -0.60694 " pathEditMode="relative" rAng="0" ptsTypes="AA">
                                      <p:cBhvr>
                                        <p:cTn id="6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0" y="-3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0.15312 -0.61597 " pathEditMode="relative" rAng="0" ptsTypes="AA">
                                      <p:cBhvr>
                                        <p:cTn id="8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56" y="-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8" grpId="0" animBg="1"/>
      <p:bldP spid="49" grpId="0" animBg="1"/>
      <p:bldP spid="50" grpId="0" animBg="1"/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2" y="1241212"/>
            <a:ext cx="1735411" cy="2187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64" y="4009053"/>
            <a:ext cx="1499619" cy="15453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12" y="1241212"/>
            <a:ext cx="1735411" cy="21877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43" y="1241212"/>
            <a:ext cx="1735411" cy="21877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53" y="1241212"/>
            <a:ext cx="1735411" cy="21877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463" y="1241212"/>
            <a:ext cx="1735411" cy="21877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4" y="4009052"/>
            <a:ext cx="1499619" cy="1545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884" y="4009052"/>
            <a:ext cx="1499619" cy="15453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844" y="4009052"/>
            <a:ext cx="1499619" cy="154533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628154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25170" y="7883967"/>
            <a:ext cx="1177447" cy="1778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4" y="7227976"/>
            <a:ext cx="1499619" cy="154533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2.2: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</p:spTree>
    <p:extLst>
      <p:ext uri="{BB962C8B-B14F-4D97-AF65-F5344CB8AC3E}">
        <p14:creationId xmlns:p14="http://schemas.microsoft.com/office/powerpoint/2010/main" val="14274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28854 -0.46505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27" y="-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0.26549 -0.92662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4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00"/>
                            </p:stCondLst>
                            <p:childTnLst>
                              <p:par>
                                <p:cTn id="1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06146 -0.58172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500"/>
                            </p:stCondLst>
                            <p:childTnLst>
                              <p:par>
                                <p:cTn id="1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F3BBF7-58EC-4548-A12B-A97901BA637D}"/>
              </a:ext>
            </a:extLst>
          </p:cNvPr>
          <p:cNvSpPr txBox="1"/>
          <p:nvPr/>
        </p:nvSpPr>
        <p:spPr>
          <a:xfrm>
            <a:off x="1357451" y="105807"/>
            <a:ext cx="858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7" name="Rectangle 6"/>
          <p:cNvSpPr/>
          <p:nvPr/>
        </p:nvSpPr>
        <p:spPr>
          <a:xfrm>
            <a:off x="4656948" y="689788"/>
            <a:ext cx="1988413" cy="547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Narrow" panose="020B0606020202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5752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677</Words>
  <Application>Microsoft Office PowerPoint</Application>
  <PresentationFormat>Widescreen</PresentationFormat>
  <Paragraphs>82</Paragraphs>
  <Slides>25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Admin</cp:lastModifiedBy>
  <cp:revision>57</cp:revision>
  <dcterms:created xsi:type="dcterms:W3CDTF">2017-10-28T06:42:00Z</dcterms:created>
  <dcterms:modified xsi:type="dcterms:W3CDTF">2023-04-26T04:01:15Z</dcterms:modified>
</cp:coreProperties>
</file>