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  <p:sldId id="263" r:id="rId10"/>
    <p:sldId id="265" r:id="rId11"/>
    <p:sldId id="267" r:id="rId12"/>
    <p:sldId id="266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2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3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0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591B9-40DA-4DF9-8B42-9484D05EABA7}" type="datetimeFigureOut">
              <a:rPr lang="en-US" smtClean="0"/>
              <a:t>31/1/2023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9C41-6C52-4605-8542-E7BA7D4A7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2" b="784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504" y="2420888"/>
            <a:ext cx="903649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3-4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gian:20-25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42776" y="1053450"/>
            <a:ext cx="7200800" cy="719366"/>
          </a:xfrm>
          <a:prstGeom prst="wave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ÁNH SAO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4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5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611560" y="2060848"/>
            <a:ext cx="2376264" cy="27363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19872" y="2537520"/>
            <a:ext cx="5040560" cy="22596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4020" y="5157192"/>
            <a:ext cx="69621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88640"/>
            <a:ext cx="21451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3913" y="727249"/>
            <a:ext cx="179247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cạnh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1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89" y="2340634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568" y="620688"/>
            <a:ext cx="2376264" cy="23042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5148064" y="836712"/>
            <a:ext cx="2736304" cy="208823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9552" y="3573016"/>
            <a:ext cx="3888432" cy="20162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20072" y="3573016"/>
            <a:ext cx="2448272" cy="22322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219549"/>
            <a:ext cx="9144000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7789" y="30422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lower[1][1][1]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69382" y="3194608"/>
            <a:ext cx="6084417" cy="59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08243" y="2348521"/>
            <a:ext cx="7806434" cy="1143000"/>
          </a:xfrm>
          <a:noFill/>
        </p:spPr>
        <p:txBody>
          <a:bodyPr>
            <a:normAutofit fontScale="90000"/>
          </a:bodyPr>
          <a:lstStyle/>
          <a:p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òng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4a5d68b0_69ad8331_anhve6246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18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608" y="2369073"/>
            <a:ext cx="7795948" cy="21074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400" b="1" cap="none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400" b="1" cap="none" spc="50" dirty="0" smtClean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400" b="1" spc="50" dirty="0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chemeClr val="accent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endParaRPr lang="en-US" sz="4400" b="1" cap="none" spc="50" dirty="0">
              <a:ln w="11430"/>
              <a:solidFill>
                <a:schemeClr val="accent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6" r="3550"/>
          <a:stretch/>
        </p:blipFill>
        <p:spPr bwMode="auto">
          <a:xfrm>
            <a:off x="0" y="-603448"/>
            <a:ext cx="9756576" cy="792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256584" cy="998984"/>
          </a:xfrm>
          <a:solidFill>
            <a:srgbClr val="FFFF00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35696" y="1556792"/>
            <a:ext cx="5616624" cy="2620888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7169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>
            <a:off x="1331640" y="2348880"/>
            <a:ext cx="648072" cy="432048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67" y="5013176"/>
            <a:ext cx="2018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lửa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413195" y="2852862"/>
            <a:ext cx="3168352" cy="21842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11960" y="2756876"/>
            <a:ext cx="4176464" cy="23762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2123728" y="2060848"/>
            <a:ext cx="5184576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11960" y="53732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39752" y="26474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84168" y="254969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4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1816729" y="1912104"/>
            <a:ext cx="5616624" cy="331236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>
            <a:off x="1816729" y="4938804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 rot="14183100">
            <a:off x="7043242" y="4766578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rc 12"/>
          <p:cNvSpPr/>
          <p:nvPr/>
        </p:nvSpPr>
        <p:spPr>
          <a:xfrm rot="7723181">
            <a:off x="4379374" y="1680110"/>
            <a:ext cx="405759" cy="571337"/>
          </a:xfrm>
          <a:prstGeom prst="arc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-1" y="-3123"/>
            <a:ext cx="9144000" cy="6858000"/>
          </a:xfrm>
          <a:prstGeom prst="rect">
            <a:avLst/>
          </a:prstGeom>
        </p:spPr>
      </p:pic>
      <p:sp>
        <p:nvSpPr>
          <p:cNvPr id="5" name="Isosceles Triangle 4"/>
          <p:cNvSpPr/>
          <p:nvPr/>
        </p:nvSpPr>
        <p:spPr>
          <a:xfrm>
            <a:off x="1979712" y="1772816"/>
            <a:ext cx="5472608" cy="35283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22804"/>
            <a:ext cx="9144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9553" y="299695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78869" y="83671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3519" y="31350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04138" y="54156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38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" t="2105" r="10383" b="3158"/>
          <a:stretch/>
        </p:blipFill>
        <p:spPr>
          <a:xfrm>
            <a:off x="0" y="-99392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67643" y="1988840"/>
            <a:ext cx="6408712" cy="31683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alf Frame 5"/>
          <p:cNvSpPr/>
          <p:nvPr/>
        </p:nvSpPr>
        <p:spPr>
          <a:xfrm>
            <a:off x="7164287" y="4581128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Half Frame 6"/>
          <p:cNvSpPr/>
          <p:nvPr/>
        </p:nvSpPr>
        <p:spPr>
          <a:xfrm rot="16200000">
            <a:off x="7218294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Half Frame 7"/>
          <p:cNvSpPr/>
          <p:nvPr/>
        </p:nvSpPr>
        <p:spPr>
          <a:xfrm rot="5400000">
            <a:off x="1394105" y="4581128"/>
            <a:ext cx="612067" cy="576064"/>
          </a:xfrm>
          <a:prstGeom prst="halfFrame">
            <a:avLst>
              <a:gd name="adj1" fmla="val 33333"/>
              <a:gd name="adj2" fmla="val 2371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Half Frame 8"/>
          <p:cNvSpPr/>
          <p:nvPr/>
        </p:nvSpPr>
        <p:spPr>
          <a:xfrm rot="11004970">
            <a:off x="1423033" y="1988840"/>
            <a:ext cx="612067" cy="576064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128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Câu đố: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Ai tinh mắt</vt:lpstr>
      <vt:lpstr>PowerPoint Presentation</vt:lpstr>
      <vt:lpstr>Trò chơi:  Vòng trò hình học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PC</dc:creator>
  <cp:lastModifiedBy>Admin</cp:lastModifiedBy>
  <cp:revision>12</cp:revision>
  <dcterms:created xsi:type="dcterms:W3CDTF">2022-12-06T13:50:25Z</dcterms:created>
  <dcterms:modified xsi:type="dcterms:W3CDTF">2023-01-31T02:59:37Z</dcterms:modified>
</cp:coreProperties>
</file>