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75" r:id="rId4"/>
    <p:sldId id="273" r:id="rId5"/>
    <p:sldId id="258" r:id="rId6"/>
    <p:sldId id="259" r:id="rId7"/>
    <p:sldId id="260" r:id="rId8"/>
    <p:sldId id="262" r:id="rId9"/>
    <p:sldId id="265" r:id="rId10"/>
    <p:sldId id="267" r:id="rId11"/>
    <p:sldId id="269" r:id="rId12"/>
    <p:sldId id="270" r:id="rId13"/>
    <p:sldId id="271" r:id="rId14"/>
    <p:sldId id="272" r:id="rId15"/>
    <p:sldId id="276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876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3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1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6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0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9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0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4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7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6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3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9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04ABB-7185-4891-8DC9-85FFFE5B3977}" type="datetimeFigureOut">
              <a:rPr lang="en-US" smtClean="0"/>
              <a:pPr/>
              <a:t>05-Feb-23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8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sers\HUYHIEU\Downloads\G&#224;%20Tr&#7889;ng%20M&#232;o%20Con%20V&#224;%20C&#250;n%20Con%20-%20Nha&#768;%20Em%20Co&#769;%20Con%20Ga&#768;%20Tr&#244;&#769;ng.mp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sers\HUYHIEU\Downloads\M&#7897;t%20Con%20V&#7883;t%20-%20Karaoke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30" y="-10886"/>
            <a:ext cx="12195629" cy="685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73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45673" y="1295395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63537" y="1302309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456709" y="1302309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67200" y="1302309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05400" y="1274592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836227" y="1302309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670964" y="1339014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7505700" y="1339013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8305800" y="1339014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589018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707574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514601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383973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191000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069032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936674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738506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597487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89017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8489374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89018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89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45673" y="1295395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63537" y="1302309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456709" y="1302309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67200" y="1302309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05400" y="1274592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836227" y="1302309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670964" y="1339014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7505700" y="1339013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8305800" y="1339014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589018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707574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576946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383973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230832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069032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966113" y="7040166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826828" y="7040166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689274" y="7040166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89017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8610601" y="7040166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89016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60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-0.00486 -0.54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00729 -0.54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2.59259E-6 L -0.00173 -0.54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-0.01077 -0.54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45673" y="1295395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63537" y="1302309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456709" y="1302309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67200" y="1302309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05400" y="1274592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836227" y="1302309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670964" y="1339014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7505700" y="1339013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8305800" y="1339014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589018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707574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514601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383973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191000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069032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936674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738506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597487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89017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8489374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89018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85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45673" y="1295395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63537" y="1302309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456709" y="1302309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67200" y="1302309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05400" y="1274592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836227" y="1302309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670964" y="1339014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7505700" y="1339013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8305800" y="1339014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589018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707574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02924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383973" y="3289698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89017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0"/>
            <a:ext cx="9144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6601" y="2823444"/>
            <a:ext cx="6372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à Trống Mèo Con Và Cún Con - Nhà Em Có Con Gà Trống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81200" y="304800"/>
            <a:ext cx="8229600" cy="586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10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46043" y="1447800"/>
            <a:ext cx="8499917" cy="1828800"/>
          </a:xfrm>
          <a:prstGeom prst="rect">
            <a:avLst/>
          </a:prstGeom>
          <a:noFill/>
        </p:spPr>
        <p:txBody>
          <a:bodyPr wrap="none" rtlCol="0">
            <a:prstTxWarp prst="textInflat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endParaRPr lang="en-US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7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53"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657600" y="1731819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thú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0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Một Con Vịt - Karaok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57400" y="381000"/>
            <a:ext cx="8001000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10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6600" y="1763041"/>
            <a:ext cx="5638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2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0"/>
            <a:ext cx="9143999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45673" y="1295395"/>
            <a:ext cx="990600" cy="10667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514600" y="1288472"/>
            <a:ext cx="990600" cy="10667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311236" y="1267683"/>
            <a:ext cx="990600" cy="10667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173680" y="1288471"/>
            <a:ext cx="990600" cy="10667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921826" y="1288472"/>
            <a:ext cx="990600" cy="106679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725392" y="1288471"/>
            <a:ext cx="990600" cy="106679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612083" y="1295395"/>
            <a:ext cx="990600" cy="106679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7467600" y="1316179"/>
            <a:ext cx="990600" cy="106679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8305800" y="1316169"/>
            <a:ext cx="990600" cy="10667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707574" y="3276600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06387" y="3276600"/>
            <a:ext cx="807027" cy="8215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494810" y="3225296"/>
            <a:ext cx="807027" cy="82153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301837" y="3215555"/>
            <a:ext cx="807027" cy="82153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108864" y="3276600"/>
            <a:ext cx="807027" cy="82153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908966" y="3264802"/>
            <a:ext cx="807027" cy="82153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715993" y="3264802"/>
            <a:ext cx="807027" cy="82153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531678" y="3234280"/>
            <a:ext cx="807027" cy="82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8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45673" y="1295395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63537" y="1302309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456709" y="1302309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67200" y="1302309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05400" y="1274592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836227" y="1302309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670964" y="1339014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7505700" y="1339013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8305800" y="1339014"/>
            <a:ext cx="990600" cy="10667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707574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514601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383973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191000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069032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936674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738506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597487" y="3287641"/>
            <a:ext cx="807027" cy="8215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8496301" y="6844145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89018" y="1981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1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00173 -0.513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2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724401" y="1600201"/>
            <a:ext cx="2133599" cy="317009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4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45673" y="1295395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63537" y="1302309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456709" y="1302309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67200" y="1302309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05400" y="1274592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836227" y="1302309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670964" y="1339014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7505700" y="1339013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8305800" y="1339014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589018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707574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514601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383973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191000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069032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936674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738506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597487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89017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8489374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89018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45673" y="1295395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63537" y="1302309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456709" y="1302309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67200" y="1302309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05400" y="1274592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836227" y="1302309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670964" y="1339014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7505700" y="1339013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8305800" y="1339014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589018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707574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514601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383973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191000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069032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936674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738506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689274" y="7040166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89017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8610601" y="7040166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89018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71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2948E-6 L -0.01007 -0.541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270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-0.01077 -0.541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-270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68</Words>
  <Application>Microsoft Office PowerPoint</Application>
  <PresentationFormat>Widescreen</PresentationFormat>
  <Paragraphs>23</Paragraphs>
  <Slides>16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Huyhieu</dc:creator>
  <cp:lastModifiedBy>Admin</cp:lastModifiedBy>
  <cp:revision>83</cp:revision>
  <dcterms:created xsi:type="dcterms:W3CDTF">2018-11-27T07:29:56Z</dcterms:created>
  <dcterms:modified xsi:type="dcterms:W3CDTF">2023-02-05T09:53:37Z</dcterms:modified>
</cp:coreProperties>
</file>