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7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76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>
        <p:scale>
          <a:sx n="66" d="100"/>
          <a:sy n="66" d="100"/>
        </p:scale>
        <p:origin x="894" y="3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 alt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46BCB6-108D-4D51-94A0-292EF9DFD6AF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4B8EB9-5CBE-4757-A156-E524799A8E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3300F-7D26-4454-912A-BFC8205A1F2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7D938-8968-4FF6-A334-0AA21834A67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192A4-40EF-4B0E-A713-0F7D9F28256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2A62A-8947-444A-8B4E-6606D1A1CE7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DA35D-86D0-4FCC-83D2-341586DE7BB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D860A-D894-4FEF-BFD2-FE3259E4102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F4139-2745-482F-B62A-CAAE65F9544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48AFD-6DDF-40FB-9140-E1BF10185DF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3BE06-4F11-452E-AEB2-191F46304C0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5DFB7-8098-4195-A5C5-991B2933BF5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A80DB-6B60-4CE8-8DB5-C59C46C7959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C1DC4-47DB-4ADB-B10F-908C85FBF67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FF042-4898-4065-AD2B-37A84F208A3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BA24A-4C52-4CA0-BD37-1214C665A59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8BF2D9-DD04-4953-A37D-FEE8360102F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5A0F-CAAC-4F56-B8E7-D02F210467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37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8811-1604-4AFE-A40D-ACA4091770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92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4CC1-F6CB-4D27-93C1-2A66E8760FC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7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AD17-28BF-4D07-97F0-A2F4F065D3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85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2F1F5-B77A-44E9-A5B5-1ACBA7EA41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64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0B74-2CB8-4CF6-AD74-64A2F274D0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8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E4A8-BADC-4255-B168-3427C1B16FD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22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3E49-B223-44F4-AE89-A739C213E6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12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B37-D17B-4945-BF67-0D9787BB35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59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4E22-FE17-405E-97F1-B4F1B87605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50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3128-5336-4736-966B-40D026831B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47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722D1-B96F-461D-B96D-477823DBCD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43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7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2667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5867401" y="1828801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1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5029200" y="2811464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1871664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5943601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90801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6477000" y="1295401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946276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7391401" y="2320926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6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4495801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464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5867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15</Words>
  <Application>Microsoft Office PowerPoint</Application>
  <PresentationFormat>Widescreen</PresentationFormat>
  <Paragraphs>15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40</cp:revision>
  <dcterms:created xsi:type="dcterms:W3CDTF">2009-06-14T10:18:10Z</dcterms:created>
  <dcterms:modified xsi:type="dcterms:W3CDTF">2022-12-03T05:41:00Z</dcterms:modified>
</cp:coreProperties>
</file>