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9" r:id="rId5"/>
    <p:sldId id="290" r:id="rId6"/>
    <p:sldId id="257" r:id="rId7"/>
    <p:sldId id="258" r:id="rId8"/>
    <p:sldId id="262" r:id="rId9"/>
    <p:sldId id="259" r:id="rId10"/>
    <p:sldId id="263" r:id="rId11"/>
    <p:sldId id="282" r:id="rId12"/>
    <p:sldId id="260" r:id="rId13"/>
    <p:sldId id="266" r:id="rId14"/>
    <p:sldId id="265" r:id="rId15"/>
    <p:sldId id="269" r:id="rId16"/>
    <p:sldId id="270" r:id="rId17"/>
    <p:sldId id="271" r:id="rId18"/>
    <p:sldId id="272" r:id="rId19"/>
    <p:sldId id="273" r:id="rId20"/>
    <p:sldId id="276" r:id="rId21"/>
    <p:sldId id="275" r:id="rId22"/>
    <p:sldId id="283" r:id="rId23"/>
    <p:sldId id="284" r:id="rId24"/>
    <p:sldId id="277" r:id="rId25"/>
    <p:sldId id="285" r:id="rId26"/>
    <p:sldId id="278" r:id="rId27"/>
    <p:sldId id="286" r:id="rId28"/>
    <p:sldId id="280" r:id="rId29"/>
    <p:sldId id="287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0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4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6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53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52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83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15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image" Target="../media/image7.png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gif"/><Relationship Id="rId5" Type="http://schemas.openxmlformats.org/officeDocument/2006/relationships/image" Target="../media/image19.gif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image" Target="../media/image6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5598" y="191160"/>
            <a:ext cx="645916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914354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5829" y="1510684"/>
            <a:ext cx="8223112" cy="273920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/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54"/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54"/>
            <a:endParaRPr lang="en-US" sz="43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54"/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51676" y="2910871"/>
            <a:ext cx="5945489" cy="3405352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defTabSz="914354">
              <a:lnSpc>
                <a:spcPct val="130000"/>
              </a:lnSpc>
            </a:pP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354">
              <a:lnSpc>
                <a:spcPct val="130000"/>
              </a:lnSpc>
            </a:pP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18AAE9E-4BE8-2800-A019-7317D37D0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6" y="1173177"/>
            <a:ext cx="2087217" cy="20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0" y="2416319"/>
            <a:ext cx="427713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1" y="4191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1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1" y="40386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1" y="57150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507333"/>
            <a:ext cx="4610100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146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1085850"/>
            <a:ext cx="6724650" cy="421005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2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3" y="3027989"/>
            <a:ext cx="2898105" cy="273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2" y="889231"/>
            <a:ext cx="3889004" cy="42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9"/>
            <a:ext cx="9144000" cy="680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4" y="3022940"/>
            <a:ext cx="3794125" cy="101566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" y="2715545"/>
            <a:ext cx="4586769" cy="13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10DA-641C-4A55-AA8C-633E5D2CD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1. Kiến thức: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nhớ tên truyện “Chuyện của Thỏ con” và các nhân vật trong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hiểu nội dung câu chuyện.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2. Kỹ năng: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nghe truyện, hiểu và trả lời được các câu hỏi của cô đưa ra theo nội dung truyện.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khả năng chú ý, ghi nhớ có chủ định.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trả lời to, rõ ràng,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Phát triển ngôn ngữ rõ ràng, mạch lạc, trẻ trả lời to, đủ câu, lễ phép.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3. Thái độ :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Trẻ hứng thú tham gia hoạt động cùng cô.</a:t>
            </a:r>
            <a:b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0994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76963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31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6" y="2638426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1828800" y="800100"/>
            <a:ext cx="8743949" cy="424731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2C4BA-E642-4C5D-A4E9-21A9E17C9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3. Hoạt động 3: Kết thúc</a:t>
            </a:r>
            <a:br>
              <a:rPr lang="vi-VN" dirty="0"/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Trò chơi: “ Trời nắng trời mưa” 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cho trẻ chơi 1-2 lần</a:t>
            </a:r>
            <a:b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Cô hỏi lại trẻ tên câu chuyện 1 lần nữa và nhận xét tuyên dương khuyến khích trẻ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3132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3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5" y="2642191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825795"/>
            <a:ext cx="3429000" cy="990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2070691"/>
            <a:ext cx="5943600" cy="11430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28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" y="2928731"/>
            <a:ext cx="4452734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2" y="185738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2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6" y="2507975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6" y="2585831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8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9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9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152402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1" y="4648201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7" y="2259216"/>
            <a:ext cx="2705103" cy="18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6" y="1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2" y="72646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7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3" y="495034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4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1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9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7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4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1" y="547290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5" y="4312927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2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5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2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80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1964480"/>
            <a:ext cx="4244763" cy="22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80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95500"/>
            <a:ext cx="4876800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to,nước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dưa,lá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1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1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1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1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1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1"/>
            <a:ext cx="1035051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2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1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7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2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1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1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1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7200900" y="2105565"/>
            <a:ext cx="5105400" cy="16312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4" y="1319214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260" y="5030958"/>
            <a:ext cx="3886200" cy="101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753</Words>
  <Application>Microsoft Office PowerPoint</Application>
  <PresentationFormat>Màn hình rộng</PresentationFormat>
  <Paragraphs>43</Paragraphs>
  <Slides>28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12268</cp:lastModifiedBy>
  <cp:revision>32</cp:revision>
  <dcterms:created xsi:type="dcterms:W3CDTF">2020-10-28T12:19:13Z</dcterms:created>
  <dcterms:modified xsi:type="dcterms:W3CDTF">2023-01-31T10:26:52Z</dcterms:modified>
</cp:coreProperties>
</file>