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9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1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1839" y="147691"/>
            <a:ext cx="8534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925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Extra-Bold"/>
              </a:rPr>
              <a:t>ỦY BAN NHÂN DÂN QUẬN LONG BIÊN</a:t>
            </a:r>
          </a:p>
          <a:p>
            <a:pPr algn="ctr">
              <a:lnSpc>
                <a:spcPts val="3925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Extra-Bold"/>
              </a:rPr>
              <a:t>TRƯỜNG MẦM NON BẮC CẦU</a:t>
            </a:r>
            <a:endParaRPr lang="en-US" sz="2000" b="1" dirty="0">
              <a:solidFill>
                <a:srgbClr val="000000"/>
              </a:solidFill>
              <a:latin typeface="Montserrat Extra-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MGN 4-5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25550"/>
            <a:ext cx="990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303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50</cp:revision>
  <dcterms:created xsi:type="dcterms:W3CDTF">2012-02-06T13:30:08Z</dcterms:created>
  <dcterms:modified xsi:type="dcterms:W3CDTF">2023-01-18T05:01:33Z</dcterms:modified>
</cp:coreProperties>
</file>