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</p:sldMasterIdLst>
  <p:notesMasterIdLst>
    <p:notesMasterId r:id="rId24"/>
  </p:notesMasterIdLst>
  <p:sldIdLst>
    <p:sldId id="286" r:id="rId4"/>
    <p:sldId id="258" r:id="rId5"/>
    <p:sldId id="259" r:id="rId6"/>
    <p:sldId id="276" r:id="rId7"/>
    <p:sldId id="260" r:id="rId8"/>
    <p:sldId id="277" r:id="rId9"/>
    <p:sldId id="275" r:id="rId10"/>
    <p:sldId id="272" r:id="rId11"/>
    <p:sldId id="273" r:id="rId12"/>
    <p:sldId id="264" r:id="rId13"/>
    <p:sldId id="268" r:id="rId14"/>
    <p:sldId id="265" r:id="rId15"/>
    <p:sldId id="267" r:id="rId16"/>
    <p:sldId id="278" r:id="rId17"/>
    <p:sldId id="279" r:id="rId18"/>
    <p:sldId id="280" r:id="rId19"/>
    <p:sldId id="284" r:id="rId20"/>
    <p:sldId id="282" r:id="rId21"/>
    <p:sldId id="28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41" autoAdjust="0"/>
    <p:restoredTop sz="94660"/>
  </p:normalViewPr>
  <p:slideViewPr>
    <p:cSldViewPr>
      <p:cViewPr>
        <p:scale>
          <a:sx n="90" d="100"/>
          <a:sy n="90" d="100"/>
        </p:scale>
        <p:origin x="-178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1E375-0BA5-4A49-9B57-A7278B075A7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53071-ECCA-441C-8627-55D3C83E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9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6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0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E2E8E-C41C-48B2-B779-8D02B58724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89033"/>
      </p:ext>
    </p:extLst>
  </p:cSld>
  <p:clrMapOvr>
    <a:masterClrMapping/>
  </p:clrMapOvr>
  <p:transition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17C5-694F-4706-9F1B-C5ED947DE6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06632"/>
      </p:ext>
    </p:extLst>
  </p:cSld>
  <p:clrMapOvr>
    <a:masterClrMapping/>
  </p:clrMapOvr>
  <p:transition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C8C2-ABA5-49E6-831C-F4FCC8C93C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78865"/>
      </p:ext>
    </p:extLst>
  </p:cSld>
  <p:clrMapOvr>
    <a:masterClrMapping/>
  </p:clrMapOvr>
  <p:transition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596E-664D-4E12-99B3-30AB5C8333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88305"/>
      </p:ext>
    </p:extLst>
  </p:cSld>
  <p:clrMapOvr>
    <a:masterClrMapping/>
  </p:clrMapOvr>
  <p:transition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9A9C3-4413-4D1A-9C95-8D38A0C6AE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74589"/>
      </p:ext>
    </p:extLst>
  </p:cSld>
  <p:clrMapOvr>
    <a:masterClrMapping/>
  </p:clrMapOvr>
  <p:transition>
    <p:sndAc>
      <p:endSnd/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05E48-C344-4761-A3D4-9FEF7B09FA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62417"/>
      </p:ext>
    </p:extLst>
  </p:cSld>
  <p:clrMapOvr>
    <a:masterClrMapping/>
  </p:clrMapOvr>
  <p:transition>
    <p:sndAc>
      <p:endSnd/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357CD-A7E6-4CB2-AC47-CF28CAA016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06564"/>
      </p:ext>
    </p:extLst>
  </p:cSld>
  <p:clrMapOvr>
    <a:masterClrMapping/>
  </p:clrMapOvr>
  <p:transition>
    <p:sndAc>
      <p:endSnd/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2709C-1F29-48A1-8379-A624C16E8A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21716"/>
      </p:ext>
    </p:extLst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74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7F04D-514A-4E97-8386-11419ECA99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47181"/>
      </p:ext>
    </p:extLst>
  </p:cSld>
  <p:clrMapOvr>
    <a:masterClrMapping/>
  </p:clrMapOvr>
  <p:transition>
    <p:sndAc>
      <p:endSnd/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547D-679C-4D25-8FB8-97006AC750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3768"/>
      </p:ext>
    </p:extLst>
  </p:cSld>
  <p:clrMapOvr>
    <a:masterClrMapping/>
  </p:clrMapOvr>
  <p:transition>
    <p:sndAc>
      <p:endSnd/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78D4-4B5A-409A-A691-F9FABA784E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82198"/>
      </p:ext>
    </p:extLst>
  </p:cSld>
  <p:clrMapOvr>
    <a:masterClrMapping/>
  </p:clrMapOvr>
  <p:transition>
    <p:sndAc>
      <p:endSnd/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3D72-2176-4B57-818F-D70ABE4360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28980"/>
      </p:ext>
    </p:extLst>
  </p:cSld>
  <p:clrMapOvr>
    <a:masterClrMapping/>
  </p:clrMapOvr>
  <p:transition>
    <p:sndAc>
      <p:endSnd/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F34BA-A937-4F7C-96A5-C2245DE517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55169"/>
      </p:ext>
    </p:extLst>
  </p:cSld>
  <p:clrMapOvr>
    <a:masterClrMapping/>
  </p:clrMapOvr>
  <p:transition>
    <p:sndAc>
      <p:endSnd/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2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13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16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91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7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25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08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27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96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3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36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5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9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9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4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EEE33-4467-4127-9A7E-CFDD9B70B4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E2A6-F8B4-442F-BA16-25D25422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35EE30-9BBC-4373-98ED-770C4EB40DE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72B7-D6B3-4B33-B286-EBF675914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8BF9A-E1C2-4B9B-A640-115DDEBB5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7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2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tags" Target="../tags/tag8.xml"/><Relationship Id="rId6" Type="http://schemas.openxmlformats.org/officeDocument/2006/relationships/image" Target="../media/image15.jp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gif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gif"/><Relationship Id="rId12" Type="http://schemas.openxmlformats.org/officeDocument/2006/relationships/image" Target="../media/image7.wm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gif"/><Relationship Id="rId11" Type="http://schemas.openxmlformats.org/officeDocument/2006/relationships/slide" Target="slide11.xml"/><Relationship Id="rId5" Type="http://schemas.openxmlformats.org/officeDocument/2006/relationships/image" Target="../media/image3.png"/><Relationship Id="rId10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3.gif"/><Relationship Id="rId11" Type="http://schemas.openxmlformats.org/officeDocument/2006/relationships/image" Target="../media/image37.png"/><Relationship Id="rId5" Type="http://schemas.openxmlformats.org/officeDocument/2006/relationships/image" Target="../media/image32.gif"/><Relationship Id="rId10" Type="http://schemas.openxmlformats.org/officeDocument/2006/relationships/image" Target="../media/image36.gif"/><Relationship Id="rId4" Type="http://schemas.openxmlformats.org/officeDocument/2006/relationships/image" Target="../media/image17.png"/><Relationship Id="rId9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2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media3.wma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12.gif"/><Relationship Id="rId5" Type="http://schemas.openxmlformats.org/officeDocument/2006/relationships/audio" Target="../media/audio1.wav"/><Relationship Id="rId10" Type="http://schemas.openxmlformats.org/officeDocument/2006/relationships/image" Target="../media/image8.w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1" y="0"/>
            <a:ext cx="9158591" cy="6858000"/>
          </a:xfrm>
        </p:spPr>
      </p:pic>
      <p:sp>
        <p:nvSpPr>
          <p:cNvPr id="5" name="Rectangle 4"/>
          <p:cNvSpPr/>
          <p:nvPr/>
        </p:nvSpPr>
        <p:spPr>
          <a:xfrm>
            <a:off x="304800" y="2438400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HOẠT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 LÀM QUEN VỚI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vi 8,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5-6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A1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GV: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Thu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69959" y="304800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TRƯỜNG MN BẮC CẦU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91" y="9144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46839"/>
              </p:ext>
            </p:extLst>
          </p:nvPr>
        </p:nvGraphicFramePr>
        <p:xfrm>
          <a:off x="76200" y="50800"/>
          <a:ext cx="6858000" cy="6705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360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0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80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71" y="228600"/>
            <a:ext cx="80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8300"/>
            <a:ext cx="80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63" y="1530927"/>
            <a:ext cx="80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530927"/>
            <a:ext cx="80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14" y="-93518"/>
            <a:ext cx="1617518" cy="161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77" y="-86591"/>
            <a:ext cx="1617518" cy="161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1617518" cy="161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23" y="1265959"/>
            <a:ext cx="1617518" cy="161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3985" y="3351438"/>
            <a:ext cx="1246909" cy="11541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4842" y="3375682"/>
            <a:ext cx="1246909" cy="11098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7586" y="4648200"/>
            <a:ext cx="1246909" cy="11098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0068" y="4648200"/>
            <a:ext cx="1246909" cy="11098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3205" y="4561731"/>
            <a:ext cx="1246909" cy="11098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4345" y="3407476"/>
            <a:ext cx="1246909" cy="11098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95" y="4580412"/>
            <a:ext cx="1246909" cy="11098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45" y="3375682"/>
            <a:ext cx="1246909" cy="1109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093118"/>
      </p:ext>
    </p:extLst>
  </p:cSld>
  <p:clrMapOvr>
    <a:masterClrMapping/>
  </p:clrMapOvr>
  <p:transition spd="slow" advTm="14594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1" y="609600"/>
            <a:ext cx="124301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94012" y="3099460"/>
            <a:ext cx="2514600" cy="2832337"/>
          </a:xfrm>
        </p:spPr>
        <p:txBody>
          <a:bodyPr>
            <a:normAutofit/>
          </a:bodyPr>
          <a:lstStyle/>
          <a:p>
            <a:r>
              <a:rPr lang="en-US" sz="16000" b="1" dirty="0" smtClean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en-US" sz="1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06" y="1970719"/>
            <a:ext cx="124301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861" y="609414"/>
            <a:ext cx="1246909" cy="1109848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75" y="1956864"/>
            <a:ext cx="124301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35" y="609414"/>
            <a:ext cx="124301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53" y="651906"/>
            <a:ext cx="124301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124301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0307" y="651720"/>
            <a:ext cx="1246909" cy="1109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8435" y="609414"/>
            <a:ext cx="1246909" cy="1109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609414"/>
            <a:ext cx="1246909" cy="1109848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37" y="1957050"/>
            <a:ext cx="124301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8" y="2057586"/>
            <a:ext cx="124301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025" y="2057400"/>
            <a:ext cx="1246909" cy="1109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6612" y="1957050"/>
            <a:ext cx="1320738" cy="1175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3757" y="1949937"/>
            <a:ext cx="1246909" cy="1109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7110" y="2001982"/>
            <a:ext cx="1246909" cy="1109848"/>
          </a:xfrm>
          <a:prstGeom prst="rect">
            <a:avLst/>
          </a:prstGeom>
        </p:spPr>
      </p:pic>
      <p:pic>
        <p:nvPicPr>
          <p:cNvPr id="24" name="Picture 23" descr="mous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57" y="3968610"/>
            <a:ext cx="2509043" cy="250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vỗ tay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64766" y="568093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4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45"/>
    </mc:Choice>
    <mc:Fallback xmlns="">
      <p:transition spd="slow" advTm="45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0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  <p:extLst mod="1">
    <p:ext uri="{E180D4A7-C9FB-4DFB-919C-405C955672EB}">
      <p14:showEvtLst xmlns:p14="http://schemas.microsoft.com/office/powerpoint/2010/main">
        <p14:playEvt time="37641" objId="14"/>
        <p14:stopEvt time="45545" objId="1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990597"/>
              </p:ext>
            </p:extLst>
          </p:nvPr>
        </p:nvGraphicFramePr>
        <p:xfrm>
          <a:off x="0" y="76200"/>
          <a:ext cx="7010400" cy="662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1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7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183573" y="304800"/>
            <a:ext cx="838200" cy="762000"/>
          </a:xfrm>
          <a:prstGeom prst="star5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229592" y="304800"/>
            <a:ext cx="838200" cy="762000"/>
          </a:xfrm>
          <a:prstGeom prst="star5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362200" y="304800"/>
            <a:ext cx="838200" cy="762000"/>
          </a:xfrm>
          <a:prstGeom prst="star5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95698" y="1295400"/>
            <a:ext cx="838200" cy="762000"/>
          </a:xfrm>
          <a:prstGeom prst="star5">
            <a:avLst>
              <a:gd name="adj" fmla="val 24032"/>
              <a:gd name="hf" fmla="val 105146"/>
              <a:gd name="vf" fmla="val 11055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355273" y="1295400"/>
            <a:ext cx="838200" cy="762000"/>
          </a:xfrm>
          <a:prstGeom prst="star5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278083" y="1295400"/>
            <a:ext cx="838200" cy="762000"/>
          </a:xfrm>
          <a:prstGeom prst="star5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94907" y="2396836"/>
            <a:ext cx="838200" cy="762000"/>
          </a:xfrm>
          <a:prstGeom prst="star5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39485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57600" y="1399309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24400" y="139238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42709" y="139238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24400" y="408711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56563" y="436421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8378" y="3546764"/>
            <a:ext cx="82088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29592" y="3546764"/>
            <a:ext cx="82088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48346" y="3546764"/>
            <a:ext cx="82088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0890" y="4842164"/>
            <a:ext cx="82088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22666" y="4862946"/>
            <a:ext cx="82088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93372" y="4842164"/>
            <a:ext cx="82088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3616036" y="3467101"/>
            <a:ext cx="9144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3616036" y="4558146"/>
            <a:ext cx="9144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689764" y="4558146"/>
            <a:ext cx="9144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4696691" y="3453246"/>
            <a:ext cx="9144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5825836" y="3470565"/>
            <a:ext cx="9144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5825836" y="4627419"/>
            <a:ext cx="9144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4724400" y="5541819"/>
            <a:ext cx="9144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3581400" y="5541819"/>
            <a:ext cx="9144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1875559" y="2396836"/>
            <a:ext cx="838200" cy="762000"/>
          </a:xfrm>
          <a:prstGeom prst="star5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47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51"/>
    </mc:Choice>
    <mc:Fallback xmlns="">
      <p:transition spd="slow" advTm="2285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59316"/>
              </p:ext>
            </p:extLst>
          </p:nvPr>
        </p:nvGraphicFramePr>
        <p:xfrm>
          <a:off x="685800" y="1143000"/>
          <a:ext cx="5334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5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56" y="1219200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3860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46" y="1219200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57" y="2458605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47" y="2511425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1424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73" y="3609107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56" y="1219200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45" y="1219200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29" y="1213859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56" y="2458605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99" y="2511425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1423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73" y="3581398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509043" cy="250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39" y="3581400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39" y="3609107"/>
            <a:ext cx="1178991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172200" y="990601"/>
            <a:ext cx="2743200" cy="3419160"/>
          </a:xfrm>
        </p:spPr>
        <p:txBody>
          <a:bodyPr>
            <a:normAutofit/>
          </a:bodyPr>
          <a:lstStyle/>
          <a:p>
            <a:r>
              <a:rPr lang="en-US" sz="16000" b="1" dirty="0" smtClean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en-US" sz="1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6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02"/>
    </mc:Choice>
    <mc:Fallback xmlns="">
      <p:transition spd="slow" advTm="42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0592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" y="192741"/>
            <a:ext cx="1108707" cy="11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23" y="192740"/>
            <a:ext cx="1108707" cy="11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30" y="152400"/>
            <a:ext cx="1108707" cy="11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37" y="152400"/>
            <a:ext cx="1108707" cy="11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" y="1313396"/>
            <a:ext cx="1108707" cy="11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73" y="1301447"/>
            <a:ext cx="1108707" cy="11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80" y="1301446"/>
            <a:ext cx="1108707" cy="11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44" y="223574"/>
            <a:ext cx="1215443" cy="14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87" y="157766"/>
            <a:ext cx="1215443" cy="14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3574"/>
            <a:ext cx="1215443" cy="14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66" y="223574"/>
            <a:ext cx="1215443" cy="14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27" y="1692837"/>
            <a:ext cx="1215443" cy="14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43" y="1692837"/>
            <a:ext cx="1215443" cy="14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30" y="1692837"/>
            <a:ext cx="1215443" cy="14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94" y="1682106"/>
            <a:ext cx="1215443" cy="14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9" y="3599800"/>
            <a:ext cx="1474940" cy="140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8" y="5029200"/>
            <a:ext cx="1428533" cy="136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61" y="5039357"/>
            <a:ext cx="1508982" cy="137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62" y="3599799"/>
            <a:ext cx="1434431" cy="140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93" y="3599799"/>
            <a:ext cx="1589034" cy="140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43" y="5039357"/>
            <a:ext cx="1508982" cy="137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42" y="3543842"/>
            <a:ext cx="14809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6" y="2422103"/>
            <a:ext cx="1088757" cy="110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92" y="1261107"/>
            <a:ext cx="1108707" cy="11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43" y="5725771"/>
            <a:ext cx="14809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44" y="4699397"/>
            <a:ext cx="14809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51" y="4716499"/>
            <a:ext cx="14809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25" y="4720179"/>
            <a:ext cx="14809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99" y="3543842"/>
            <a:ext cx="14809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42" y="3523060"/>
            <a:ext cx="14809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22068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1465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73" y="699655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82240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09" y="2726575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58440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28109" y="3746269"/>
            <a:ext cx="2743200" cy="3419160"/>
          </a:xfrm>
        </p:spPr>
        <p:txBody>
          <a:bodyPr>
            <a:normAutofit/>
          </a:bodyPr>
          <a:lstStyle/>
          <a:p>
            <a:r>
              <a:rPr lang="en-US" sz="16000" b="1" dirty="0" smtClean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en-US" sz="1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5" y="641465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1465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36" y="685800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73" y="732905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5" y="2709949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0072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2714105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93076"/>
            <a:ext cx="16002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7675" y="5680930"/>
            <a:ext cx="609600" cy="609600"/>
          </a:xfrm>
          <a:prstGeom prst="rect">
            <a:avLst/>
          </a:prstGeom>
        </p:spPr>
      </p:pic>
      <p:pic>
        <p:nvPicPr>
          <p:cNvPr id="22" name="Picture 21" descr="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93" y="4114800"/>
            <a:ext cx="2509043" cy="250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177831"/>
            <a:ext cx="2509043" cy="250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02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0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59" y="0"/>
            <a:ext cx="9607606" cy="6905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TRÒ CHƠI: 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THỬ TÀI BÉ YÊU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mou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2999" y="3048000"/>
            <a:ext cx="2782012" cy="278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ou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2737643" cy="273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417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81" y="3527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27" y="3527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77" y="3418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0" y="2667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81" y="26863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6863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27" y="27263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1304" y="4114800"/>
            <a:ext cx="2743200" cy="3419160"/>
          </a:xfrm>
        </p:spPr>
        <p:txBody>
          <a:bodyPr>
            <a:normAutofit/>
          </a:bodyPr>
          <a:lstStyle/>
          <a:p>
            <a:r>
              <a:rPr lang="en-US" sz="16000" b="1" dirty="0" smtClean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en-US" sz="1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6" y="3418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51" y="3527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57" y="3809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47" y="3809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6" y="26646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94" y="26765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26" y="27262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ết quả bóng đá (@ketquabongda2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6669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04" y="205827"/>
            <a:ext cx="2236917" cy="2239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4381" y="181442"/>
            <a:ext cx="2236917" cy="2239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6493" y="188360"/>
            <a:ext cx="2236917" cy="2239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6" y="2441352"/>
            <a:ext cx="2236917" cy="2239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4636" y="2441351"/>
            <a:ext cx="2236917" cy="2239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9696" y="2427514"/>
            <a:ext cx="2236917" cy="2239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0327" y="180778"/>
            <a:ext cx="2236917" cy="2239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4842" y="2427513"/>
            <a:ext cx="2236917" cy="2239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5" y="167912"/>
            <a:ext cx="2236917" cy="2239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93" y="2441349"/>
            <a:ext cx="2236917" cy="22391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1442" y="2417609"/>
            <a:ext cx="2236917" cy="223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2038" y="157700"/>
            <a:ext cx="2236917" cy="2239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9245" y="2380694"/>
            <a:ext cx="2236917" cy="22391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3410" y="173859"/>
            <a:ext cx="2236917" cy="22391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4449" y="166941"/>
            <a:ext cx="2236917" cy="22391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6977" y="2441350"/>
            <a:ext cx="2236917" cy="2239153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187355" y="3962400"/>
            <a:ext cx="2743200" cy="3419160"/>
          </a:xfrm>
        </p:spPr>
        <p:txBody>
          <a:bodyPr>
            <a:normAutofit/>
          </a:bodyPr>
          <a:lstStyle/>
          <a:p>
            <a:r>
              <a:rPr lang="en-US" sz="16000" b="1" dirty="0" smtClean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en-US" sz="1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1" name="Picture 20" descr="mou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03" y="4605346"/>
            <a:ext cx="2132341" cy="213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ũ cờ đỏ sao vàng - phụ kiện giá rẻ không thể thiế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368" y="0"/>
            <a:ext cx="1960728" cy="2875734"/>
          </a:xfrm>
          <a:prstGeom prst="rect">
            <a:avLst/>
          </a:prstGeom>
          <a:noFill/>
        </p:spPr>
      </p:pic>
      <p:pic>
        <p:nvPicPr>
          <p:cNvPr id="5" name="Picture 2" descr="Mũ cờ đỏ sao vàng - phụ kiện giá rẻ không thể thiế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238" y="-152400"/>
            <a:ext cx="1960728" cy="2875734"/>
          </a:xfrm>
          <a:prstGeom prst="rect">
            <a:avLst/>
          </a:prstGeom>
          <a:noFill/>
        </p:spPr>
      </p:pic>
      <p:pic>
        <p:nvPicPr>
          <p:cNvPr id="6" name="Picture 2" descr="Mũ cờ đỏ sao vàng - phụ kiện giá rẻ không thể thiế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844" y="-152400"/>
            <a:ext cx="1960728" cy="2875734"/>
          </a:xfrm>
          <a:prstGeom prst="rect">
            <a:avLst/>
          </a:prstGeom>
          <a:noFill/>
        </p:spPr>
      </p:pic>
      <p:pic>
        <p:nvPicPr>
          <p:cNvPr id="7" name="Picture 2" descr="Mũ cờ đỏ sao vàng - phụ kiện giá rẻ không thể thiế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3429" y="-152400"/>
            <a:ext cx="1960728" cy="2875734"/>
          </a:xfrm>
          <a:prstGeom prst="rect">
            <a:avLst/>
          </a:prstGeom>
          <a:noFill/>
        </p:spPr>
      </p:pic>
      <p:pic>
        <p:nvPicPr>
          <p:cNvPr id="8" name="Picture 2" descr="Mũ cờ đỏ sao vàng - phụ kiện giá rẻ không thể thiế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7976" y="-198428"/>
            <a:ext cx="1960728" cy="287573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745" y="2224950"/>
            <a:ext cx="1963082" cy="2877561"/>
          </a:xfrm>
          <a:prstGeom prst="rect">
            <a:avLst/>
          </a:prstGeom>
        </p:spPr>
      </p:pic>
      <p:pic>
        <p:nvPicPr>
          <p:cNvPr id="10" name="Picture 2" descr="Mũ cờ đỏ sao vàng - phụ kiện giá rẻ không thể thiế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5465" y="2056508"/>
            <a:ext cx="1960728" cy="287573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955" y="2011987"/>
            <a:ext cx="1963082" cy="2877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49" y="2059842"/>
            <a:ext cx="1963082" cy="287756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99767" y="3962400"/>
            <a:ext cx="2743200" cy="3419160"/>
          </a:xfrm>
        </p:spPr>
        <p:txBody>
          <a:bodyPr>
            <a:normAutofit/>
          </a:bodyPr>
          <a:lstStyle/>
          <a:p>
            <a:r>
              <a:rPr lang="en-US" sz="16000" b="1" dirty="0" smtClean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en-US" sz="1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 descr="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03" y="4605346"/>
            <a:ext cx="2132341" cy="213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525" y="4605346"/>
            <a:ext cx="2132341" cy="213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2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1"/>
          <p:cNvGrpSpPr>
            <a:grpSpLocks/>
          </p:cNvGrpSpPr>
          <p:nvPr/>
        </p:nvGrpSpPr>
        <p:grpSpPr bwMode="auto">
          <a:xfrm>
            <a:off x="0" y="0"/>
            <a:ext cx="9144000" cy="6972301"/>
            <a:chOff x="0" y="0"/>
            <a:chExt cx="5760" cy="4392"/>
          </a:xfrm>
        </p:grpSpPr>
        <p:pic>
          <p:nvPicPr>
            <p:cNvPr id="17425" name="Picture 4" descr="nh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13" descr="fduende3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1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34290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629400" cy="914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TRÒ CHƠI: Ô CỬA BÍ MẬT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pic>
        <p:nvPicPr>
          <p:cNvPr id="11271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9513" y="2438400"/>
            <a:ext cx="1828800" cy="12954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1127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AutoShape 1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2514600"/>
            <a:ext cx="1828800" cy="12954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11280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0600" y="4267200"/>
            <a:ext cx="1828800" cy="12954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1128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AutoShape 2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4600" y="4267200"/>
            <a:ext cx="1828800" cy="1295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11287" name="Picture 23" descr="Firewrk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" y="928326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 descr="Firewrk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824417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 descr="Firewrk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45" y="824417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46795"/>
      </p:ext>
    </p:extLst>
  </p:cSld>
  <p:clrMapOvr>
    <a:masterClrMapping/>
  </p:clrMapOvr>
  <p:transition advTm="49084">
    <p:sndAc>
      <p:stSnd>
        <p:snd r:embed="rId4" name="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1"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270" grpId="0" animBg="1"/>
      <p:bldP spid="11273" grpId="0" animBg="1"/>
      <p:bldP spid="11273" grpId="1" animBg="1"/>
      <p:bldP spid="11279" grpId="0" animBg="1"/>
      <p:bldP spid="11279" grpId="1" animBg="1"/>
      <p:bldP spid="11281" grpId="0" animBg="1"/>
      <p:bldP spid="11281" grpId="1" animBg="1"/>
      <p:bldP spid="11284" grpId="0" animBg="1"/>
      <p:bldP spid="1128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3213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3" name="Picture 5" descr="be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9185">
            <a:off x="6248400" y="3181350"/>
            <a:ext cx="199866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3505200" y="2590800"/>
            <a:ext cx="2305050" cy="2449513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0066"/>
          </a:solidFill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altLang="en-US" sz="2000" b="1">
                <a:solidFill>
                  <a:srgbClr val="FFFF00"/>
                </a:solidFill>
                <a:latin typeface="Times New Roman" pitchFamily="18" charset="0"/>
              </a:rPr>
              <a:t>Giờ học kết thúc rồi!</a:t>
            </a:r>
          </a:p>
          <a:p>
            <a:pPr algn="ctr"/>
            <a:r>
              <a:rPr lang="vi-VN" altLang="en-US" sz="2000" b="1">
                <a:solidFill>
                  <a:srgbClr val="FFFF00"/>
                </a:solidFill>
                <a:latin typeface="Times New Roman" pitchFamily="18" charset="0"/>
              </a:rPr>
              <a:t>Về thôi các bạn ơi!!!!</a:t>
            </a:r>
            <a:endParaRPr lang="en-US" altLang="en-US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2535" name="Picture 7" descr="anicat3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800600"/>
            <a:ext cx="291623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96838" y="2944813"/>
            <a:ext cx="2819400" cy="1741487"/>
          </a:xfrm>
          <a:prstGeom prst="wedgeEllipseCallout">
            <a:avLst>
              <a:gd name="adj1" fmla="val 15880"/>
              <a:gd name="adj2" fmla="val 62852"/>
            </a:avLst>
          </a:prstGeom>
          <a:solidFill>
            <a:srgbClr val="00FFFF"/>
          </a:solidFill>
          <a:ln w="57150" cmpd="thinThick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</a:rPr>
              <a:t>Mình</a:t>
            </a:r>
          </a:p>
          <a:p>
            <a:pPr algn="ctr"/>
            <a:r>
              <a:rPr lang="en-US" altLang="en-US" sz="2800" b="1">
                <a:solidFill>
                  <a:srgbClr val="FF0066"/>
                </a:solidFill>
                <a:latin typeface=".VnTime" pitchFamily="34" charset="0"/>
              </a:rPr>
              <a:t>Mu</a:t>
            </a: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</a:rPr>
              <a:t>ố</a:t>
            </a:r>
            <a:r>
              <a:rPr lang="en-US" altLang="en-US" sz="2800" b="1">
                <a:solidFill>
                  <a:srgbClr val="FF0066"/>
                </a:solidFill>
                <a:latin typeface=".VnTime" pitchFamily="34" charset="0"/>
              </a:rPr>
              <a:t>n </a:t>
            </a:r>
          </a:p>
          <a:p>
            <a:pPr algn="ctr"/>
            <a:r>
              <a:rPr lang="en-US" altLang="en-US" sz="2800" b="1">
                <a:solidFill>
                  <a:srgbClr val="FF0066"/>
                </a:solidFill>
                <a:latin typeface=".VnTime" pitchFamily="34" charset="0"/>
              </a:rPr>
              <a:t>Học nữa</a:t>
            </a:r>
            <a:endParaRPr lang="en-US" altLang="en-US" sz="2400" b="1">
              <a:solidFill>
                <a:srgbClr val="FF0066"/>
              </a:solidFill>
              <a:latin typeface=".VnTime" pitchFamily="34" charset="0"/>
            </a:endParaRPr>
          </a:p>
        </p:txBody>
      </p:sp>
      <p:pic>
        <p:nvPicPr>
          <p:cNvPr id="22537" name="Picture 9" descr="kpfoxtail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57563"/>
            <a:ext cx="6492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mous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480060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mouserun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334000"/>
            <a:ext cx="1647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337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5" name="AutoShape 13"/>
          <p:cNvSpPr>
            <a:spLocks noChangeArrowheads="1"/>
          </p:cNvSpPr>
          <p:nvPr/>
        </p:nvSpPr>
        <p:spPr bwMode="auto">
          <a:xfrm>
            <a:off x="381000" y="152400"/>
            <a:ext cx="4876800" cy="2133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solidFill>
                  <a:srgbClr val="FF0066"/>
                </a:solidFill>
                <a:latin typeface=".VnTime" pitchFamily="34" charset="0"/>
              </a:rPr>
              <a:t>Giê</a:t>
            </a:r>
            <a:r>
              <a:rPr lang="en-US" altLang="en-US" sz="24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.VnTime" pitchFamily="34" charset="0"/>
              </a:rPr>
              <a:t>häc</a:t>
            </a:r>
            <a:r>
              <a:rPr lang="en-US" altLang="en-US" sz="24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.VnTime" pitchFamily="34" charset="0"/>
              </a:rPr>
              <a:t>kÕt</a:t>
            </a:r>
            <a:r>
              <a:rPr lang="en-US" altLang="en-US" sz="24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.VnTime" pitchFamily="34" charset="0"/>
              </a:rPr>
              <a:t>thóc</a:t>
            </a:r>
            <a:r>
              <a:rPr lang="en-US" altLang="en-US" sz="24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.VnTime" pitchFamily="34" charset="0"/>
              </a:rPr>
              <a:t>råi</a:t>
            </a:r>
            <a:endParaRPr lang="en-US" altLang="en-US" sz="2400" b="1" dirty="0">
              <a:solidFill>
                <a:srgbClr val="FF0066"/>
              </a:solidFill>
              <a:latin typeface=".VnTime" pitchFamily="34" charset="0"/>
            </a:endParaRPr>
          </a:p>
          <a:p>
            <a:pPr algn="ctr"/>
            <a:r>
              <a:rPr lang="en-US" altLang="en-US" sz="2400" b="1" dirty="0" err="1">
                <a:solidFill>
                  <a:srgbClr val="FF0066"/>
                </a:solidFill>
                <a:latin typeface=".VnTime" pitchFamily="34" charset="0"/>
              </a:rPr>
              <a:t>C¶m</a:t>
            </a:r>
            <a:r>
              <a:rPr lang="en-US" altLang="en-US" sz="2400" b="1" dirty="0">
                <a:solidFill>
                  <a:srgbClr val="FF0066"/>
                </a:solidFill>
                <a:latin typeface=".VnTime" pitchFamily="34" charset="0"/>
              </a:rPr>
              <a:t> ¬</a:t>
            </a:r>
            <a:r>
              <a:rPr lang="vi-VN" altLang="en-US" sz="2400" b="1" dirty="0">
                <a:solidFill>
                  <a:srgbClr val="FF0066"/>
                </a:solidFill>
                <a:latin typeface=".VnTime" pitchFamily="34" charset="0"/>
              </a:rPr>
              <a:t>n c</a:t>
            </a:r>
            <a:r>
              <a:rPr lang="vi-VN" alt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ác bạn</a:t>
            </a:r>
            <a:r>
              <a:rPr lang="en-US" altLang="en-US" sz="2400" b="1" dirty="0">
                <a:solidFill>
                  <a:srgbClr val="FF0066"/>
                </a:solidFill>
                <a:latin typeface=".VnTime" pitchFamily="34" charset="0"/>
              </a:rPr>
              <a:t> ®· t</a:t>
            </a:r>
            <a:r>
              <a:rPr lang="vi-VN" altLang="en-US" sz="2400" b="1" dirty="0">
                <a:solidFill>
                  <a:srgbClr val="FF0066"/>
                </a:solidFill>
                <a:latin typeface=".VnTime" pitchFamily="34" charset="0"/>
              </a:rPr>
              <a:t>h</a:t>
            </a:r>
            <a:r>
              <a:rPr lang="en-US" altLang="en-US" sz="2400" b="1" dirty="0">
                <a:solidFill>
                  <a:srgbClr val="FF0066"/>
                </a:solidFill>
                <a:latin typeface=".VnTime" pitchFamily="34" charset="0"/>
              </a:rPr>
              <a:t>am </a:t>
            </a:r>
            <a:r>
              <a:rPr lang="en-US" altLang="en-US" sz="2400" b="1" dirty="0" err="1">
                <a:solidFill>
                  <a:srgbClr val="FF0066"/>
                </a:solidFill>
                <a:latin typeface=".VnTime" pitchFamily="34" charset="0"/>
              </a:rPr>
              <a:t>dù</a:t>
            </a:r>
            <a:r>
              <a:rPr lang="vi-VN" altLang="en-US" sz="2400" b="1" dirty="0">
                <a:solidFill>
                  <a:srgbClr val="FF0066"/>
                </a:solidFill>
                <a:latin typeface=".VnTime" pitchFamily="34" charset="0"/>
              </a:rPr>
              <a:t>!</a:t>
            </a:r>
            <a:endParaRPr lang="en-US" altLang="en-US" sz="2400" b="1" dirty="0">
              <a:solidFill>
                <a:srgbClr val="FF0066"/>
              </a:solidFill>
              <a:latin typeface=".VnTime" pitchFamily="34" charset="0"/>
            </a:endParaRPr>
          </a:p>
        </p:txBody>
      </p:sp>
      <p:pic>
        <p:nvPicPr>
          <p:cNvPr id="14" name="Picture 10" descr="mous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75" y="5005197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.A – Tạm Biệt Búp Bê 00_00_25-00_01_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43800" y="5630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0"/>
    </mc:Choice>
    <mc:Fallback xmlns="">
      <p:transition spd="slow" advTm="16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7037E-6 L 0.00087 -0.10162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093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5478" grpId="0" animBg="1"/>
      <p:bldP spid="105480" grpId="0" animBg="1"/>
      <p:bldP spid="105485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94" y="1986142"/>
            <a:ext cx="2148248" cy="21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51" y="2001188"/>
            <a:ext cx="2148248" cy="21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9" y="2057400"/>
            <a:ext cx="2148248" cy="21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7980"/>
            <a:ext cx="2148248" cy="21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02" y="76200"/>
            <a:ext cx="2148248" cy="21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2" y="96982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9461" y="4032250"/>
            <a:ext cx="1600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2" y="76200"/>
            <a:ext cx="2148248" cy="21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60" y="1971097"/>
            <a:ext cx="2178339" cy="217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2057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02" y="76200"/>
            <a:ext cx="2148248" cy="21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7980"/>
            <a:ext cx="21272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 descr="mous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032250"/>
            <a:ext cx="2204243" cy="22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09" y="1971097"/>
            <a:ext cx="2178339" cy="217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ỗ tay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0000" y="557840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445077"/>
      </p:ext>
    </p:extLst>
  </p:cSld>
  <p:clrMapOvr>
    <a:masterClrMapping/>
  </p:clrMapOvr>
  <p:transition advTm="65024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415293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26" y="415293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90" y="457200"/>
            <a:ext cx="1516387" cy="15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57200"/>
            <a:ext cx="1627909" cy="16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09" y="2357113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90" y="2291306"/>
            <a:ext cx="1666007" cy="166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35" y="2196060"/>
            <a:ext cx="1643491" cy="164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232322"/>
            <a:ext cx="1572484" cy="157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 descr="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78" y="3957313"/>
            <a:ext cx="2204243" cy="22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29000" y="4032250"/>
            <a:ext cx="1600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08" y="2357113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4" y="373387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56" y="415293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3" y="4572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415293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186944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80" y="2204606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93" y="2305161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7262417"/>
      </p:ext>
    </p:extLst>
  </p:cSld>
  <p:clrMapOvr>
    <a:masterClrMapping/>
  </p:clrMapOvr>
  <p:transition advTm="65318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533391"/>
            <a:ext cx="1828800" cy="2090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608612"/>
            <a:ext cx="2514600" cy="1874838"/>
          </a:xfrm>
        </p:spPr>
        <p:txBody>
          <a:bodyPr/>
          <a:lstStyle/>
          <a:p>
            <a:r>
              <a:rPr lang="en-US" sz="16000" b="1" dirty="0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en-US" sz="1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476992"/>
            <a:ext cx="1828800" cy="2090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380008"/>
            <a:ext cx="1828800" cy="2090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400" y="461153"/>
            <a:ext cx="1828800" cy="2090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0" y="461153"/>
            <a:ext cx="1828800" cy="2090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456210"/>
            <a:ext cx="1828800" cy="2090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0" y="2567049"/>
            <a:ext cx="1828800" cy="2090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7582" y="2490846"/>
            <a:ext cx="1828800" cy="2090057"/>
          </a:xfrm>
          <a:prstGeom prst="rect">
            <a:avLst/>
          </a:prstGeom>
        </p:spPr>
      </p:pic>
      <p:pic>
        <p:nvPicPr>
          <p:cNvPr id="11" name="Picture 10" descr="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314" y="4418912"/>
            <a:ext cx="2439086" cy="243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514596"/>
            <a:ext cx="1828800" cy="2090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362189"/>
            <a:ext cx="1828800" cy="20900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9077" y="461153"/>
            <a:ext cx="1828800" cy="2090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0" y="514595"/>
            <a:ext cx="1828800" cy="20900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7836" y="2517561"/>
            <a:ext cx="1828800" cy="20900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7582" y="2604652"/>
            <a:ext cx="1828800" cy="2090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394621"/>
      </p:ext>
    </p:extLst>
  </p:cSld>
  <p:clrMapOvr>
    <a:masterClrMapping/>
  </p:clrMapOvr>
  <p:transition spd="slow" advTm="3020">
    <p:wheel spokes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2" y="86591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27" y="27710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64" y="13855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77" y="2209800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2209800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6591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mou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391203"/>
            <a:ext cx="2439086" cy="243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67602" y="4636518"/>
            <a:ext cx="2749550" cy="2003874"/>
          </a:xfrm>
        </p:spPr>
        <p:txBody>
          <a:bodyPr/>
          <a:lstStyle/>
          <a:p>
            <a:r>
              <a:rPr lang="en-US" sz="16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2" y="176646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564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2209800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27" y="48492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-117764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77" y="2244436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8182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968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3149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3213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6" name="Picture 13" descr="fduend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1"/>
            <a:ext cx="200818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4700" y="41148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781800" cy="2438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NHANH NHẤT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pic>
        <p:nvPicPr>
          <p:cNvPr id="11287" name="Picture 23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" y="129568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 descr="Firewrk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55" y="1295688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9039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mous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9639" y="2299998"/>
            <a:ext cx="2520516" cy="25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mous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35" y="2372087"/>
            <a:ext cx="2492806" cy="24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544103"/>
      </p:ext>
    </p:extLst>
  </p:cSld>
  <p:clrMapOvr>
    <a:masterClrMapping/>
  </p:clrMapOvr>
  <p:transition advTm="1797">
    <p:sndAc>
      <p:stSnd>
        <p:snd r:embed="rId5" name="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29651"/>
              </p:ext>
            </p:extLst>
          </p:nvPr>
        </p:nvGraphicFramePr>
        <p:xfrm>
          <a:off x="-2" y="0"/>
          <a:ext cx="9144002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2336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03" y="390525"/>
            <a:ext cx="1285875" cy="128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78" y="390525"/>
            <a:ext cx="1285875" cy="1285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89" y="418234"/>
            <a:ext cx="1285875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4" y="1676400"/>
            <a:ext cx="1285875" cy="1285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77" y="1676399"/>
            <a:ext cx="1285875" cy="1285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03" y="1655618"/>
            <a:ext cx="1285875" cy="1285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1066800" cy="1066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18" y="3373582"/>
            <a:ext cx="4930881" cy="33320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6018"/>
            <a:ext cx="1066800" cy="1066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3588327"/>
            <a:ext cx="1066800" cy="1066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856018"/>
            <a:ext cx="1066800" cy="1066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" y="3588327"/>
            <a:ext cx="1066800" cy="1066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856018"/>
            <a:ext cx="1066800" cy="1066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36" y="3588327"/>
            <a:ext cx="1066800" cy="1066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27" y="1655618"/>
            <a:ext cx="1285875" cy="12858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28" y="368443"/>
            <a:ext cx="1285875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2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09"/>
    </mc:Choice>
    <mc:Fallback xmlns="">
      <p:transition spd="slow" advTm="3710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1065"/>
            <a:ext cx="1615354" cy="161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54" y="224701"/>
            <a:ext cx="1615354" cy="1615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7774"/>
            <a:ext cx="1615354" cy="1615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99801"/>
            <a:ext cx="1615354" cy="1615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1840055"/>
            <a:ext cx="1615354" cy="1615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62136"/>
            <a:ext cx="1615354" cy="161535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74677" y="4379189"/>
            <a:ext cx="2514600" cy="248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7465"/>
            <a:ext cx="1615354" cy="16153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9666"/>
            <a:ext cx="1615354" cy="16153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7465"/>
            <a:ext cx="1615354" cy="1615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48" y="191578"/>
            <a:ext cx="1615354" cy="1615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6419"/>
            <a:ext cx="1615354" cy="16153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40" y="1812988"/>
            <a:ext cx="1615354" cy="1615354"/>
          </a:xfrm>
          <a:prstGeom prst="rect">
            <a:avLst/>
          </a:prstGeom>
        </p:spPr>
      </p:pic>
      <p:pic>
        <p:nvPicPr>
          <p:cNvPr id="19" name="Picture 18" descr="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509043" cy="250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89" y="210846"/>
            <a:ext cx="1615354" cy="16153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1" y="1812988"/>
            <a:ext cx="1615354" cy="16153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798492"/>
            <a:ext cx="1615354" cy="16153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27" y="1759298"/>
            <a:ext cx="1615354" cy="1615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49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02"/>
    </mc:Choice>
    <mc:Fallback xmlns="">
      <p:transition spd="slow" advTm="29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7|1.3|1.4|1.6|1.3|1.6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.3|1.4|1.3|1.1|1.3|1.3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1|1.4|1.1|1.3|1.3|1.3|1.5|12.9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0.9|1.4|1.3|1.1|1.3|1.2|8.7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.2|1.2|1.1|1.1|1.2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.7|1.4|1.4|1.1|1.3|1.2|1.2|3.9|2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4D0808"/>
            </a:gs>
            <a:gs pos="15000">
              <a:srgbClr val="FF0300"/>
            </a:gs>
            <a:gs pos="27500">
              <a:srgbClr val="FF7A00"/>
            </a:gs>
            <a:gs pos="50000">
              <a:srgbClr val="FFF200"/>
            </a:gs>
            <a:gs pos="72500">
              <a:srgbClr val="FF7A00"/>
            </a:gs>
            <a:gs pos="85000">
              <a:srgbClr val="FF0300"/>
            </a:gs>
            <a:gs pos="100000">
              <a:srgbClr val="4D0808"/>
            </a:gs>
          </a:gsLst>
          <a:lin ang="5400000" scaled="1"/>
        </a:gra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2205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4D0808"/>
            </a:gs>
            <a:gs pos="15000">
              <a:srgbClr val="FF0300"/>
            </a:gs>
            <a:gs pos="27500">
              <a:srgbClr val="FF7A00"/>
            </a:gs>
            <a:gs pos="50000">
              <a:srgbClr val="FFF200"/>
            </a:gs>
            <a:gs pos="72500">
              <a:srgbClr val="FF7A00"/>
            </a:gs>
            <a:gs pos="85000">
              <a:srgbClr val="FF0300"/>
            </a:gs>
            <a:gs pos="100000">
              <a:srgbClr val="4D0808"/>
            </a:gs>
          </a:gsLst>
          <a:lin ang="5400000" scaled="1"/>
        </a:gra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2205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79</Words>
  <Application>Microsoft Office PowerPoint</Application>
  <PresentationFormat>On-screen Show (4:3)</PresentationFormat>
  <Paragraphs>31</Paragraphs>
  <Slides>20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7</vt:lpstr>
      <vt:lpstr>8</vt:lpstr>
      <vt:lpstr>PowerPoint Presentation</vt:lpstr>
      <vt:lpstr>PowerPoint Presentation</vt:lpstr>
      <vt:lpstr>PowerPoint Presentation</vt:lpstr>
      <vt:lpstr>PowerPoint Presentation</vt:lpstr>
      <vt:lpstr>8</vt:lpstr>
      <vt:lpstr>PowerPoint Presentation</vt:lpstr>
      <vt:lpstr>8</vt:lpstr>
      <vt:lpstr>PowerPoint Presentation</vt:lpstr>
      <vt:lpstr>8</vt:lpstr>
      <vt:lpstr>TRÒ CHƠI:  THỬ TÀI BÉ YÊU</vt:lpstr>
      <vt:lpstr>8</vt:lpstr>
      <vt:lpstr>8</vt:lpstr>
      <vt:lpstr>8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LÀM QUEN VỚI TOÁN     Bài dạy: Ôn số lượng trong phạm vi 8             GVTH: Lê Thị Hoa</dc:title>
  <dc:creator>Windows User</dc:creator>
  <cp:lastModifiedBy>Windows User</cp:lastModifiedBy>
  <cp:revision>73</cp:revision>
  <dcterms:created xsi:type="dcterms:W3CDTF">2020-04-04T12:46:35Z</dcterms:created>
  <dcterms:modified xsi:type="dcterms:W3CDTF">2023-01-30T03:24:37Z</dcterms:modified>
</cp:coreProperties>
</file>