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media/media1.WAV" ContentType="audio/wav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80" r:id="rId4"/>
    <p:sldId id="281" r:id="rId5"/>
    <p:sldId id="269" r:id="rId6"/>
    <p:sldId id="285" r:id="rId7"/>
    <p:sldId id="256" r:id="rId8"/>
    <p:sldId id="257" r:id="rId9"/>
    <p:sldId id="258" r:id="rId10"/>
    <p:sldId id="272" r:id="rId11"/>
    <p:sldId id="274" r:id="rId12"/>
    <p:sldId id="260" r:id="rId13"/>
    <p:sldId id="262" r:id="rId14"/>
    <p:sldId id="275" r:id="rId15"/>
    <p:sldId id="276" r:id="rId16"/>
    <p:sldId id="277" r:id="rId17"/>
    <p:sldId id="289" r:id="rId18"/>
    <p:sldId id="278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4660"/>
  </p:normalViewPr>
  <p:slideViewPr>
    <p:cSldViewPr>
      <p:cViewPr>
        <p:scale>
          <a:sx n="90" d="100"/>
          <a:sy n="90" d="100"/>
        </p:scale>
        <p:origin x="-121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70B377-0387-42A1-A49C-EFAC0B9D07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17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DB0CDE-7791-41F7-A704-762237522C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04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2EEEBBF-8F1A-4A15-ACC7-47B734C9BE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6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280DE0-8C2D-41B6-A3C4-2EFB551C33C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75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391E4B-37F0-4DD4-AD91-551F1638D1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29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3D11B7-5978-4AA6-BF73-8CA2017E1C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08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358FB8-2EB3-40AC-8A27-29FE1C3F61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39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9362CA-F9D1-4B4A-89E8-18E05F6E10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2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2833A0-5B36-4A1F-AE65-8F0E3E9452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70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8548AD-14AB-4E7E-BEED-343CFA5D6CC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83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444F57-18C7-4727-A7E7-E9DB3CCB4A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22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FB1C2C-07B2-47AC-8F24-1AC34EABAF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8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59632128-0396-4EFF-B60A-6D93FCE64121}" type="slidenum">
              <a:rPr lang="vi-VN"/>
              <a:pPr eaLnBrk="1" hangingPunct="1"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2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9.gif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hyperlink" Target="http://www.glitter-graphics.com/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74.xml"/><Relationship Id="rId21" Type="http://schemas.openxmlformats.org/officeDocument/2006/relationships/tags" Target="../tags/tag69.xml"/><Relationship Id="rId42" Type="http://schemas.openxmlformats.org/officeDocument/2006/relationships/tags" Target="../tags/tag90.xml"/><Relationship Id="rId47" Type="http://schemas.openxmlformats.org/officeDocument/2006/relationships/tags" Target="../tags/tag95.xml"/><Relationship Id="rId63" Type="http://schemas.openxmlformats.org/officeDocument/2006/relationships/tags" Target="../tags/tag111.xml"/><Relationship Id="rId68" Type="http://schemas.openxmlformats.org/officeDocument/2006/relationships/tags" Target="../tags/tag116.xml"/><Relationship Id="rId84" Type="http://schemas.openxmlformats.org/officeDocument/2006/relationships/tags" Target="../tags/tag132.xml"/><Relationship Id="rId89" Type="http://schemas.openxmlformats.org/officeDocument/2006/relationships/tags" Target="../tags/tag137.xml"/><Relationship Id="rId16" Type="http://schemas.openxmlformats.org/officeDocument/2006/relationships/tags" Target="../tags/tag64.xml"/><Relationship Id="rId11" Type="http://schemas.openxmlformats.org/officeDocument/2006/relationships/tags" Target="../tags/tag59.xml"/><Relationship Id="rId32" Type="http://schemas.openxmlformats.org/officeDocument/2006/relationships/tags" Target="../tags/tag80.xml"/><Relationship Id="rId37" Type="http://schemas.openxmlformats.org/officeDocument/2006/relationships/tags" Target="../tags/tag85.xml"/><Relationship Id="rId53" Type="http://schemas.openxmlformats.org/officeDocument/2006/relationships/tags" Target="../tags/tag101.xml"/><Relationship Id="rId58" Type="http://schemas.openxmlformats.org/officeDocument/2006/relationships/tags" Target="../tags/tag106.xml"/><Relationship Id="rId74" Type="http://schemas.openxmlformats.org/officeDocument/2006/relationships/tags" Target="../tags/tag122.xml"/><Relationship Id="rId79" Type="http://schemas.openxmlformats.org/officeDocument/2006/relationships/tags" Target="../tags/tag127.xml"/><Relationship Id="rId102" Type="http://schemas.openxmlformats.org/officeDocument/2006/relationships/audio" Target="../media/audio2.wav"/><Relationship Id="rId5" Type="http://schemas.openxmlformats.org/officeDocument/2006/relationships/tags" Target="../tags/tag53.xml"/><Relationship Id="rId90" Type="http://schemas.openxmlformats.org/officeDocument/2006/relationships/tags" Target="../tags/tag138.xml"/><Relationship Id="rId95" Type="http://schemas.openxmlformats.org/officeDocument/2006/relationships/tags" Target="../tags/tag143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43" Type="http://schemas.openxmlformats.org/officeDocument/2006/relationships/tags" Target="../tags/tag91.xml"/><Relationship Id="rId48" Type="http://schemas.openxmlformats.org/officeDocument/2006/relationships/tags" Target="../tags/tag96.xml"/><Relationship Id="rId64" Type="http://schemas.openxmlformats.org/officeDocument/2006/relationships/tags" Target="../tags/tag112.xml"/><Relationship Id="rId69" Type="http://schemas.openxmlformats.org/officeDocument/2006/relationships/tags" Target="../tags/tag117.xml"/><Relationship Id="rId80" Type="http://schemas.openxmlformats.org/officeDocument/2006/relationships/tags" Target="../tags/tag128.xml"/><Relationship Id="rId85" Type="http://schemas.openxmlformats.org/officeDocument/2006/relationships/tags" Target="../tags/tag133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33" Type="http://schemas.openxmlformats.org/officeDocument/2006/relationships/tags" Target="../tags/tag81.xml"/><Relationship Id="rId38" Type="http://schemas.openxmlformats.org/officeDocument/2006/relationships/tags" Target="../tags/tag86.xml"/><Relationship Id="rId59" Type="http://schemas.openxmlformats.org/officeDocument/2006/relationships/tags" Target="../tags/tag107.xml"/><Relationship Id="rId103" Type="http://schemas.openxmlformats.org/officeDocument/2006/relationships/audio" Target="../media/audio3.wav"/><Relationship Id="rId20" Type="http://schemas.openxmlformats.org/officeDocument/2006/relationships/tags" Target="../tags/tag68.xml"/><Relationship Id="rId41" Type="http://schemas.openxmlformats.org/officeDocument/2006/relationships/tags" Target="../tags/tag89.xml"/><Relationship Id="rId54" Type="http://schemas.openxmlformats.org/officeDocument/2006/relationships/tags" Target="../tags/tag102.xml"/><Relationship Id="rId62" Type="http://schemas.openxmlformats.org/officeDocument/2006/relationships/tags" Target="../tags/tag110.xml"/><Relationship Id="rId70" Type="http://schemas.openxmlformats.org/officeDocument/2006/relationships/tags" Target="../tags/tag118.xml"/><Relationship Id="rId75" Type="http://schemas.openxmlformats.org/officeDocument/2006/relationships/tags" Target="../tags/tag123.xml"/><Relationship Id="rId83" Type="http://schemas.openxmlformats.org/officeDocument/2006/relationships/tags" Target="../tags/tag131.xml"/><Relationship Id="rId88" Type="http://schemas.openxmlformats.org/officeDocument/2006/relationships/tags" Target="../tags/tag136.xml"/><Relationship Id="rId91" Type="http://schemas.openxmlformats.org/officeDocument/2006/relationships/tags" Target="../tags/tag139.xml"/><Relationship Id="rId96" Type="http://schemas.openxmlformats.org/officeDocument/2006/relationships/tags" Target="../tags/tag14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36" Type="http://schemas.openxmlformats.org/officeDocument/2006/relationships/tags" Target="../tags/tag84.xml"/><Relationship Id="rId49" Type="http://schemas.openxmlformats.org/officeDocument/2006/relationships/tags" Target="../tags/tag97.xml"/><Relationship Id="rId57" Type="http://schemas.openxmlformats.org/officeDocument/2006/relationships/tags" Target="../tags/tag105.xml"/><Relationship Id="rId106" Type="http://schemas.openxmlformats.org/officeDocument/2006/relationships/audio" Target="../media/audio6.wav"/><Relationship Id="rId10" Type="http://schemas.openxmlformats.org/officeDocument/2006/relationships/tags" Target="../tags/tag58.xml"/><Relationship Id="rId31" Type="http://schemas.openxmlformats.org/officeDocument/2006/relationships/tags" Target="../tags/tag79.xml"/><Relationship Id="rId44" Type="http://schemas.openxmlformats.org/officeDocument/2006/relationships/tags" Target="../tags/tag92.xml"/><Relationship Id="rId52" Type="http://schemas.openxmlformats.org/officeDocument/2006/relationships/tags" Target="../tags/tag100.xml"/><Relationship Id="rId60" Type="http://schemas.openxmlformats.org/officeDocument/2006/relationships/tags" Target="../tags/tag108.xml"/><Relationship Id="rId65" Type="http://schemas.openxmlformats.org/officeDocument/2006/relationships/tags" Target="../tags/tag113.xml"/><Relationship Id="rId73" Type="http://schemas.openxmlformats.org/officeDocument/2006/relationships/tags" Target="../tags/tag121.xml"/><Relationship Id="rId78" Type="http://schemas.openxmlformats.org/officeDocument/2006/relationships/tags" Target="../tags/tag126.xml"/><Relationship Id="rId81" Type="http://schemas.openxmlformats.org/officeDocument/2006/relationships/tags" Target="../tags/tag129.xml"/><Relationship Id="rId86" Type="http://schemas.openxmlformats.org/officeDocument/2006/relationships/tags" Target="../tags/tag134.xml"/><Relationship Id="rId94" Type="http://schemas.openxmlformats.org/officeDocument/2006/relationships/tags" Target="../tags/tag142.xml"/><Relationship Id="rId99" Type="http://schemas.openxmlformats.org/officeDocument/2006/relationships/tags" Target="../tags/tag147.xml"/><Relationship Id="rId101" Type="http://schemas.openxmlformats.org/officeDocument/2006/relationships/audio" Target="../media/audio1.wav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9" Type="http://schemas.openxmlformats.org/officeDocument/2006/relationships/tags" Target="../tags/tag87.xml"/><Relationship Id="rId34" Type="http://schemas.openxmlformats.org/officeDocument/2006/relationships/tags" Target="../tags/tag82.xml"/><Relationship Id="rId50" Type="http://schemas.openxmlformats.org/officeDocument/2006/relationships/tags" Target="../tags/tag98.xml"/><Relationship Id="rId55" Type="http://schemas.openxmlformats.org/officeDocument/2006/relationships/tags" Target="../tags/tag103.xml"/><Relationship Id="rId76" Type="http://schemas.openxmlformats.org/officeDocument/2006/relationships/tags" Target="../tags/tag124.xml"/><Relationship Id="rId97" Type="http://schemas.openxmlformats.org/officeDocument/2006/relationships/tags" Target="../tags/tag145.xml"/><Relationship Id="rId104" Type="http://schemas.openxmlformats.org/officeDocument/2006/relationships/audio" Target="../media/audio4.wav"/><Relationship Id="rId7" Type="http://schemas.openxmlformats.org/officeDocument/2006/relationships/tags" Target="../tags/tag55.xml"/><Relationship Id="rId71" Type="http://schemas.openxmlformats.org/officeDocument/2006/relationships/tags" Target="../tags/tag119.xml"/><Relationship Id="rId92" Type="http://schemas.openxmlformats.org/officeDocument/2006/relationships/tags" Target="../tags/tag140.xml"/><Relationship Id="rId2" Type="http://schemas.openxmlformats.org/officeDocument/2006/relationships/tags" Target="../tags/tag50.xml"/><Relationship Id="rId29" Type="http://schemas.openxmlformats.org/officeDocument/2006/relationships/tags" Target="../tags/tag77.xml"/><Relationship Id="rId24" Type="http://schemas.openxmlformats.org/officeDocument/2006/relationships/tags" Target="../tags/tag72.xml"/><Relationship Id="rId40" Type="http://schemas.openxmlformats.org/officeDocument/2006/relationships/tags" Target="../tags/tag88.xml"/><Relationship Id="rId45" Type="http://schemas.openxmlformats.org/officeDocument/2006/relationships/tags" Target="../tags/tag93.xml"/><Relationship Id="rId66" Type="http://schemas.openxmlformats.org/officeDocument/2006/relationships/tags" Target="../tags/tag114.xml"/><Relationship Id="rId87" Type="http://schemas.openxmlformats.org/officeDocument/2006/relationships/tags" Target="../tags/tag135.xml"/><Relationship Id="rId61" Type="http://schemas.openxmlformats.org/officeDocument/2006/relationships/tags" Target="../tags/tag109.xml"/><Relationship Id="rId82" Type="http://schemas.openxmlformats.org/officeDocument/2006/relationships/tags" Target="../tags/tag130.xml"/><Relationship Id="rId19" Type="http://schemas.openxmlformats.org/officeDocument/2006/relationships/tags" Target="../tags/tag67.xml"/><Relationship Id="rId14" Type="http://schemas.openxmlformats.org/officeDocument/2006/relationships/tags" Target="../tags/tag62.xml"/><Relationship Id="rId30" Type="http://schemas.openxmlformats.org/officeDocument/2006/relationships/tags" Target="../tags/tag78.xml"/><Relationship Id="rId35" Type="http://schemas.openxmlformats.org/officeDocument/2006/relationships/tags" Target="../tags/tag83.xml"/><Relationship Id="rId56" Type="http://schemas.openxmlformats.org/officeDocument/2006/relationships/tags" Target="../tags/tag104.xml"/><Relationship Id="rId77" Type="http://schemas.openxmlformats.org/officeDocument/2006/relationships/tags" Target="../tags/tag125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56.xml"/><Relationship Id="rId51" Type="http://schemas.openxmlformats.org/officeDocument/2006/relationships/tags" Target="../tags/tag99.xml"/><Relationship Id="rId72" Type="http://schemas.openxmlformats.org/officeDocument/2006/relationships/tags" Target="../tags/tag120.xml"/><Relationship Id="rId93" Type="http://schemas.openxmlformats.org/officeDocument/2006/relationships/tags" Target="../tags/tag141.xml"/><Relationship Id="rId98" Type="http://schemas.openxmlformats.org/officeDocument/2006/relationships/tags" Target="../tags/tag146.xml"/><Relationship Id="rId3" Type="http://schemas.openxmlformats.org/officeDocument/2006/relationships/tags" Target="../tags/tag51.xml"/><Relationship Id="rId25" Type="http://schemas.openxmlformats.org/officeDocument/2006/relationships/tags" Target="../tags/tag73.xml"/><Relationship Id="rId46" Type="http://schemas.openxmlformats.org/officeDocument/2006/relationships/tags" Target="../tags/tag94.xml"/><Relationship Id="rId67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tags" Target="../tags/tag184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42" Type="http://schemas.openxmlformats.org/officeDocument/2006/relationships/tags" Target="../tags/tag187.xml"/><Relationship Id="rId47" Type="http://schemas.openxmlformats.org/officeDocument/2006/relationships/tags" Target="../tags/tag192.xml"/><Relationship Id="rId50" Type="http://schemas.openxmlformats.org/officeDocument/2006/relationships/audio" Target="../media/audio2.wav"/><Relationship Id="rId55" Type="http://schemas.openxmlformats.org/officeDocument/2006/relationships/image" Target="../media/image20.png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microsoft.com/office/2007/relationships/media" Target="../media/media1.WAV"/><Relationship Id="rId29" Type="http://schemas.openxmlformats.org/officeDocument/2006/relationships/tags" Target="../tags/tag174.xml"/><Relationship Id="rId11" Type="http://schemas.openxmlformats.org/officeDocument/2006/relationships/tags" Target="../tags/tag158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tags" Target="../tags/tag185.xml"/><Relationship Id="rId45" Type="http://schemas.openxmlformats.org/officeDocument/2006/relationships/tags" Target="../tags/tag190.xml"/><Relationship Id="rId53" Type="http://schemas.openxmlformats.org/officeDocument/2006/relationships/audio" Target="../media/audio4.wav"/><Relationship Id="rId58" Type="http://schemas.openxmlformats.org/officeDocument/2006/relationships/image" Target="../media/image23.jpeg"/><Relationship Id="rId5" Type="http://schemas.openxmlformats.org/officeDocument/2006/relationships/tags" Target="../tags/tag152.xml"/><Relationship Id="rId19" Type="http://schemas.openxmlformats.org/officeDocument/2006/relationships/tags" Target="../tags/tag164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Relationship Id="rId43" Type="http://schemas.openxmlformats.org/officeDocument/2006/relationships/tags" Target="../tags/tag188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21.png"/><Relationship Id="rId8" Type="http://schemas.openxmlformats.org/officeDocument/2006/relationships/tags" Target="../tags/tag155.xml"/><Relationship Id="rId51" Type="http://schemas.openxmlformats.org/officeDocument/2006/relationships/audio" Target="../media/audio3.wav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audio" Target="../media/media1.WAV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tags" Target="../tags/tag183.xml"/><Relationship Id="rId46" Type="http://schemas.openxmlformats.org/officeDocument/2006/relationships/tags" Target="../tags/tag191.xml"/><Relationship Id="rId59" Type="http://schemas.openxmlformats.org/officeDocument/2006/relationships/image" Target="../media/image24.jpeg"/><Relationship Id="rId20" Type="http://schemas.openxmlformats.org/officeDocument/2006/relationships/tags" Target="../tags/tag165.xml"/><Relationship Id="rId41" Type="http://schemas.openxmlformats.org/officeDocument/2006/relationships/tags" Target="../tags/tag186.xml"/><Relationship Id="rId54" Type="http://schemas.openxmlformats.org/officeDocument/2006/relationships/audio" Target="../media/audio6.wav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49" Type="http://schemas.openxmlformats.org/officeDocument/2006/relationships/audio" Target="../media/audio7.wav"/><Relationship Id="rId57" Type="http://schemas.openxmlformats.org/officeDocument/2006/relationships/image" Target="../media/image22.jpeg"/><Relationship Id="rId10" Type="http://schemas.openxmlformats.org/officeDocument/2006/relationships/tags" Target="../tags/tag157.xml"/><Relationship Id="rId31" Type="http://schemas.openxmlformats.org/officeDocument/2006/relationships/tags" Target="../tags/tag176.xml"/><Relationship Id="rId44" Type="http://schemas.openxmlformats.org/officeDocument/2006/relationships/tags" Target="../tags/tag189.xml"/><Relationship Id="rId52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tags" Target="../tags/tag231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42" Type="http://schemas.openxmlformats.org/officeDocument/2006/relationships/tags" Target="../tags/tag234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6.jpeg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9" Type="http://schemas.openxmlformats.org/officeDocument/2006/relationships/tags" Target="../tags/tag221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tags" Target="../tags/tag229.xml"/><Relationship Id="rId40" Type="http://schemas.openxmlformats.org/officeDocument/2006/relationships/tags" Target="../tags/tag232.xml"/><Relationship Id="rId45" Type="http://schemas.openxmlformats.org/officeDocument/2006/relationships/tags" Target="../tags/tag237.xml"/><Relationship Id="rId53" Type="http://schemas.openxmlformats.org/officeDocument/2006/relationships/image" Target="../media/image20.png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4" Type="http://schemas.openxmlformats.org/officeDocument/2006/relationships/tags" Target="../tags/tag236.xml"/><Relationship Id="rId52" Type="http://schemas.openxmlformats.org/officeDocument/2006/relationships/audio" Target="../media/audio5.wav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Relationship Id="rId43" Type="http://schemas.openxmlformats.org/officeDocument/2006/relationships/tags" Target="../tags/tag235.xml"/><Relationship Id="rId48" Type="http://schemas.openxmlformats.org/officeDocument/2006/relationships/audio" Target="../media/audio2.wav"/><Relationship Id="rId56" Type="http://schemas.openxmlformats.org/officeDocument/2006/relationships/image" Target="../media/image15.jpeg"/><Relationship Id="rId8" Type="http://schemas.openxmlformats.org/officeDocument/2006/relationships/tags" Target="../tags/tag200.xml"/><Relationship Id="rId51" Type="http://schemas.openxmlformats.org/officeDocument/2006/relationships/audio" Target="../media/audio6.wav"/><Relationship Id="rId3" Type="http://schemas.openxmlformats.org/officeDocument/2006/relationships/tags" Target="../tags/tag195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tags" Target="../tags/tag230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212.xml"/><Relationship Id="rId41" Type="http://schemas.openxmlformats.org/officeDocument/2006/relationships/tags" Target="../tags/tag233.xml"/><Relationship Id="rId54" Type="http://schemas.openxmlformats.org/officeDocument/2006/relationships/image" Target="../media/image25.jpe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4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image" Target="../media/image29.png"/><Relationship Id="rId5" Type="http://schemas.openxmlformats.org/officeDocument/2006/relationships/tags" Target="../tags/tag244.xml"/><Relationship Id="rId10" Type="http://schemas.openxmlformats.org/officeDocument/2006/relationships/image" Target="../media/image28.png"/><Relationship Id="rId4" Type="http://schemas.openxmlformats.org/officeDocument/2006/relationships/tags" Target="../tags/tag243.xml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7.xml"/><Relationship Id="rId7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627313" y="4191000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MGL (5-6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altLang="en-US" sz="2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2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61025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2"/>
          <p:cNvSpPr>
            <a:spLocks noChangeArrowheads="1" noChangeShapeType="1" noTextEdit="1"/>
          </p:cNvSpPr>
          <p:nvPr/>
        </p:nvSpPr>
        <p:spPr bwMode="auto">
          <a:xfrm>
            <a:off x="1589088" y="2373313"/>
            <a:ext cx="60579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2060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343150" y="3352800"/>
            <a:ext cx="449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Nam 20-11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2816225" y="666750"/>
            <a:ext cx="3549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TRƯỜNG MẦM NON BẮC CẦU</a:t>
            </a:r>
          </a:p>
        </p:txBody>
      </p:sp>
      <p:pic>
        <p:nvPicPr>
          <p:cNvPr id="206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3573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17413" name="Picture 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1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</a:t>
            </a:r>
            <a:r>
              <a:rPr lang="en-US" altLang="en-US" sz="4400">
                <a:solidFill>
                  <a:srgbClr val="FF0000"/>
                </a:solidFill>
                <a:latin typeface=".VnBodoniH" pitchFamily="34" charset="0"/>
              </a:rPr>
              <a:t> 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Cũng cố kiến thức</a:t>
            </a:r>
            <a:endParaRPr lang="en-US" altLang="en-US" sz="440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Tình cảm của các cháu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dành cho cô giáo trong ngày 20/11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16388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2743200"/>
            <a:ext cx="701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tures1%20(8)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atures1%20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natures1%20(8)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s1%20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2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609600" y="1219200"/>
            <a:ext cx="8153400" cy="472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45109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thúc.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cô giáo mạnh khỏe.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con chăm ngoan, học giỏi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4100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47800" y="2438400"/>
            <a:ext cx="640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7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kern="10" dirty="0">
              <a:gradFill rotWithShape="1">
                <a:gsLst>
                  <a:gs pos="0">
                    <a:srgbClr val="CC3300"/>
                  </a:gs>
                  <a:gs pos="50000">
                    <a:srgbClr val="FF0066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4114800"/>
            <a:ext cx="46038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3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0985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</a:rPr>
              <a:t> 1: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ý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</a:rPr>
              <a:t>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2: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Quan sát – Đàm thoại về các hoạt động trong ngày 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5" descr="DSC047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5" descr="100_2969_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7F86D4-34A9-40CF-A6E2-6A65B3E319A8}&quot;/&gt;&lt;isInvalidForFieldText val=&quot;0&quot;/&gt;&lt;Image&gt;&lt;filename val=&quot;C:\Users\Admin\AppData\Local\Temp\PR\data\asimages\{CC7F86D4-34A9-40CF-A6E2-6A65B3E319A8}_3.png&quot;/&gt;&lt;left val=&quot;113&quot;/&gt;&lt;top val=&quot;191&quot;/&gt;&lt;width val=&quot;504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904781570,E:\boy20-11. huê dạy mẫu_pptx\Media.ppcx"/>
  <p:tag name="HTML_SHAPEINFO" val="&lt;SlideThumbPath val=&quot;Slide4.PNG&quot;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E380FF6D-9D53-46BB-BB7F-69EA0F3A895D}_4.png&quot;/&gt;&lt;left val=&quot;0&quot;/&gt;&lt;top val=&quot;197&quot;/&gt;&lt;width val=&quot;70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25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904781570,E:\boy20-11. huê dạy mẫu_pptx\Media.ppcx"/>
  <p:tag name="HTML_SHAPEINFO" val="&lt;SlideThumbPath val=&quot;Slide21.PNG&quot;/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5F1F14-3D88-4F47-84ED-09F27832CD8A}&quot;/&gt;&lt;isInvalidForFieldText val=&quot;0&quot;/&gt;&lt;Image&gt;&lt;filename val=&quot;C:\Users\Admin\AppData\Local\Temp\PR\data\asimages\{A05F1F14-3D88-4F47-84ED-09F27832CD8A}.png&quot;/&gt;&lt;left val=&quot;-19&quot;/&gt;&lt;top val=&quot;-21&quot;/&gt;&lt;width val=&quot;140&quot;/&gt;&lt;height val=&quot;139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DBD2CE-7023-4507-9A6E-842DA03A69B3}&quot;/&gt;&lt;isInvalidForFieldText val=&quot;0&quot;/&gt;&lt;Image&gt;&lt;filename val=&quot;C:\Users\Admin\AppData\Local\Temp\PR\data\asimages\{6FDBD2CE-7023-4507-9A6E-842DA03A69B3}.png&quot;/&gt;&lt;left val=&quot;-13&quot;/&gt;&lt;top val=&quot;428&quot;/&gt;&lt;width val=&quot;129&quot;/&gt;&lt;height val=&quot;126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FE29DC1-80A0-4B92-A142-49DD8D661170}&quot;/&gt;&lt;isInvalidForFieldText val=&quot;0&quot;/&gt;&lt;Image&gt;&lt;filename val=&quot;C:\Users\Admin\AppData\Local\Temp\PR\data\asimages\{CFE29DC1-80A0-4B92-A142-49DD8D661170}.png&quot;/&gt;&lt;left val=&quot;616&quot;/&gt;&lt;top val=&quot;-22&quot;/&gt;&lt;width val=&quot;141&quot;/&gt;&lt;height val=&quot;141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581D16C-2D3F-44F7-95AE-9638334DE5A0}&quot;/&gt;&lt;isInvalidForFieldText val=&quot;0&quot;/&gt;&lt;Image&gt;&lt;filename val=&quot;C:\Users\Admin\AppData\Local\Temp\PR\data\asimages\{E581D16C-2D3F-44F7-95AE-9638334DE5A0}.png&quot;/&gt;&lt;left val=&quot;604&quot;/&gt;&lt;top val=&quot;429&quot;/&gt;&lt;width val=&quot;128&quot;/&gt;&lt;height val=&quot;124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171A2-33CD-4559-9BF1-D299E28AE923}&quot;/&gt;&lt;isInvalidForFieldText val=&quot;0&quot;/&gt;&lt;Image&gt;&lt;filename val=&quot;C:\Users\Admin\AppData\Local\Temp\PR\data\asimages\{353171A2-33CD-4559-9BF1-D299E28AE923}_21.png&quot;/&gt;&lt;left val=&quot;21&quot;/&gt;&lt;top val=&quot;62&quot;/&gt;&lt;width val=&quot;670&quot;/&gt;&lt;height val=&quot;4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44F8E0-A7DE-46A2-B2C4-4EE690FDCD91}&quot;/&gt;&lt;isInvalidForFieldText val=&quot;0&quot;/&gt;&lt;Image&gt;&lt;filename val=&quot;C:\Users\Admin\AppData\Local\Temp\PR\data\asimages\{6744F8E0-A7DE-46A2-B2C4-4EE690FDCD91}_21.png&quot;/&gt;&lt;left val=&quot;47&quot;/&gt;&lt;top val=&quot;221&quot;/&gt;&lt;width val=&quot;57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904781570,E:\boy20-11. huê dạy mẫu_pptx\Media.ppcx"/>
  <p:tag name="HTML_SHAPEINFO" val="&lt;SlideThumbPath val=&quot;Slide10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904781570,E:\boy20-11. huê dạy mẫu_pptx\Media.ppcx"/>
  <p:tag name="HTML_SHAPEINFO" val="&lt;SlideThumbPath val=&quot;Slide12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5E5159-72D4-46BA-B5D1-0DE569D2B5D9}&quot;/&gt;&lt;isInvalidForFieldText val=&quot;0&quot;/&gt;&lt;Image&gt;&lt;filename val=&quot;C:\Users\Admin\AppData\Local\Temp\PR\data\asimages\{FD5E5159-72D4-46BA-B5D1-0DE569D2B5D9}.png&quot;/&gt;&lt;left val=&quot;0&quot;/&gt;&lt;top val=&quot;17&quot;/&gt;&lt;width val=&quot;720&quot;/&gt;&lt;height val=&quot;52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08B2C14-7016-4663-99B3-FED8C73E6443}_16.png&quot;/&gt;&lt;left val=&quot;47&quot;/&gt;&lt;top val=&quot;61&quot;/&gt;&lt;width val=&quot;648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236</Words>
  <Application>Microsoft Office PowerPoint</Application>
  <PresentationFormat>On-screen Show (4:3)</PresentationFormat>
  <Paragraphs>73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55</cp:revision>
  <cp:lastPrinted>1601-01-01T00:00:00Z</cp:lastPrinted>
  <dcterms:created xsi:type="dcterms:W3CDTF">1601-01-01T00:00:00Z</dcterms:created>
  <dcterms:modified xsi:type="dcterms:W3CDTF">2023-11-21T08:40:57Z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