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5" autoAdjust="0"/>
  </p:normalViewPr>
  <p:slideViewPr>
    <p:cSldViewPr>
      <p:cViewPr>
        <p:scale>
          <a:sx n="77" d="100"/>
          <a:sy n="77" d="100"/>
        </p:scale>
        <p:origin x="-1176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2023-02-15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734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-99392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Ủy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Ban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Nhân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Dân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Quận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Long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Biên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Trường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mầm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Non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Bắc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Cầu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4194954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Giáo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Viên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Vương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Thị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Thu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Hiền</a:t>
            </a:r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Lớp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MGB C1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105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Làm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Với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Toán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</a:t>
            </a:r>
          </a:p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Biết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Tam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Giác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,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chữ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Nhật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1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134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tròn hình học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MNBC</cp:lastModifiedBy>
  <cp:revision>15</cp:revision>
  <dcterms:created xsi:type="dcterms:W3CDTF">2022-12-06T13:50:25Z</dcterms:created>
  <dcterms:modified xsi:type="dcterms:W3CDTF">2023-02-15T01:10:30Z</dcterms:modified>
</cp:coreProperties>
</file>