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56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../media/media1.WAV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1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23.wmf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93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211" y="523315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70" y="1169646"/>
            <a:ext cx="1045651" cy="10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xmlns="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xmlns="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xmlns="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xmlns="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xmlns="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xmlns="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xmlns="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xmlns="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xmlns="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xmlns="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xmlns="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xmlns="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xmlns="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xmlns="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xmlns="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xmlns="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xmlns="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xmlns="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xmlns="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xmlns="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xmlns="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xmlns="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xmlns="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xmlns="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xmlns="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xmlns="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xmlns="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xmlns="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xmlns="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xmlns="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xmlns="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xmlns="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xmlns="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xmlns="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xmlns="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xmlns="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xmlns="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xmlns="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xmlns="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xmlns="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xmlns="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xmlns="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xmlns="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xmlns="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xmlns="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xmlns="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xmlns="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xmlns="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xmlns="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xmlns="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xmlns="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xmlns="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xmlns="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xmlns="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xmlns="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xmlns="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xmlns="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xmlns="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xmlns="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xmlns="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xmlns="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xmlns="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xmlns="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xmlns="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xmlns="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xmlns="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xmlns="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xmlns="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xmlns="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xmlns="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xmlns="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xmlns="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xmlns="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xmlns="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xmlns="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xmlns="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xmlns="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xmlns="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xmlns="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xmlns="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xmlns="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xmlns="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xmlns="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xmlns="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xmlns="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xmlns="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xmlns="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xmlns="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xmlns="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xmlns="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xmlns="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xmlns="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xmlns="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xmlns="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xmlns="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xmlns="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xmlns="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xmlns="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xmlns="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xmlns="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xmlns="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xmlns="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xmlns="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xmlns="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xmlns="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xmlns="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xmlns="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xmlns="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xmlns="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xmlns="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xmlns="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xmlns="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xmlns="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xmlns="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xmlns="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xmlns="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xmlns="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xmlns="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xmlns="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xmlns="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xmlns="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xmlns="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xmlns="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xmlns="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xmlns="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xmlns="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xmlns="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xmlns="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xmlns="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xmlns="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xmlns="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xmlns="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xmlns="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xmlns="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xmlns="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xmlns="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xmlns="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xmlns="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xmlns="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xmlns="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xmlns="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xmlns="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xmlns="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xmlns="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xmlns="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xmlns="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xmlns="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xmlns="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xmlns="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xmlns="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xmlns="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xmlns="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xmlns="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xmlns="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xmlns="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227</Words>
  <Application>Microsoft Office PowerPoint</Application>
  <PresentationFormat>Custom</PresentationFormat>
  <Paragraphs>59</Paragraphs>
  <Slides>16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16</cp:revision>
  <dcterms:created xsi:type="dcterms:W3CDTF">2022-03-17T01:23:07Z</dcterms:created>
  <dcterms:modified xsi:type="dcterms:W3CDTF">2023-03-10T01:48:56Z</dcterms:modified>
</cp:coreProperties>
</file>